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3338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52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663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793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498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113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73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796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82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8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04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97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72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8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96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7723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E12C85-BCF3-4AB0-BB4F-539B73A9B0D6}" type="datetimeFigureOut">
              <a:rPr lang="es-419" smtClean="0"/>
              <a:t>9/7/2022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D6D4-D5D4-47F8-8460-1002A6EAB78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162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C4E9E8-404A-4ED0-B6BF-8791822F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s-ES" dirty="0"/>
              <a:t>Tic Tac Toe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FC35CC8-EF7C-4FDB-9295-6796690B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597715"/>
            <a:ext cx="11153775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1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C87203-1729-4193-AAE0-6DA8B5B8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90369" cy="643899"/>
          </a:xfrm>
        </p:spPr>
        <p:txBody>
          <a:bodyPr/>
          <a:lstStyle/>
          <a:p>
            <a:r>
              <a:rPr lang="es-ES" dirty="0"/>
              <a:t>Campos:</a:t>
            </a:r>
            <a:endParaRPr lang="es-419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40507D6-D429-4C89-9FBE-15C848A7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13" y="1096617"/>
            <a:ext cx="5110370" cy="511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646A5E9-1216-478B-9445-96CCB3CBBBD7}"/>
              </a:ext>
            </a:extLst>
          </p:cNvPr>
          <p:cNvSpPr txBox="1"/>
          <p:nvPr/>
        </p:nvSpPr>
        <p:spPr>
          <a:xfrm>
            <a:off x="3658562" y="1638905"/>
            <a:ext cx="1381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Cuadrado Superior Izquierdo</a:t>
            </a:r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3080D19-EB98-487F-BD98-1EEF555836F9}"/>
              </a:ext>
            </a:extLst>
          </p:cNvPr>
          <p:cNvSpPr txBox="1"/>
          <p:nvPr/>
        </p:nvSpPr>
        <p:spPr>
          <a:xfrm>
            <a:off x="5348472" y="163890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</a:t>
            </a:r>
          </a:p>
          <a:p>
            <a:r>
              <a:rPr lang="es-ES" dirty="0"/>
              <a:t>Medio</a:t>
            </a:r>
          </a:p>
          <a:p>
            <a:r>
              <a:rPr lang="es-ES" dirty="0"/>
              <a:t>Superior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A60A5E1-FF78-435D-9F55-4F40DF5055DC}"/>
              </a:ext>
            </a:extLst>
          </p:cNvPr>
          <p:cNvSpPr txBox="1"/>
          <p:nvPr/>
        </p:nvSpPr>
        <p:spPr>
          <a:xfrm>
            <a:off x="6966600" y="1679545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 </a:t>
            </a:r>
          </a:p>
          <a:p>
            <a:r>
              <a:rPr lang="es-ES" dirty="0"/>
              <a:t>Superior </a:t>
            </a:r>
          </a:p>
          <a:p>
            <a:r>
              <a:rPr lang="es-ES" dirty="0"/>
              <a:t>Derecho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4AD086E-A843-48BF-B478-93DEF0F9E786}"/>
              </a:ext>
            </a:extLst>
          </p:cNvPr>
          <p:cNvSpPr txBox="1"/>
          <p:nvPr/>
        </p:nvSpPr>
        <p:spPr>
          <a:xfrm>
            <a:off x="3658562" y="3221374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</a:t>
            </a:r>
          </a:p>
          <a:p>
            <a:r>
              <a:rPr lang="es-ES" dirty="0"/>
              <a:t>Medio</a:t>
            </a:r>
          </a:p>
          <a:p>
            <a:r>
              <a:rPr lang="es-ES" dirty="0"/>
              <a:t>Izquierdo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FAEF4CA-02A4-4BAB-B59F-95E95C4AAFA2}"/>
              </a:ext>
            </a:extLst>
          </p:cNvPr>
          <p:cNvSpPr txBox="1"/>
          <p:nvPr/>
        </p:nvSpPr>
        <p:spPr>
          <a:xfrm>
            <a:off x="5291295" y="33598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</a:t>
            </a:r>
          </a:p>
          <a:p>
            <a:r>
              <a:rPr lang="es-ES" dirty="0"/>
              <a:t>Medio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A5EDEE9-A6A5-471D-9FD7-08F0547EA8FC}"/>
              </a:ext>
            </a:extLst>
          </p:cNvPr>
          <p:cNvSpPr txBox="1"/>
          <p:nvPr/>
        </p:nvSpPr>
        <p:spPr>
          <a:xfrm>
            <a:off x="6966600" y="3246774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 </a:t>
            </a:r>
          </a:p>
          <a:p>
            <a:r>
              <a:rPr lang="es-ES" dirty="0"/>
              <a:t>Medio</a:t>
            </a:r>
          </a:p>
          <a:p>
            <a:r>
              <a:rPr lang="es-ES" dirty="0"/>
              <a:t>Derecho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DE233E3-ADE3-4EA1-8F1D-11E9E7B69B1F}"/>
              </a:ext>
            </a:extLst>
          </p:cNvPr>
          <p:cNvSpPr txBox="1"/>
          <p:nvPr/>
        </p:nvSpPr>
        <p:spPr>
          <a:xfrm>
            <a:off x="3658562" y="4895868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</a:t>
            </a:r>
          </a:p>
          <a:p>
            <a:r>
              <a:rPr lang="es-ES" dirty="0"/>
              <a:t>Inferior</a:t>
            </a:r>
          </a:p>
          <a:p>
            <a:r>
              <a:rPr lang="es-ES" dirty="0"/>
              <a:t>Izquierdo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D2D6DE1-4DBD-4504-A785-ADD1E6A12743}"/>
              </a:ext>
            </a:extLst>
          </p:cNvPr>
          <p:cNvSpPr txBox="1"/>
          <p:nvPr/>
        </p:nvSpPr>
        <p:spPr>
          <a:xfrm>
            <a:off x="5305260" y="4895868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</a:t>
            </a:r>
          </a:p>
          <a:p>
            <a:r>
              <a:rPr lang="es-ES" dirty="0"/>
              <a:t>Medio</a:t>
            </a:r>
          </a:p>
          <a:p>
            <a:r>
              <a:rPr lang="es-ES" dirty="0"/>
              <a:t>Inferior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EE6B2AA-540E-48B3-BA9A-8E85D0727D7B}"/>
              </a:ext>
            </a:extLst>
          </p:cNvPr>
          <p:cNvSpPr txBox="1"/>
          <p:nvPr/>
        </p:nvSpPr>
        <p:spPr>
          <a:xfrm>
            <a:off x="7039784" y="4895868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Cuadrado </a:t>
            </a:r>
          </a:p>
          <a:p>
            <a:r>
              <a:rPr lang="es-ES" dirty="0"/>
              <a:t>Inferior</a:t>
            </a:r>
          </a:p>
          <a:p>
            <a:r>
              <a:rPr lang="es-ES" dirty="0"/>
              <a:t>Derecho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10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EFA26E-1CA2-4775-AA55-D4838C33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40428" cy="647212"/>
          </a:xfrm>
        </p:spPr>
        <p:txBody>
          <a:bodyPr/>
          <a:lstStyle/>
          <a:p>
            <a:r>
              <a:rPr lang="es-ES" dirty="0"/>
              <a:t>Leyenda</a:t>
            </a:r>
            <a:endParaRPr lang="es-419" dirty="0"/>
          </a:p>
        </p:txBody>
      </p:sp>
      <p:pic>
        <p:nvPicPr>
          <p:cNvPr id="2050" name="Picture 2" descr="3d tic-tac-toe tic tac toe, tictactoe (tic-tac-toe), android, 3d tic-tac-toe,  tictactoe, androide png | PNGWing">
            <a:extLst>
              <a:ext uri="{FF2B5EF4-FFF2-40B4-BE49-F238E27FC236}">
                <a16:creationId xmlns:a16="http://schemas.microsoft.com/office/drawing/2014/main" xmlns="" id="{2D6CBDEA-3629-4301-945E-B3DB160B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1" y="1099930"/>
            <a:ext cx="3890341" cy="3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9AADF8F-2B42-4A58-A1D0-88FABBA315FF}"/>
              </a:ext>
            </a:extLst>
          </p:cNvPr>
          <p:cNvSpPr txBox="1"/>
          <p:nvPr/>
        </p:nvSpPr>
        <p:spPr>
          <a:xfrm>
            <a:off x="4854022" y="4943061"/>
            <a:ext cx="248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x: Primer jugador</a:t>
            </a:r>
          </a:p>
          <a:p>
            <a:r>
              <a:rPr lang="es-ES" dirty="0"/>
              <a:t>o: Segundo jugador</a:t>
            </a:r>
          </a:p>
          <a:p>
            <a:r>
              <a:rPr lang="es-ES" dirty="0"/>
              <a:t>b: Campo vacío 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707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D40DC3-1E03-47C0-B951-8B35C164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 DE DECISIÓN</a:t>
            </a:r>
            <a:endParaRPr lang="es-419" dirty="0"/>
          </a:p>
        </p:txBody>
      </p:sp>
      <p:pic>
        <p:nvPicPr>
          <p:cNvPr id="1026" name="Picture 2" descr="Qué son los árboles de decisiones - SerEmprendedores.com">
            <a:extLst>
              <a:ext uri="{FF2B5EF4-FFF2-40B4-BE49-F238E27FC236}">
                <a16:creationId xmlns:a16="http://schemas.microsoft.com/office/drawing/2014/main" xmlns="" id="{CBDA61C7-44DF-4C7C-BC83-38109B3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57" y="1749844"/>
            <a:ext cx="9409282" cy="4187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12065F-160D-47CF-85C7-9E88DF3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495732" cy="859247"/>
          </a:xfrm>
        </p:spPr>
        <p:txBody>
          <a:bodyPr/>
          <a:lstStyle/>
          <a:p>
            <a:r>
              <a:rPr lang="es-ES" dirty="0"/>
              <a:t>RED NEURONAL</a:t>
            </a:r>
            <a:endParaRPr lang="es-419" dirty="0"/>
          </a:p>
        </p:txBody>
      </p:sp>
      <p:pic>
        <p:nvPicPr>
          <p:cNvPr id="2050" name="Picture 2" descr="Qué son las redes neuronales y sus funciones | ATRIA Innovation">
            <a:extLst>
              <a:ext uri="{FF2B5EF4-FFF2-40B4-BE49-F238E27FC236}">
                <a16:creationId xmlns:a16="http://schemas.microsoft.com/office/drawing/2014/main" xmlns="" id="{7FE94693-7B63-4692-8A9D-E2528C03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94" y="1417982"/>
            <a:ext cx="7989612" cy="4454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80D19E-3082-4AFE-8A90-6FA3669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s-ES" dirty="0"/>
              <a:t>MATRIZ DE CONFUSIÓN</a:t>
            </a:r>
            <a:endParaRPr lang="es-419" dirty="0"/>
          </a:p>
        </p:txBody>
      </p:sp>
      <p:pic>
        <p:nvPicPr>
          <p:cNvPr id="3074" name="Picture 2" descr="La matriz de confusión y sus métricas – Inteligencia Artificial –">
            <a:extLst>
              <a:ext uri="{FF2B5EF4-FFF2-40B4-BE49-F238E27FC236}">
                <a16:creationId xmlns:a16="http://schemas.microsoft.com/office/drawing/2014/main" xmlns="" id="{6A5BC519-8C8A-43AC-858F-F64E1E49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461807"/>
            <a:ext cx="5524500" cy="4943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2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52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Tic Tac Toe</vt:lpstr>
      <vt:lpstr>Campos:</vt:lpstr>
      <vt:lpstr>Leyenda</vt:lpstr>
      <vt:lpstr>ÁRBOL DE DECISIÓN</vt:lpstr>
      <vt:lpstr>RED NEURONAL</vt:lpstr>
      <vt:lpstr>MATRIZ DE CONFUSIÓN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Sistemas Inteligentes</dc:title>
  <dc:creator>Roberto Antonio Alvarado Alva</dc:creator>
  <cp:lastModifiedBy>Usuario de Windows</cp:lastModifiedBy>
  <cp:revision>7</cp:revision>
  <dcterms:created xsi:type="dcterms:W3CDTF">2022-07-02T15:50:38Z</dcterms:created>
  <dcterms:modified xsi:type="dcterms:W3CDTF">2022-07-10T04:34:06Z</dcterms:modified>
</cp:coreProperties>
</file>