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9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8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48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81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550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036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74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16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2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35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5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3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3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5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38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9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2069F1-0177-4C18-8FC9-AF89509EBA95}" type="datetimeFigureOut">
              <a:rPr lang="es-MX" smtClean="0"/>
              <a:t>30/10/2018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B070-5F9D-4AB0-8FCC-AC53A4BDDA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64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javascript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91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1506507"/>
            <a:ext cx="8541327" cy="4674882"/>
          </a:xfrm>
        </p:spPr>
      </p:pic>
    </p:spTree>
    <p:extLst>
      <p:ext uri="{BB962C8B-B14F-4D97-AF65-F5344CB8AC3E}">
        <p14:creationId xmlns:p14="http://schemas.microsoft.com/office/powerpoint/2010/main" val="27667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Palabra Reservadas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break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catch</a:t>
            </a:r>
          </a:p>
          <a:p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continue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Do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extends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for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33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if</a:t>
            </a:r>
          </a:p>
          <a:p>
            <a:r>
              <a:rPr lang="en-US" dirty="0" smtClean="0"/>
              <a:t>import</a:t>
            </a:r>
          </a:p>
          <a:p>
            <a:r>
              <a:rPr lang="en-US" dirty="0" smtClean="0"/>
              <a:t>in</a:t>
            </a:r>
          </a:p>
          <a:p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let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super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this</a:t>
            </a:r>
          </a:p>
          <a:p>
            <a:r>
              <a:rPr lang="en-US" dirty="0" smtClean="0"/>
              <a:t>throw</a:t>
            </a:r>
          </a:p>
          <a:p>
            <a:r>
              <a:rPr lang="en-US" dirty="0" smtClean="0"/>
              <a:t>try</a:t>
            </a:r>
          </a:p>
          <a:p>
            <a:r>
              <a:rPr lang="en-US" dirty="0" err="1" smtClean="0"/>
              <a:t>typeof</a:t>
            </a:r>
            <a:endParaRPr lang="en-US" dirty="0" smtClean="0"/>
          </a:p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yield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5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38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javascript</vt:lpstr>
      <vt:lpstr>DOM</vt:lpstr>
      <vt:lpstr>Palabra Reservadas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Julio Cesar Villagomez Patiño</dc:creator>
  <cp:lastModifiedBy>Julio Cesar Villagomez Patiño</cp:lastModifiedBy>
  <cp:revision>1</cp:revision>
  <dcterms:created xsi:type="dcterms:W3CDTF">2018-10-31T00:45:12Z</dcterms:created>
  <dcterms:modified xsi:type="dcterms:W3CDTF">2018-10-31T00:54:15Z</dcterms:modified>
</cp:coreProperties>
</file>