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5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8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68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53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0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9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79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5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5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66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42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4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EA83C9-21F5-4176-803C-5224B3FF50FC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E08F2E-4EA2-4D85-842C-430085E55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7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CSS3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35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Prefijos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066" y="2557463"/>
            <a:ext cx="364386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Selectores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s-MX" dirty="0"/>
              <a:t>Selector universal.</a:t>
            </a:r>
          </a:p>
          <a:p>
            <a:pPr fontAlgn="base"/>
            <a:r>
              <a:rPr lang="es-MX" dirty="0"/>
              <a:t>Selector de tipo o etiqueta.</a:t>
            </a:r>
          </a:p>
          <a:p>
            <a:pPr fontAlgn="base"/>
            <a:r>
              <a:rPr lang="es-MX" dirty="0"/>
              <a:t>Selector descendente.</a:t>
            </a:r>
          </a:p>
          <a:p>
            <a:pPr fontAlgn="base"/>
            <a:r>
              <a:rPr lang="es-MX" dirty="0"/>
              <a:t>Selector de clase.</a:t>
            </a:r>
          </a:p>
          <a:p>
            <a:pPr fontAlgn="base"/>
            <a:r>
              <a:rPr lang="es-MX" dirty="0"/>
              <a:t>Selector de ID.</a:t>
            </a:r>
          </a:p>
          <a:p>
            <a:pPr fontAlgn="base"/>
            <a:r>
              <a:rPr lang="es-MX" dirty="0"/>
              <a:t>Selector de hijos.</a:t>
            </a:r>
          </a:p>
          <a:p>
            <a:pPr fontAlgn="base"/>
            <a:r>
              <a:rPr lang="es-MX" dirty="0"/>
              <a:t>Selector de atributos.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767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Unidades de </a:t>
            </a:r>
            <a:r>
              <a:rPr lang="es-MX" b="1" dirty="0" smtClean="0"/>
              <a:t>medida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b="1" dirty="0"/>
              <a:t>Unidades absolutas</a:t>
            </a:r>
          </a:p>
          <a:p>
            <a:pPr lvl="1"/>
            <a:r>
              <a:rPr lang="es-MX" b="1" dirty="0" err="1"/>
              <a:t>l</a:t>
            </a:r>
            <a:r>
              <a:rPr lang="es-MX" b="1" dirty="0" err="1" smtClean="0"/>
              <a:t>n</a:t>
            </a:r>
            <a:r>
              <a:rPr lang="es-MX" dirty="0"/>
              <a:t>:</a:t>
            </a:r>
            <a:r>
              <a:rPr lang="es-MX" dirty="0" smtClean="0"/>
              <a:t> pulgadas Una pulgada equivale a 2.54 centímetros.</a:t>
            </a:r>
          </a:p>
          <a:p>
            <a:pPr lvl="1"/>
            <a:r>
              <a:rPr lang="es-MX" b="1" dirty="0"/>
              <a:t>c</a:t>
            </a:r>
            <a:r>
              <a:rPr lang="es-MX" b="1" dirty="0" smtClean="0"/>
              <a:t>m</a:t>
            </a:r>
            <a:r>
              <a:rPr lang="es-MX" dirty="0"/>
              <a:t>:</a:t>
            </a:r>
            <a:r>
              <a:rPr lang="es-MX" dirty="0" smtClean="0"/>
              <a:t> centímetros.</a:t>
            </a:r>
          </a:p>
          <a:p>
            <a:pPr lvl="1"/>
            <a:r>
              <a:rPr lang="es-MX" b="1" dirty="0"/>
              <a:t>m</a:t>
            </a:r>
            <a:r>
              <a:rPr lang="es-MX" b="1" dirty="0" smtClean="0"/>
              <a:t>m:</a:t>
            </a:r>
            <a:r>
              <a:rPr lang="es-MX" dirty="0" smtClean="0"/>
              <a:t> milímetros.</a:t>
            </a:r>
          </a:p>
          <a:p>
            <a:pPr lvl="1"/>
            <a:r>
              <a:rPr lang="es-MX" b="1" dirty="0"/>
              <a:t>p</a:t>
            </a:r>
            <a:r>
              <a:rPr lang="es-MX" b="1" dirty="0" smtClean="0"/>
              <a:t>t: </a:t>
            </a:r>
            <a:r>
              <a:rPr lang="es-MX" dirty="0" smtClean="0"/>
              <a:t>puntos. Un punto equivale a 1 pulgada/72, es decir, unos 0.35 milímetros.</a:t>
            </a:r>
          </a:p>
          <a:p>
            <a:pPr lvl="1"/>
            <a:r>
              <a:rPr lang="es-MX" b="1" u="sng" dirty="0" smtClean="0"/>
              <a:t>pc:</a:t>
            </a:r>
            <a:r>
              <a:rPr lang="es-MX" dirty="0" smtClean="0"/>
              <a:t> picas. Una pica equivale a 12 puntos, es decir, unos 4.23 milímetros.</a:t>
            </a:r>
          </a:p>
          <a:p>
            <a:r>
              <a:rPr lang="es-MX" b="1" dirty="0"/>
              <a:t>Unidades </a:t>
            </a:r>
            <a:r>
              <a:rPr lang="es-MX" b="1" dirty="0" smtClean="0"/>
              <a:t>relativas</a:t>
            </a:r>
          </a:p>
          <a:p>
            <a:pPr lvl="1"/>
            <a:r>
              <a:rPr lang="es-MX" b="1" dirty="0" err="1"/>
              <a:t>e</a:t>
            </a:r>
            <a:r>
              <a:rPr lang="es-MX" b="1" dirty="0" err="1" smtClean="0"/>
              <a:t>m</a:t>
            </a:r>
            <a:r>
              <a:rPr lang="es-MX" b="1" dirty="0"/>
              <a:t>:</a:t>
            </a:r>
            <a:r>
              <a:rPr lang="es-MX" dirty="0" smtClean="0"/>
              <a:t> (no confundir con la etiqueta &lt;</a:t>
            </a:r>
            <a:r>
              <a:rPr lang="es-MX" dirty="0" err="1" smtClean="0"/>
              <a:t>em</a:t>
            </a:r>
            <a:r>
              <a:rPr lang="es-MX" dirty="0" smtClean="0"/>
              <a:t>&gt; de HTML) relativa respecto del tamaño de letra del elemento.</a:t>
            </a:r>
          </a:p>
          <a:p>
            <a:pPr lvl="1"/>
            <a:r>
              <a:rPr lang="es-MX" b="1" dirty="0" smtClean="0"/>
              <a:t>ex:</a:t>
            </a:r>
            <a:r>
              <a:rPr lang="es-MX" dirty="0" smtClean="0"/>
              <a:t> relativa respecto de la altura de la letra x ("equis minúscula") del tipo y tamaño de letra del elemento.</a:t>
            </a:r>
          </a:p>
          <a:p>
            <a:pPr lvl="1"/>
            <a:r>
              <a:rPr lang="es-MX" b="1" dirty="0" err="1" smtClean="0"/>
              <a:t>px</a:t>
            </a:r>
            <a:r>
              <a:rPr lang="es-MX" b="1" dirty="0"/>
              <a:t>:</a:t>
            </a:r>
            <a:r>
              <a:rPr lang="es-MX" dirty="0" smtClean="0"/>
              <a:t> (píxel) relativa respecto de la resolución de la pantalla del dispositivo en el que se visualiza la página HTML.</a:t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784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Unidades Porcentuales</a:t>
            </a:r>
          </a:p>
          <a:p>
            <a:pPr lvl="1"/>
            <a:r>
              <a:rPr lang="es-MX" b="1" dirty="0" err="1" smtClean="0"/>
              <a:t>em</a:t>
            </a:r>
            <a:r>
              <a:rPr lang="es-MX" dirty="0" smtClean="0"/>
              <a:t>: Relativa al tamaño de la fuente del elemento actual </a:t>
            </a:r>
          </a:p>
          <a:p>
            <a:pPr lvl="1"/>
            <a:r>
              <a:rPr lang="es-MX" b="1" dirty="0" smtClean="0"/>
              <a:t>rem</a:t>
            </a:r>
            <a:r>
              <a:rPr lang="es-MX" dirty="0" smtClean="0"/>
              <a:t>: Relativa al tamaño de la fuente del elemento raíz (HTML) </a:t>
            </a:r>
          </a:p>
          <a:p>
            <a:pPr lvl="1"/>
            <a:r>
              <a:rPr lang="es-MX" b="1" dirty="0" err="1" smtClean="0"/>
              <a:t>vw</a:t>
            </a:r>
            <a:r>
              <a:rPr lang="es-MX" dirty="0" smtClean="0"/>
              <a:t>: </a:t>
            </a:r>
            <a:r>
              <a:rPr lang="es-MX" dirty="0" err="1" smtClean="0"/>
              <a:t>Viewport</a:t>
            </a:r>
            <a:r>
              <a:rPr lang="es-MX" dirty="0" smtClean="0"/>
              <a:t> </a:t>
            </a:r>
            <a:r>
              <a:rPr lang="es-MX" dirty="0" err="1" smtClean="0"/>
              <a:t>Width</a:t>
            </a:r>
            <a:r>
              <a:rPr lang="es-MX" dirty="0" smtClean="0"/>
              <a:t>, relativa al tamaño del </a:t>
            </a:r>
            <a:r>
              <a:rPr lang="es-MX" dirty="0" err="1" smtClean="0"/>
              <a:t>viewport</a:t>
            </a:r>
            <a:r>
              <a:rPr lang="es-MX" dirty="0" smtClean="0"/>
              <a:t>, sería el 1% de la anchura del </a:t>
            </a:r>
            <a:r>
              <a:rPr lang="es-MX" dirty="0" err="1" smtClean="0"/>
              <a:t>viewport</a:t>
            </a:r>
            <a:r>
              <a:rPr lang="es-MX" dirty="0" smtClean="0"/>
              <a:t> </a:t>
            </a:r>
          </a:p>
          <a:p>
            <a:pPr lvl="1"/>
            <a:r>
              <a:rPr lang="es-MX" b="1" dirty="0" err="1" smtClean="0"/>
              <a:t>vh</a:t>
            </a:r>
            <a:r>
              <a:rPr lang="es-MX" dirty="0" smtClean="0"/>
              <a:t>: </a:t>
            </a:r>
            <a:r>
              <a:rPr lang="es-MX" dirty="0" err="1" smtClean="0"/>
              <a:t>Viewport</a:t>
            </a:r>
            <a:r>
              <a:rPr lang="es-MX" dirty="0" smtClean="0"/>
              <a:t> </a:t>
            </a:r>
            <a:r>
              <a:rPr lang="es-MX" dirty="0" err="1" smtClean="0"/>
              <a:t>Height</a:t>
            </a:r>
            <a:r>
              <a:rPr lang="es-MX" dirty="0" smtClean="0"/>
              <a:t>, relativa al tamaño del </a:t>
            </a:r>
            <a:r>
              <a:rPr lang="es-MX" dirty="0" err="1" smtClean="0"/>
              <a:t>viewport</a:t>
            </a:r>
            <a:r>
              <a:rPr lang="es-MX" dirty="0" smtClean="0"/>
              <a:t>, sería el 1% de la altura del </a:t>
            </a:r>
            <a:r>
              <a:rPr lang="es-MX" dirty="0" err="1" smtClean="0"/>
              <a:t>viewport</a:t>
            </a:r>
            <a:r>
              <a:rPr lang="es-MX" dirty="0" smtClean="0"/>
              <a:t> </a:t>
            </a:r>
          </a:p>
          <a:p>
            <a:pPr lvl="1"/>
            <a:r>
              <a:rPr lang="es-MX" b="1" dirty="0" err="1" smtClean="0"/>
              <a:t>vmin</a:t>
            </a:r>
            <a:r>
              <a:rPr lang="es-MX" dirty="0" smtClean="0"/>
              <a:t>: Relativa al tamaño del </a:t>
            </a:r>
            <a:r>
              <a:rPr lang="es-MX" dirty="0" err="1" smtClean="0"/>
              <a:t>viewport</a:t>
            </a:r>
            <a:r>
              <a:rPr lang="es-MX" dirty="0" smtClean="0"/>
              <a:t>, el valor mínimo entre su altura y altura </a:t>
            </a:r>
          </a:p>
          <a:p>
            <a:pPr lvl="1"/>
            <a:r>
              <a:rPr lang="es-MX" b="1" dirty="0" err="1" smtClean="0"/>
              <a:t>vmax</a:t>
            </a:r>
            <a:r>
              <a:rPr lang="es-MX" dirty="0" smtClean="0"/>
              <a:t>: Relativa al tamaño del </a:t>
            </a:r>
            <a:r>
              <a:rPr lang="es-MX" dirty="0" err="1" smtClean="0"/>
              <a:t>viewport</a:t>
            </a:r>
            <a:r>
              <a:rPr lang="es-MX" dirty="0" smtClean="0"/>
              <a:t>, el valor máximo entre su altura y altura </a:t>
            </a:r>
          </a:p>
          <a:p>
            <a:pPr lvl="1"/>
            <a:r>
              <a:rPr lang="es-MX" b="1" dirty="0" smtClean="0"/>
              <a:t>ex</a:t>
            </a:r>
            <a:r>
              <a:rPr lang="es-MX" dirty="0" smtClean="0"/>
              <a:t>: Relativa a la fuente definida en el contenedor, tamaño de la letra "x" en la anchura </a:t>
            </a:r>
          </a:p>
          <a:p>
            <a:pPr lvl="1"/>
            <a:r>
              <a:rPr lang="es-MX" b="1" dirty="0" smtClean="0"/>
              <a:t>ch</a:t>
            </a:r>
            <a:r>
              <a:rPr lang="es-MX" dirty="0" smtClean="0"/>
              <a:t>: Relativa a la fuente, igual que ex pero con la anchura del </a:t>
            </a:r>
            <a:r>
              <a:rPr lang="es-MX" dirty="0" err="1" smtClean="0"/>
              <a:t>caracter</a:t>
            </a:r>
            <a:r>
              <a:rPr lang="es-MX" dirty="0" smtClean="0"/>
              <a:t> 0 (cero)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9746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303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CSS3</vt:lpstr>
      <vt:lpstr>Prefijos</vt:lpstr>
      <vt:lpstr>Selectores</vt:lpstr>
      <vt:lpstr>Unidades de medida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Julio Cesar Villagomez Patino</dc:creator>
  <cp:lastModifiedBy>Julio Cesar Villagomez Patino</cp:lastModifiedBy>
  <cp:revision>7</cp:revision>
  <dcterms:created xsi:type="dcterms:W3CDTF">2018-10-23T16:48:36Z</dcterms:created>
  <dcterms:modified xsi:type="dcterms:W3CDTF">2018-10-23T21:55:09Z</dcterms:modified>
</cp:coreProperties>
</file>