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e3f131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e3f131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e3f131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e3f131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e3f131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e3f131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e3f131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e3f131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e3f131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e3f131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e3f131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e3f131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1975" y="3155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Ruben Barajas  A01630323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Julio Almada	A00226046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27927" l="0" r="0" t="24415"/>
          <a:stretch/>
        </p:blipFill>
        <p:spPr>
          <a:xfrm>
            <a:off x="2000250" y="345975"/>
            <a:ext cx="5143501" cy="24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Generación</a:t>
            </a:r>
            <a:r>
              <a:rPr lang="es" sz="3600">
                <a:solidFill>
                  <a:srgbClr val="FFFFFF"/>
                </a:solidFill>
              </a:rPr>
              <a:t> de reporte EEPROM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Crear un software que </a:t>
            </a:r>
            <a:r>
              <a:rPr lang="es" sz="1000">
                <a:solidFill>
                  <a:srgbClr val="FFFFFF"/>
                </a:solidFill>
              </a:rPr>
              <a:t>automatice</a:t>
            </a:r>
            <a:r>
              <a:rPr lang="es" sz="1000">
                <a:solidFill>
                  <a:srgbClr val="FFFFFF"/>
                </a:solidFill>
              </a:rPr>
              <a:t> la </a:t>
            </a:r>
            <a:r>
              <a:rPr lang="es" sz="1000">
                <a:solidFill>
                  <a:srgbClr val="FFFFFF"/>
                </a:solidFill>
              </a:rPr>
              <a:t>generación</a:t>
            </a:r>
            <a:r>
              <a:rPr lang="es" sz="1000">
                <a:solidFill>
                  <a:srgbClr val="FFFFFF"/>
                </a:solidFill>
              </a:rPr>
              <a:t> de reportes y mejore los tiempos de entrega. Este se llama EEPROM review report. 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Este software debe leer un archivo .cnt.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Un archivo excel debe de crearse dependiendo del nombre del archivo .cnt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Este reporte  </a:t>
            </a:r>
            <a:r>
              <a:rPr lang="es" sz="1000">
                <a:solidFill>
                  <a:srgbClr val="FFFFFF"/>
                </a:solidFill>
              </a:rPr>
              <a:t>está</a:t>
            </a:r>
            <a:r>
              <a:rPr lang="es" sz="1000">
                <a:solidFill>
                  <a:srgbClr val="FFFFFF"/>
                </a:solidFill>
              </a:rPr>
              <a:t> basado en un archivo excel que se nos </a:t>
            </a:r>
            <a:r>
              <a:rPr lang="es" sz="1000">
                <a:solidFill>
                  <a:srgbClr val="FFFFFF"/>
                </a:solidFill>
              </a:rPr>
              <a:t>entregó</a:t>
            </a:r>
            <a:r>
              <a:rPr lang="es" sz="1000">
                <a:solidFill>
                  <a:srgbClr val="FFFFFF"/>
                </a:solidFill>
              </a:rPr>
              <a:t> de parte de Bosch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La </a:t>
            </a:r>
            <a:r>
              <a:rPr lang="es" sz="1000">
                <a:solidFill>
                  <a:srgbClr val="FFFFFF"/>
                </a:solidFill>
              </a:rPr>
              <a:t>información</a:t>
            </a:r>
            <a:r>
              <a:rPr lang="es" sz="1000">
                <a:solidFill>
                  <a:srgbClr val="FFFFFF"/>
                </a:solidFill>
              </a:rPr>
              <a:t> contenida en este reporte es: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Nombre de NVM Data.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Número</a:t>
            </a:r>
            <a:r>
              <a:rPr lang="es" sz="1000">
                <a:solidFill>
                  <a:srgbClr val="FFFFFF"/>
                </a:solidFill>
              </a:rPr>
              <a:t> de ID.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Tipo deseado (Rango o Datablock).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Se debe de informar al usuario cuando el reporte </a:t>
            </a:r>
            <a:r>
              <a:rPr lang="es" sz="1000">
                <a:solidFill>
                  <a:srgbClr val="FFFFFF"/>
                </a:solidFill>
              </a:rPr>
              <a:t>esté</a:t>
            </a:r>
            <a:r>
              <a:rPr lang="es" sz="1000">
                <a:solidFill>
                  <a:srgbClr val="FFFFFF"/>
                </a:solidFill>
              </a:rPr>
              <a:t> listo.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procesos formales de lanzamiento de software y los estándares de la industria automotriz requieren que todos los lanzamientos oficiales de software sean rastreables y estén bien documentados. Las tendencias actuales en el desarrollo de software incluyen la implementación de paradigmas de integración continua / prueba continua en el proceso de lanzamiento para acelerar la entrega del software y automatizar los procesos repetitivos para adaptarse a las nuevas metodologías ágiles, que exigen una gran adaptabilidad a los cambios de ingeniería.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 la </a:t>
            </a:r>
            <a:r>
              <a:rPr lang="es"/>
              <a:t>compañía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Bosch es una compañía alemana iniciada en 1886 por Robert Bosch. Cuenta con 264 centros de producción, 250 delegaciones comerciales y 261.300 empleados en todo el mundo. Opera en las áreas de tecnología automotriz e industrial, bienes de consumo y tecnología de construcción.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Planeación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viernes se estará notificando al equipo de trabajo el avance en las actividades que se dejaron pendientes. Para ello, existen dos posibles vías de comunicación: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-- Ir directamente a la empresa para solicitar apoyo e informar de nuestras soluciones.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-- A través de Whats App de igual manera se solicitarán recursos en caso de ser necesario.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Hasta el momento se tienen planificadas una serie de actividades enfocadas al mismo proyecto; la gran </a:t>
            </a:r>
            <a:r>
              <a:rPr lang="es"/>
              <a:t>mayoría</a:t>
            </a:r>
            <a:r>
              <a:rPr lang="es"/>
              <a:t> de las tareas se tienen pensado en completarse cada 15 días aproximadamente pero dependerá directamente de la complejidad de la misma.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Día y hora de entrevista, asistentes, lugar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Día: Viernes 1ero de Febrero 2019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Hora: 9:30 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Asistentes: Aurelio Lozano, Raul Cotero, Jose Luis Torre, Oscar Gonzalez y Jose Alejandro Lopez.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Lugar: Oficinas de Bosch en Avenida Vallarta, Plaza Sania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