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3" r:id="rId9"/>
    <p:sldId id="259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40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49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2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2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21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17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8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73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00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62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4854-2BBC-4313-B3D6-DAA6F5127293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F442-2C8F-4DF6-9F75-F76C908268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8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Read</a:t>
            </a:r>
            <a:r>
              <a:rPr lang="es-MX" dirty="0" smtClean="0"/>
              <a:t> module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0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Initialization</a:t>
            </a:r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reseted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cycles</a:t>
            </a:r>
            <a:r>
              <a:rPr lang="es-MX" dirty="0" smtClean="0"/>
              <a:t> are </a:t>
            </a:r>
            <a:r>
              <a:rPr lang="es-MX" dirty="0" err="1" smtClean="0"/>
              <a:t>executed</a:t>
            </a:r>
            <a:r>
              <a:rPr lang="es-MX" dirty="0" smtClean="0"/>
              <a:t> to </a:t>
            </a:r>
            <a:r>
              <a:rPr lang="es-MX" dirty="0" err="1" smtClean="0"/>
              <a:t>populate</a:t>
            </a:r>
            <a:r>
              <a:rPr lang="es-MX" dirty="0" smtClean="0"/>
              <a:t> L1 cache.</a:t>
            </a:r>
          </a:p>
          <a:p>
            <a:pPr marL="0" indent="0">
              <a:buNone/>
            </a:pPr>
            <a:r>
              <a:rPr lang="es-MX" dirty="0" smtClean="0"/>
              <a:t>1)</a:t>
            </a:r>
            <a:r>
              <a:rPr lang="es-MX" dirty="0" err="1" smtClean="0"/>
              <a:t>Selects</a:t>
            </a:r>
            <a:r>
              <a:rPr lang="es-MX" dirty="0" smtClean="0"/>
              <a:t> target</a:t>
            </a:r>
          </a:p>
          <a:p>
            <a:pPr marL="0" indent="0">
              <a:buNone/>
            </a:pPr>
            <a:r>
              <a:rPr lang="es-MX" dirty="0" smtClean="0"/>
              <a:t>2)</a:t>
            </a:r>
            <a:r>
              <a:rPr lang="es-MX" dirty="0" err="1" smtClean="0"/>
              <a:t>Push</a:t>
            </a:r>
            <a:r>
              <a:rPr lang="es-MX" dirty="0" smtClean="0"/>
              <a:t> </a:t>
            </a:r>
            <a:r>
              <a:rPr lang="es-MX" dirty="0" err="1" smtClean="0"/>
              <a:t>address</a:t>
            </a:r>
            <a:r>
              <a:rPr lang="es-MX" dirty="0" smtClean="0"/>
              <a:t> to ADDR bus</a:t>
            </a:r>
          </a:p>
          <a:p>
            <a:pPr marL="0" indent="0">
              <a:buNone/>
            </a:pPr>
            <a:r>
              <a:rPr lang="es-MX" dirty="0" smtClean="0"/>
              <a:t>3) AR, </a:t>
            </a:r>
            <a:r>
              <a:rPr lang="es-MX" dirty="0" err="1" smtClean="0"/>
              <a:t>wait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DR active</a:t>
            </a:r>
          </a:p>
          <a:p>
            <a:pPr marL="0" indent="0">
              <a:buNone/>
            </a:pPr>
            <a:r>
              <a:rPr lang="es-MX" dirty="0" smtClean="0"/>
              <a:t>4) Data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MM </a:t>
            </a:r>
            <a:r>
              <a:rPr lang="es-MX" dirty="0" err="1" smtClean="0"/>
              <a:t>on</a:t>
            </a:r>
            <a:r>
              <a:rPr lang="es-MX" dirty="0" smtClean="0"/>
              <a:t> Data bus </a:t>
            </a:r>
            <a:r>
              <a:rPr lang="es-MX" dirty="0" err="1" smtClean="0"/>
              <a:t>ready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5)</a:t>
            </a:r>
            <a:r>
              <a:rPr lang="es-MX" dirty="0" err="1" smtClean="0"/>
              <a:t>Update</a:t>
            </a:r>
            <a:r>
              <a:rPr lang="es-MX" dirty="0" smtClean="0"/>
              <a:t> cache </a:t>
            </a:r>
            <a:r>
              <a:rPr lang="es-MX" dirty="0" err="1" smtClean="0"/>
              <a:t>lines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6)</a:t>
            </a:r>
            <a:r>
              <a:rPr lang="es-MX" dirty="0" err="1" smtClean="0"/>
              <a:t>Follow</a:t>
            </a:r>
            <a:r>
              <a:rPr lang="es-MX" dirty="0" smtClean="0"/>
              <a:t> </a:t>
            </a:r>
            <a:r>
              <a:rPr lang="es-MX" dirty="0" err="1" smtClean="0"/>
              <a:t>private</a:t>
            </a:r>
            <a:r>
              <a:rPr lang="es-MX" dirty="0" smtClean="0"/>
              <a:t> bus per </a:t>
            </a:r>
            <a:r>
              <a:rPr lang="es-MX" dirty="0" err="1" smtClean="0"/>
              <a:t>snoop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CPU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02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SLCK (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Lock</a:t>
            </a:r>
            <a:r>
              <a:rPr lang="es-MX" dirty="0" smtClean="0"/>
              <a:t>) : To </a:t>
            </a:r>
            <a:r>
              <a:rPr lang="es-MX" dirty="0" err="1" smtClean="0"/>
              <a:t>indicate</a:t>
            </a:r>
            <a:r>
              <a:rPr lang="es-MX" dirty="0" smtClean="0"/>
              <a:t> a </a:t>
            </a:r>
            <a:r>
              <a:rPr lang="es-MX" dirty="0" err="1" smtClean="0"/>
              <a:t>processor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going</a:t>
            </a:r>
            <a:r>
              <a:rPr lang="es-MX" dirty="0" smtClean="0"/>
              <a:t> to </a:t>
            </a:r>
            <a:r>
              <a:rPr lang="es-MX" dirty="0" err="1" smtClean="0"/>
              <a:t>execute</a:t>
            </a:r>
            <a:r>
              <a:rPr lang="es-MX" dirty="0" smtClean="0"/>
              <a:t> a bus </a:t>
            </a:r>
            <a:r>
              <a:rPr lang="es-MX" dirty="0" err="1" smtClean="0"/>
              <a:t>read</a:t>
            </a:r>
            <a:endParaRPr lang="es-MX" dirty="0" smtClean="0"/>
          </a:p>
          <a:p>
            <a:r>
              <a:rPr lang="es-MX" dirty="0" smtClean="0"/>
              <a:t>PINV(</a:t>
            </a:r>
            <a:r>
              <a:rPr lang="es-MX" dirty="0" err="1" smtClean="0"/>
              <a:t>Write</a:t>
            </a:r>
            <a:r>
              <a:rPr lang="es-MX" dirty="0" smtClean="0"/>
              <a:t>/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cycle</a:t>
            </a:r>
            <a:r>
              <a:rPr lang="es-MX" dirty="0" smtClean="0"/>
              <a:t>): </a:t>
            </a:r>
            <a:r>
              <a:rPr lang="es-MX" dirty="0" err="1" smtClean="0"/>
              <a:t>asserted</a:t>
            </a:r>
            <a:r>
              <a:rPr lang="es-MX" dirty="0" smtClean="0"/>
              <a:t> 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processor</a:t>
            </a:r>
            <a:r>
              <a:rPr lang="es-MX" dirty="0" smtClean="0"/>
              <a:t> </a:t>
            </a:r>
            <a:r>
              <a:rPr lang="es-MX" dirty="0" err="1" smtClean="0"/>
              <a:t>doing</a:t>
            </a:r>
            <a:r>
              <a:rPr lang="es-MX" dirty="0" smtClean="0"/>
              <a:t> a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cycle</a:t>
            </a:r>
            <a:r>
              <a:rPr lang="es-MX" dirty="0" smtClean="0"/>
              <a:t>. </a:t>
            </a:r>
          </a:p>
          <a:p>
            <a:r>
              <a:rPr lang="es-MX" dirty="0" smtClean="0"/>
              <a:t>DR: data </a:t>
            </a:r>
            <a:r>
              <a:rPr lang="es-MX" dirty="0" err="1" smtClean="0"/>
              <a:t>on</a:t>
            </a:r>
            <a:r>
              <a:rPr lang="es-MX" dirty="0" smtClean="0"/>
              <a:t> data bus </a:t>
            </a:r>
            <a:r>
              <a:rPr lang="es-MX" dirty="0" err="1" smtClean="0"/>
              <a:t>ready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45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cycle</a:t>
            </a:r>
            <a:r>
              <a:rPr lang="es-MX" dirty="0" smtClean="0"/>
              <a:t> </a:t>
            </a:r>
            <a:r>
              <a:rPr lang="es-MX" dirty="0" err="1" smtClean="0"/>
              <a:t>sequence</a:t>
            </a:r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In </a:t>
            </a:r>
            <a:r>
              <a:rPr lang="es-MX" dirty="0" err="1" smtClean="0"/>
              <a:t>the</a:t>
            </a:r>
            <a:r>
              <a:rPr lang="es-MX" dirty="0" smtClean="0"/>
              <a:t> MRM 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processor</a:t>
            </a:r>
            <a:r>
              <a:rPr lang="es-MX" dirty="0" smtClean="0"/>
              <a:t> </a:t>
            </a:r>
            <a:r>
              <a:rPr lang="es-MX" dirty="0" err="1" smtClean="0"/>
              <a:t>should</a:t>
            </a:r>
            <a:r>
              <a:rPr lang="es-MX" dirty="0" smtClean="0"/>
              <a:t> </a:t>
            </a:r>
            <a:r>
              <a:rPr lang="es-MX" dirty="0" err="1" smtClean="0"/>
              <a:t>wait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signal</a:t>
            </a:r>
            <a:r>
              <a:rPr lang="es-MX" dirty="0" smtClean="0"/>
              <a:t> SLCK to be </a:t>
            </a:r>
            <a:r>
              <a:rPr lang="es-MX" dirty="0" err="1" smtClean="0"/>
              <a:t>deasserted</a:t>
            </a:r>
            <a:r>
              <a:rPr lang="es-MX" dirty="0" smtClean="0"/>
              <a:t> and </a:t>
            </a:r>
            <a:r>
              <a:rPr lang="es-MX" dirty="0" err="1" smtClean="0"/>
              <a:t>then</a:t>
            </a:r>
            <a:r>
              <a:rPr lang="es-MX" dirty="0" smtClean="0"/>
              <a:t> PLCK to </a:t>
            </a:r>
            <a:r>
              <a:rPr lang="es-MX" dirty="0" err="1" smtClean="0"/>
              <a:t>take</a:t>
            </a:r>
            <a:r>
              <a:rPr lang="es-MX" dirty="0" smtClean="0"/>
              <a:t> control and </a:t>
            </a:r>
            <a:r>
              <a:rPr lang="es-MX" dirty="0" err="1" smtClean="0"/>
              <a:t>start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cycle</a:t>
            </a:r>
            <a:endParaRPr lang="es-MX" dirty="0" smtClean="0"/>
          </a:p>
          <a:p>
            <a:r>
              <a:rPr lang="es-MX" dirty="0" smtClean="0"/>
              <a:t>MRM </a:t>
            </a:r>
            <a:r>
              <a:rPr lang="es-MX" dirty="0" err="1" smtClean="0"/>
              <a:t>asserts</a:t>
            </a:r>
            <a:r>
              <a:rPr lang="es-MX" dirty="0" smtClean="0"/>
              <a:t> AR and SLCK to LRM </a:t>
            </a:r>
          </a:p>
          <a:p>
            <a:r>
              <a:rPr lang="es-MX" dirty="0" smtClean="0"/>
              <a:t>SNOOP </a:t>
            </a:r>
            <a:r>
              <a:rPr lang="es-MX" dirty="0" err="1" smtClean="0"/>
              <a:t>on</a:t>
            </a:r>
            <a:r>
              <a:rPr lang="es-MX" dirty="0" smtClean="0"/>
              <a:t> LRM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 smtClean="0"/>
          </a:p>
          <a:p>
            <a:r>
              <a:rPr lang="es-MX" dirty="0" err="1" smtClean="0"/>
              <a:t>When</a:t>
            </a:r>
            <a:r>
              <a:rPr lang="es-MX" dirty="0" smtClean="0"/>
              <a:t> data </a:t>
            </a:r>
            <a:r>
              <a:rPr lang="es-MX" dirty="0" err="1" smtClean="0"/>
              <a:t>ready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any</a:t>
            </a:r>
            <a:r>
              <a:rPr lang="es-MX" dirty="0" smtClean="0"/>
              <a:t> DR to MRM to </a:t>
            </a:r>
            <a:r>
              <a:rPr lang="es-MX" dirty="0" err="1" smtClean="0"/>
              <a:t>indicate</a:t>
            </a:r>
            <a:r>
              <a:rPr lang="es-MX" dirty="0" smtClean="0"/>
              <a:t> </a:t>
            </a:r>
            <a:r>
              <a:rPr lang="es-MX" dirty="0" err="1" smtClean="0"/>
              <a:t>completion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cycle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The </a:t>
            </a:r>
            <a:r>
              <a:rPr lang="es-MX" dirty="0" err="1" smtClean="0"/>
              <a:t>processor</a:t>
            </a:r>
            <a:r>
              <a:rPr lang="es-MX" dirty="0" smtClean="0"/>
              <a:t> </a:t>
            </a:r>
            <a:r>
              <a:rPr lang="es-MX" dirty="0" err="1" smtClean="0"/>
              <a:t>doesnt</a:t>
            </a:r>
            <a:r>
              <a:rPr lang="es-MX" dirty="0" smtClean="0"/>
              <a:t> </a:t>
            </a:r>
            <a:r>
              <a:rPr lang="es-MX" dirty="0" err="1" smtClean="0"/>
              <a:t>releases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control of </a:t>
            </a:r>
            <a:r>
              <a:rPr lang="es-MX" dirty="0" err="1" smtClean="0"/>
              <a:t>the</a:t>
            </a:r>
            <a:r>
              <a:rPr lang="es-MX" dirty="0" smtClean="0"/>
              <a:t> bus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executing</a:t>
            </a:r>
            <a:r>
              <a:rPr lang="es-MX" dirty="0" smtClean="0"/>
              <a:t> a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cycle</a:t>
            </a:r>
            <a:endParaRPr lang="es-MX" dirty="0" smtClean="0"/>
          </a:p>
          <a:p>
            <a:r>
              <a:rPr lang="es-MX" dirty="0" err="1" smtClean="0"/>
              <a:t>Performed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a miss </a:t>
            </a:r>
            <a:r>
              <a:rPr lang="es-MX" dirty="0" err="1" smtClean="0"/>
              <a:t>occurs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66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INVALID</a:t>
            </a:r>
          </a:p>
          <a:p>
            <a:r>
              <a:rPr lang="es-MX" dirty="0" err="1" smtClean="0"/>
              <a:t>Read</a:t>
            </a:r>
            <a:r>
              <a:rPr lang="es-MX" dirty="0" smtClean="0"/>
              <a:t> miss, line </a:t>
            </a:r>
            <a:r>
              <a:rPr lang="es-MX" dirty="0" err="1" smtClean="0"/>
              <a:t>fill</a:t>
            </a:r>
            <a:r>
              <a:rPr lang="es-MX" dirty="0" smtClean="0"/>
              <a:t>(WB/WT# = 0) </a:t>
            </a:r>
            <a:r>
              <a:rPr lang="es-MX" dirty="0" err="1" smtClean="0"/>
              <a:t>change</a:t>
            </a:r>
            <a:r>
              <a:rPr lang="es-MX" dirty="0" smtClean="0"/>
              <a:t> to SHARED</a:t>
            </a:r>
          </a:p>
          <a:p>
            <a:r>
              <a:rPr lang="es-MX" dirty="0" err="1" smtClean="0"/>
              <a:t>Read</a:t>
            </a:r>
            <a:r>
              <a:rPr lang="es-MX" dirty="0" smtClean="0"/>
              <a:t> miss, line </a:t>
            </a:r>
            <a:r>
              <a:rPr lang="es-MX" dirty="0" err="1" smtClean="0"/>
              <a:t>fill</a:t>
            </a:r>
            <a:r>
              <a:rPr lang="es-MX" dirty="0" smtClean="0"/>
              <a:t>(WB/WT#=1) </a:t>
            </a:r>
            <a:r>
              <a:rPr lang="es-MX" dirty="0" err="1" smtClean="0"/>
              <a:t>change</a:t>
            </a:r>
            <a:r>
              <a:rPr lang="es-MX" dirty="0" smtClean="0"/>
              <a:t> to exclusive</a:t>
            </a:r>
          </a:p>
          <a:p>
            <a:pPr marL="0" indent="0">
              <a:buNone/>
            </a:pPr>
            <a:r>
              <a:rPr lang="es-MX" dirty="0" smtClean="0"/>
              <a:t>SHARED</a:t>
            </a:r>
          </a:p>
          <a:p>
            <a:r>
              <a:rPr lang="es-MX" dirty="0" err="1" smtClean="0"/>
              <a:t>Read</a:t>
            </a:r>
            <a:r>
              <a:rPr lang="es-MX" dirty="0" smtClean="0"/>
              <a:t> hit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snoop</a:t>
            </a:r>
            <a:r>
              <a:rPr lang="es-MX" dirty="0" smtClean="0"/>
              <a:t> hit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(WB/WT#=0) </a:t>
            </a:r>
            <a:r>
              <a:rPr lang="es-MX" dirty="0" err="1" smtClean="0"/>
              <a:t>Stays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SHARED</a:t>
            </a:r>
          </a:p>
          <a:p>
            <a:pPr marL="0" indent="0">
              <a:buNone/>
            </a:pPr>
            <a:r>
              <a:rPr lang="es-MX" dirty="0" smtClean="0"/>
              <a:t>EXCLUSIVE</a:t>
            </a:r>
          </a:p>
          <a:p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snoop</a:t>
            </a:r>
            <a:r>
              <a:rPr lang="es-MX" dirty="0" smtClean="0"/>
              <a:t> hit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, </a:t>
            </a:r>
            <a:r>
              <a:rPr lang="es-MX" dirty="0" err="1" smtClean="0"/>
              <a:t>changes</a:t>
            </a:r>
            <a:r>
              <a:rPr lang="es-MX" dirty="0" smtClean="0"/>
              <a:t> to SHARED</a:t>
            </a:r>
          </a:p>
          <a:p>
            <a:r>
              <a:rPr lang="es-MX" dirty="0" err="1" smtClean="0"/>
              <a:t>Read</a:t>
            </a:r>
            <a:r>
              <a:rPr lang="es-MX" dirty="0" smtClean="0"/>
              <a:t> hit, </a:t>
            </a:r>
            <a:r>
              <a:rPr lang="es-MX" dirty="0" err="1" smtClean="0"/>
              <a:t>stays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EXCLUSIVE</a:t>
            </a:r>
          </a:p>
          <a:p>
            <a:pPr marL="0" indent="0">
              <a:buNone/>
            </a:pPr>
            <a:r>
              <a:rPr lang="es-MX" dirty="0" err="1" smtClean="0"/>
              <a:t>Modified</a:t>
            </a:r>
            <a:endParaRPr lang="es-MX" dirty="0" smtClean="0"/>
          </a:p>
          <a:p>
            <a:r>
              <a:rPr lang="es-MX" dirty="0" err="1" smtClean="0"/>
              <a:t>Read</a:t>
            </a:r>
            <a:r>
              <a:rPr lang="es-MX" dirty="0" smtClean="0"/>
              <a:t> hit, </a:t>
            </a:r>
            <a:r>
              <a:rPr lang="es-MX" dirty="0" err="1" smtClean="0"/>
              <a:t>stays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modified</a:t>
            </a:r>
            <a:endParaRPr lang="es-MX" dirty="0" smtClean="0"/>
          </a:p>
          <a:p>
            <a:r>
              <a:rPr lang="es-MX" dirty="0" err="1" smtClean="0"/>
              <a:t>Write</a:t>
            </a:r>
            <a:r>
              <a:rPr lang="es-MX" dirty="0" smtClean="0"/>
              <a:t> back: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snoop</a:t>
            </a:r>
            <a:r>
              <a:rPr lang="es-MX" dirty="0" smtClean="0"/>
              <a:t> hit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changes</a:t>
            </a:r>
            <a:r>
              <a:rPr lang="es-MX" dirty="0" smtClean="0"/>
              <a:t> to SHARED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72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Snoop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- </a:t>
            </a:r>
            <a:r>
              <a:rPr lang="es-MX" dirty="0" err="1" smtClean="0"/>
              <a:t>reads</a:t>
            </a:r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Miss: line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catched</a:t>
            </a:r>
            <a:r>
              <a:rPr lang="es-MX" dirty="0" smtClean="0"/>
              <a:t> in LRM, </a:t>
            </a:r>
            <a:r>
              <a:rPr lang="es-MX" dirty="0" err="1" smtClean="0"/>
              <a:t>keeps</a:t>
            </a:r>
            <a:r>
              <a:rPr lang="es-MX" dirty="0" smtClean="0"/>
              <a:t> PHIT# and PHITM# </a:t>
            </a:r>
            <a:r>
              <a:rPr lang="es-MX" dirty="0" err="1" smtClean="0"/>
              <a:t>deasserted</a:t>
            </a:r>
            <a:r>
              <a:rPr lang="es-MX" dirty="0" smtClean="0"/>
              <a:t>. MRM completes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stores</a:t>
            </a:r>
            <a:r>
              <a:rPr lang="es-MX" dirty="0" smtClean="0"/>
              <a:t> line in E </a:t>
            </a:r>
            <a:r>
              <a:rPr lang="es-MX" dirty="0" err="1" smtClean="0"/>
              <a:t>state</a:t>
            </a:r>
            <a:endParaRPr lang="es-MX" dirty="0" smtClean="0"/>
          </a:p>
          <a:p>
            <a:r>
              <a:rPr lang="es-MX" dirty="0" smtClean="0"/>
              <a:t>Hit </a:t>
            </a:r>
            <a:r>
              <a:rPr lang="es-MX" dirty="0" err="1" smtClean="0"/>
              <a:t>Clean</a:t>
            </a:r>
            <a:r>
              <a:rPr lang="es-MX" dirty="0" smtClean="0"/>
              <a:t>: line in LRM in E </a:t>
            </a:r>
            <a:r>
              <a:rPr lang="es-MX" dirty="0" err="1" smtClean="0"/>
              <a:t>or</a:t>
            </a:r>
            <a:r>
              <a:rPr lang="es-MX" dirty="0" smtClean="0"/>
              <a:t> S, </a:t>
            </a:r>
            <a:r>
              <a:rPr lang="es-MX" dirty="0" err="1" smtClean="0"/>
              <a:t>asserts</a:t>
            </a:r>
            <a:r>
              <a:rPr lang="es-MX" dirty="0" smtClean="0"/>
              <a:t> PHIT# </a:t>
            </a:r>
            <a:r>
              <a:rPr lang="es-MX" dirty="0" err="1" smtClean="0"/>
              <a:t>only</a:t>
            </a:r>
            <a:r>
              <a:rPr lang="es-MX" dirty="0" smtClean="0"/>
              <a:t>. Line </a:t>
            </a:r>
            <a:r>
              <a:rPr lang="es-MX" dirty="0" err="1" smtClean="0"/>
              <a:t>changes</a:t>
            </a:r>
            <a:r>
              <a:rPr lang="es-MX" dirty="0" smtClean="0"/>
              <a:t> to S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maintains</a:t>
            </a:r>
            <a:r>
              <a:rPr lang="es-MX" dirty="0" smtClean="0"/>
              <a:t> in S. MRM </a:t>
            </a:r>
            <a:r>
              <a:rPr lang="es-MX" dirty="0" err="1" smtClean="0"/>
              <a:t>comletes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 and </a:t>
            </a:r>
            <a:r>
              <a:rPr lang="es-MX" dirty="0" err="1" smtClean="0"/>
              <a:t>stores</a:t>
            </a:r>
            <a:r>
              <a:rPr lang="es-MX" dirty="0" smtClean="0"/>
              <a:t> line in S </a:t>
            </a:r>
            <a:r>
              <a:rPr lang="es-MX" dirty="0" err="1" smtClean="0"/>
              <a:t>state</a:t>
            </a:r>
            <a:r>
              <a:rPr lang="es-MX" dirty="0" smtClean="0"/>
              <a:t>.</a:t>
            </a:r>
          </a:p>
          <a:p>
            <a:r>
              <a:rPr lang="es-MX" dirty="0" smtClean="0"/>
              <a:t>Hit </a:t>
            </a:r>
            <a:r>
              <a:rPr lang="es-MX" dirty="0" err="1" smtClean="0"/>
              <a:t>Modified</a:t>
            </a:r>
            <a:r>
              <a:rPr lang="es-MX" dirty="0" smtClean="0"/>
              <a:t>: line in LRM </a:t>
            </a:r>
            <a:r>
              <a:rPr lang="es-MX" dirty="0" err="1" smtClean="0"/>
              <a:t>but</a:t>
            </a:r>
            <a:r>
              <a:rPr lang="es-MX" dirty="0" smtClean="0"/>
              <a:t> </a:t>
            </a:r>
            <a:r>
              <a:rPr lang="es-MX" dirty="0" err="1" smtClean="0"/>
              <a:t>modified</a:t>
            </a:r>
            <a:r>
              <a:rPr lang="es-MX" dirty="0" smtClean="0"/>
              <a:t>, PHIT# and PHITM# </a:t>
            </a:r>
            <a:r>
              <a:rPr lang="es-MX" dirty="0" err="1" smtClean="0"/>
              <a:t>asserted.LRM</a:t>
            </a:r>
            <a:r>
              <a:rPr lang="es-MX" dirty="0" smtClean="0"/>
              <a:t> and MRM </a:t>
            </a:r>
            <a:r>
              <a:rPr lang="es-MX" dirty="0" err="1" smtClean="0"/>
              <a:t>switch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write</a:t>
            </a:r>
            <a:r>
              <a:rPr lang="es-MX" dirty="0" smtClean="0"/>
              <a:t> back, and </a:t>
            </a:r>
            <a:r>
              <a:rPr lang="es-MX" dirty="0" err="1" smtClean="0"/>
              <a:t>switches</a:t>
            </a:r>
            <a:r>
              <a:rPr lang="es-MX" dirty="0" smtClean="0"/>
              <a:t> </a:t>
            </a:r>
            <a:r>
              <a:rPr lang="es-MX" dirty="0" err="1" smtClean="0"/>
              <a:t>again</a:t>
            </a:r>
            <a:r>
              <a:rPr lang="es-MX" dirty="0" smtClean="0"/>
              <a:t> 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. Line </a:t>
            </a:r>
            <a:r>
              <a:rPr lang="es-MX" dirty="0" err="1" smtClean="0"/>
              <a:t>changes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M to 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8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 smtClean="0"/>
              <a:t>MRM/LRM </a:t>
            </a:r>
            <a:r>
              <a:rPr lang="es-MX" dirty="0" err="1" smtClean="0"/>
              <a:t>snoop</a:t>
            </a:r>
            <a:r>
              <a:rPr lang="es-MX" dirty="0" smtClean="0"/>
              <a:t> miss: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cached</a:t>
            </a:r>
            <a:r>
              <a:rPr lang="es-MX" dirty="0" smtClean="0"/>
              <a:t> in </a:t>
            </a:r>
            <a:r>
              <a:rPr lang="es-MX" dirty="0" err="1" smtClean="0"/>
              <a:t>any</a:t>
            </a:r>
            <a:r>
              <a:rPr lang="es-MX" dirty="0" smtClean="0"/>
              <a:t>, </a:t>
            </a:r>
            <a:r>
              <a:rPr lang="es-MX" dirty="0" err="1" smtClean="0"/>
              <a:t>both</a:t>
            </a:r>
            <a:r>
              <a:rPr lang="es-MX" dirty="0" smtClean="0"/>
              <a:t> miss, HIT# and HITM# </a:t>
            </a:r>
            <a:r>
              <a:rPr lang="es-MX" dirty="0" err="1" smtClean="0"/>
              <a:t>deasserted</a:t>
            </a:r>
            <a:r>
              <a:rPr lang="es-MX" dirty="0" smtClean="0"/>
              <a:t>. Bus master completes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MRM HIT LRM MISS: Line </a:t>
            </a:r>
            <a:r>
              <a:rPr lang="es-MX" dirty="0" err="1" smtClean="0"/>
              <a:t>cached</a:t>
            </a:r>
            <a:r>
              <a:rPr lang="es-MX" dirty="0" smtClean="0"/>
              <a:t> in MRM( S </a:t>
            </a:r>
            <a:r>
              <a:rPr lang="es-MX" dirty="0" err="1" smtClean="0"/>
              <a:t>or</a:t>
            </a:r>
            <a:r>
              <a:rPr lang="es-MX" dirty="0" smtClean="0"/>
              <a:t> E, E </a:t>
            </a:r>
            <a:r>
              <a:rPr lang="es-MX" dirty="0" err="1" smtClean="0"/>
              <a:t>changes</a:t>
            </a:r>
            <a:r>
              <a:rPr lang="es-MX" dirty="0" smtClean="0"/>
              <a:t> to S). MRM hit# </a:t>
            </a:r>
            <a:r>
              <a:rPr lang="es-MX" dirty="0" err="1" smtClean="0"/>
              <a:t>only</a:t>
            </a:r>
            <a:r>
              <a:rPr lang="es-MX" dirty="0"/>
              <a:t> </a:t>
            </a:r>
            <a:r>
              <a:rPr lang="es-MX" dirty="0" err="1" smtClean="0"/>
              <a:t>asserted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MRM MISS LRM HIT: line </a:t>
            </a:r>
            <a:r>
              <a:rPr lang="es-MX" dirty="0" err="1" smtClean="0"/>
              <a:t>cached</a:t>
            </a:r>
            <a:r>
              <a:rPr lang="es-MX" dirty="0" smtClean="0"/>
              <a:t> in LRM(“) LRM hit#, </a:t>
            </a:r>
            <a:r>
              <a:rPr lang="es-MX" dirty="0" err="1" smtClean="0"/>
              <a:t>then</a:t>
            </a:r>
            <a:r>
              <a:rPr lang="es-MX" dirty="0" smtClean="0"/>
              <a:t> MRM HIT# to </a:t>
            </a:r>
            <a:r>
              <a:rPr lang="es-MX" dirty="0" err="1" smtClean="0"/>
              <a:t>notify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MRM HIT LRM HIT: LINE CACHED ON BOTH(S) </a:t>
            </a:r>
            <a:r>
              <a:rPr lang="es-MX" dirty="0" err="1" smtClean="0"/>
              <a:t>both</a:t>
            </a:r>
            <a:r>
              <a:rPr lang="es-MX" dirty="0" smtClean="0"/>
              <a:t> </a:t>
            </a:r>
            <a:r>
              <a:rPr lang="es-MX" dirty="0" err="1" smtClean="0"/>
              <a:t>report</a:t>
            </a:r>
            <a:r>
              <a:rPr lang="es-MX" dirty="0" smtClean="0"/>
              <a:t> hit# </a:t>
            </a:r>
          </a:p>
          <a:p>
            <a:pPr marL="0" indent="0">
              <a:buNone/>
            </a:pPr>
            <a:r>
              <a:rPr lang="es-MX" dirty="0" smtClean="0"/>
              <a:t>MRM HITM LRM MISS: LINE CACHED ONLY IN MRM, REPORTS HIT# AND HITM#, </a:t>
            </a:r>
            <a:r>
              <a:rPr lang="es-MX" dirty="0" err="1" smtClean="0"/>
              <a:t>takes</a:t>
            </a:r>
            <a:r>
              <a:rPr lang="es-MX" dirty="0" smtClean="0"/>
              <a:t> control of bus and procedes </a:t>
            </a:r>
            <a:r>
              <a:rPr lang="es-MX" dirty="0" err="1" smtClean="0"/>
              <a:t>write</a:t>
            </a:r>
            <a:r>
              <a:rPr lang="es-MX" dirty="0" smtClean="0"/>
              <a:t> back, </a:t>
            </a:r>
            <a:r>
              <a:rPr lang="es-MX" dirty="0" err="1" smtClean="0"/>
              <a:t>after</a:t>
            </a:r>
            <a:r>
              <a:rPr lang="es-MX" dirty="0" smtClean="0"/>
              <a:t> </a:t>
            </a:r>
            <a:r>
              <a:rPr lang="es-MX" dirty="0" err="1" smtClean="0"/>
              <a:t>write</a:t>
            </a:r>
            <a:r>
              <a:rPr lang="es-MX" dirty="0" smtClean="0"/>
              <a:t> back, hit and </a:t>
            </a:r>
            <a:r>
              <a:rPr lang="es-MX" dirty="0" err="1" smtClean="0"/>
              <a:t>hitm</a:t>
            </a:r>
            <a:r>
              <a:rPr lang="es-MX" dirty="0" smtClean="0"/>
              <a:t> </a:t>
            </a:r>
            <a:r>
              <a:rPr lang="es-MX" dirty="0" err="1" smtClean="0"/>
              <a:t>deasserted</a:t>
            </a:r>
            <a:r>
              <a:rPr lang="es-MX" dirty="0" smtClean="0"/>
              <a:t> and bus control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bus master to complete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MRM MISS LRM HITM: LINE CACHED IN LRM, REPORTS HIT AND HITM, ALSO MRM AND TAKES CONTROL OF BUS, LRM ASSERTS PBREQ# TO REQUEST BUS TO PERFORM WRITEBACK( M TO S) MRM GRANTS BY PBGNT#. MRM AND LRM SWITCH. NEW MRM WRITES TO MEMORY. AFTER IT  HIT AND PHIT DEASSERTED(ORIGINAL LRM) ALSO LRM. Bus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released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bus master to complete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35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MRM </a:t>
            </a:r>
            <a:r>
              <a:rPr lang="es-MX" dirty="0" err="1" smtClean="0"/>
              <a:t>Asserts</a:t>
            </a:r>
            <a:r>
              <a:rPr lang="es-MX" dirty="0" smtClean="0"/>
              <a:t> CACHE#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initiates</a:t>
            </a:r>
            <a:r>
              <a:rPr lang="es-MX" dirty="0" smtClean="0"/>
              <a:t> cache line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write</a:t>
            </a:r>
            <a:r>
              <a:rPr lang="es-MX" dirty="0" smtClean="0"/>
              <a:t>-back of </a:t>
            </a:r>
            <a:r>
              <a:rPr lang="es-MX" dirty="0" err="1" smtClean="0"/>
              <a:t>modified</a:t>
            </a:r>
            <a:r>
              <a:rPr lang="es-MX" dirty="0" smtClean="0"/>
              <a:t> line, LRM </a:t>
            </a:r>
            <a:r>
              <a:rPr lang="es-MX" dirty="0" err="1" smtClean="0"/>
              <a:t>latches</a:t>
            </a:r>
            <a:r>
              <a:rPr lang="es-MX" dirty="0" smtClean="0"/>
              <a:t> CACHE#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8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Addresing</a:t>
            </a:r>
            <a:r>
              <a:rPr lang="es-MX" dirty="0" smtClean="0"/>
              <a:t> 	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RW bit :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cycle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asserted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11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578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Read module</vt:lpstr>
      <vt:lpstr>System Initialization </vt:lpstr>
      <vt:lpstr>PowerPoint Presentation</vt:lpstr>
      <vt:lpstr>Bus read cycle sequence </vt:lpstr>
      <vt:lpstr>PowerPoint Presentation</vt:lpstr>
      <vt:lpstr>Snoop results- reads </vt:lpstr>
      <vt:lpstr>PowerPoint Presentation</vt:lpstr>
      <vt:lpstr>PowerPoint Presentation</vt:lpstr>
      <vt:lpstr>Memory Addresing 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module</dc:title>
  <dc:creator>Julio Cesar Almada Fuerte</dc:creator>
  <cp:lastModifiedBy>Julio Cesar Almada Fuerte</cp:lastModifiedBy>
  <cp:revision>12</cp:revision>
  <dcterms:created xsi:type="dcterms:W3CDTF">2017-04-06T04:07:07Z</dcterms:created>
  <dcterms:modified xsi:type="dcterms:W3CDTF">2017-04-06T08:05:50Z</dcterms:modified>
</cp:coreProperties>
</file>