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8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37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10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61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94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0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28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81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04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39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F4C4-950F-4F83-AAD7-F600F26D3231}" type="datetimeFigureOut">
              <a:rPr lang="es-MX" smtClean="0"/>
              <a:t>15/03/2017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2A1BD-9810-4A5C-A5F3-CCDDA987C6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3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Proyecto Final </a:t>
            </a:r>
            <a:br>
              <a:rPr lang="es-MX" dirty="0" smtClean="0"/>
            </a:br>
            <a:r>
              <a:rPr lang="es-MX" dirty="0" smtClean="0"/>
              <a:t>Arquitectura de Computadoras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Lourdes </a:t>
            </a:r>
            <a:r>
              <a:rPr lang="es-MX" dirty="0" err="1" smtClean="0"/>
              <a:t>Garcia</a:t>
            </a:r>
            <a:endParaRPr lang="es-MX" dirty="0" smtClean="0"/>
          </a:p>
          <a:p>
            <a:r>
              <a:rPr lang="es-MX" dirty="0" smtClean="0"/>
              <a:t>Aranza Flores</a:t>
            </a:r>
          </a:p>
          <a:p>
            <a:r>
              <a:rPr lang="es-MX" dirty="0" smtClean="0"/>
              <a:t>Jorge </a:t>
            </a:r>
            <a:r>
              <a:rPr lang="es-MX" dirty="0" err="1" smtClean="0"/>
              <a:t>Vizacarra</a:t>
            </a:r>
            <a:endParaRPr lang="es-MX" dirty="0" smtClean="0"/>
          </a:p>
          <a:p>
            <a:r>
              <a:rPr lang="es-MX" dirty="0" smtClean="0"/>
              <a:t>Julio Almada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68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Modulo </a:t>
            </a:r>
            <a:r>
              <a:rPr lang="es-MX" dirty="0" err="1" smtClean="0"/>
              <a:t>Snooping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5161"/>
            <a:ext cx="11061879" cy="51129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Señales:</a:t>
            </a:r>
          </a:p>
          <a:p>
            <a:pPr marL="0" indent="0">
              <a:buNone/>
            </a:pPr>
            <a:r>
              <a:rPr lang="es-MX" dirty="0" smtClean="0"/>
              <a:t>INOUT: </a:t>
            </a:r>
          </a:p>
          <a:p>
            <a:pPr marL="0" indent="0">
              <a:buNone/>
            </a:pPr>
            <a:r>
              <a:rPr lang="es-MX" dirty="0" smtClean="0"/>
              <a:t>1)PHIT</a:t>
            </a:r>
          </a:p>
          <a:p>
            <a:pPr marL="0" indent="0">
              <a:buNone/>
            </a:pPr>
            <a:r>
              <a:rPr lang="es-MX" dirty="0" smtClean="0"/>
              <a:t>2)PHITM</a:t>
            </a:r>
          </a:p>
          <a:p>
            <a:pPr marL="0" indent="0">
              <a:buNone/>
            </a:pPr>
            <a:r>
              <a:rPr lang="es-MX" dirty="0" smtClean="0"/>
              <a:t>3)PINV</a:t>
            </a:r>
          </a:p>
          <a:p>
            <a:pPr marL="0" indent="0">
              <a:buNone/>
            </a:pPr>
            <a:r>
              <a:rPr lang="es-MX" dirty="0" smtClean="0"/>
              <a:t>Cuando no se están realizando ciclos de lectura o escritura, pero hay una dirección presente en el bus comenzara el </a:t>
            </a:r>
            <a:r>
              <a:rPr lang="es-MX" dirty="0" err="1" smtClean="0"/>
              <a:t>Snoop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Posteriormente revisaremos el estado de la dirección, si es invalido (00), enviaremos PHIT=0.</a:t>
            </a:r>
          </a:p>
          <a:p>
            <a:pPr marL="0" indent="0">
              <a:buNone/>
            </a:pPr>
            <a:r>
              <a:rPr lang="es-MX" dirty="0" smtClean="0"/>
              <a:t>Si es valido procederemos al siguiente paso:</a:t>
            </a:r>
          </a:p>
          <a:p>
            <a:pPr marL="0" indent="0">
              <a:buNone/>
            </a:pPr>
            <a:r>
              <a:rPr lang="es-MX" dirty="0" smtClean="0"/>
              <a:t>Estado </a:t>
            </a:r>
            <a:r>
              <a:rPr lang="es-MX" dirty="0" err="1" smtClean="0"/>
              <a:t>shared</a:t>
            </a:r>
            <a:r>
              <a:rPr lang="es-MX" dirty="0" smtClean="0"/>
              <a:t> = 01 o exclusive </a:t>
            </a:r>
            <a:r>
              <a:rPr lang="es-MX" dirty="0" smtClean="0"/>
              <a:t>= 10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 smtClean="0"/>
              <a:t>Para comparar la dirección con el directorio usaremos XNORS, Si el resultado de la comparación son puros 1 significa que el dato existe en su memoria cache. Entonces enviara la señal PHIT=1. Si es igual a cero entonces da un HIT MISS(PHIT=0) y comenzara el ciclo de lectura(RW=0).</a:t>
            </a:r>
          </a:p>
          <a:p>
            <a:pPr marL="0" indent="0">
              <a:buNone/>
            </a:pPr>
            <a:r>
              <a:rPr lang="es-MX" dirty="0" smtClean="0"/>
              <a:t>Estado </a:t>
            </a:r>
            <a:r>
              <a:rPr lang="es-MX" dirty="0" err="1" smtClean="0"/>
              <a:t>modified</a:t>
            </a:r>
            <a:r>
              <a:rPr lang="es-MX" dirty="0" smtClean="0"/>
              <a:t> = 11:</a:t>
            </a:r>
          </a:p>
          <a:p>
            <a:pPr marL="0" indent="0">
              <a:buNone/>
            </a:pPr>
            <a:r>
              <a:rPr lang="es-MX" dirty="0" smtClean="0"/>
              <a:t>Una vez comparada la dirección obtendremos un hit </a:t>
            </a:r>
            <a:r>
              <a:rPr lang="es-MX" dirty="0" err="1" smtClean="0"/>
              <a:t>modified</a:t>
            </a:r>
            <a:r>
              <a:rPr lang="es-MX" dirty="0" smtClean="0"/>
              <a:t>, y enviaremos la señal PHITM= 1. Posteriormente, comenzará un ciclo de escritura RW= 1.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48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879"/>
            <a:ext cx="10515600" cy="802046"/>
          </a:xfrm>
        </p:spPr>
        <p:txBody>
          <a:bodyPr/>
          <a:lstStyle/>
          <a:p>
            <a:r>
              <a:rPr lang="es-MX" dirty="0" smtClean="0"/>
              <a:t>Module </a:t>
            </a:r>
            <a:r>
              <a:rPr lang="es-MX" dirty="0" err="1" smtClean="0"/>
              <a:t>Write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5" y="785609"/>
            <a:ext cx="11320529" cy="58341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 smtClean="0"/>
              <a:t>Señales:</a:t>
            </a:r>
          </a:p>
          <a:p>
            <a:pPr marL="0" indent="0">
              <a:buNone/>
            </a:pPr>
            <a:r>
              <a:rPr lang="es-MX" dirty="0" smtClean="0"/>
              <a:t>INPUT</a:t>
            </a:r>
          </a:p>
          <a:p>
            <a:pPr marL="0" indent="0">
              <a:buNone/>
            </a:pPr>
            <a:r>
              <a:rPr lang="es-MX" dirty="0" smtClean="0"/>
              <a:t>SLCK</a:t>
            </a:r>
          </a:p>
          <a:p>
            <a:pPr marL="0" indent="0">
              <a:buNone/>
            </a:pPr>
            <a:r>
              <a:rPr lang="es-MX" dirty="0" smtClean="0"/>
              <a:t>DR</a:t>
            </a:r>
          </a:p>
          <a:p>
            <a:pPr marL="0" indent="0">
              <a:buNone/>
            </a:pPr>
            <a:r>
              <a:rPr lang="es-MX" dirty="0" smtClean="0"/>
              <a:t>SCLK</a:t>
            </a:r>
          </a:p>
          <a:p>
            <a:pPr marL="0" indent="0">
              <a:buNone/>
            </a:pPr>
            <a:r>
              <a:rPr lang="es-MX" dirty="0" smtClean="0"/>
              <a:t>SRST</a:t>
            </a:r>
          </a:p>
          <a:p>
            <a:pPr marL="0" indent="0">
              <a:buNone/>
            </a:pPr>
            <a:r>
              <a:rPr lang="es-MX" dirty="0" smtClean="0"/>
              <a:t>SINT</a:t>
            </a:r>
          </a:p>
          <a:p>
            <a:pPr marL="0" indent="0">
              <a:buNone/>
            </a:pPr>
            <a:r>
              <a:rPr lang="es-MX" dirty="0" smtClean="0"/>
              <a:t>OUTPUT</a:t>
            </a:r>
          </a:p>
          <a:p>
            <a:pPr marL="0" indent="0">
              <a:buNone/>
            </a:pPr>
            <a:r>
              <a:rPr lang="es-MX" dirty="0" smtClean="0"/>
              <a:t>RW=0 LECTURA, 1 ESCRITURA</a:t>
            </a:r>
          </a:p>
          <a:p>
            <a:pPr marL="0" indent="0">
              <a:buNone/>
            </a:pPr>
            <a:r>
              <a:rPr lang="es-MX" dirty="0" smtClean="0"/>
              <a:t>AR</a:t>
            </a:r>
          </a:p>
          <a:p>
            <a:pPr marL="0" indent="0">
              <a:buNone/>
            </a:pPr>
            <a:r>
              <a:rPr lang="es-MX" dirty="0" smtClean="0"/>
              <a:t>PLCK</a:t>
            </a:r>
          </a:p>
          <a:p>
            <a:pPr marL="0" indent="0">
              <a:buNone/>
            </a:pPr>
            <a:r>
              <a:rPr lang="es-MX" dirty="0" smtClean="0"/>
              <a:t>INOUT</a:t>
            </a:r>
          </a:p>
          <a:p>
            <a:pPr marL="0" indent="0">
              <a:buNone/>
            </a:pPr>
            <a:r>
              <a:rPr lang="es-MX" dirty="0" smtClean="0"/>
              <a:t>ADDR</a:t>
            </a:r>
          </a:p>
          <a:p>
            <a:pPr marL="0" indent="0">
              <a:buNone/>
            </a:pPr>
            <a:r>
              <a:rPr lang="es-MX" dirty="0" smtClean="0"/>
              <a:t>DATA</a:t>
            </a:r>
          </a:p>
          <a:p>
            <a:pPr marL="0" indent="0">
              <a:buNone/>
            </a:pPr>
            <a:r>
              <a:rPr lang="es-MX" dirty="0" smtClean="0"/>
              <a:t>Para comenzar el ciclo de escritura debemos estar monitoreando las señales de entrada. Si SRST =0, SINT =0, procedemos a monitorear SLCK, ya que no podemos comenzar el ciclo sin que el sistema libere el bus, una vez liberado (SLCK=0) el procesador podrá tomar el control del bus enviando así al bus de señales PLCK=1, comienza el ciclo (mandamos la señal RW=1). Posteriormente, AR=1, indicará a la memoria externa que la dirección está lista, entonces esta memoria jalará el dato y lo escribirá, una vez que ya lo tenga, enviará al procesador por medio del bus, la señal DR=1, significa que el dato ha sido actualizado y el estado en caché pasará a </a:t>
            </a:r>
            <a:r>
              <a:rPr lang="es-MX" dirty="0" err="1" smtClean="0"/>
              <a:t>shared</a:t>
            </a:r>
            <a:r>
              <a:rPr lang="es-MX" dirty="0" smtClean="0"/>
              <a:t> (01). Fin del ciclo.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8056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Modulo </a:t>
            </a:r>
            <a:r>
              <a:rPr lang="es-MX" dirty="0" err="1" smtClean="0"/>
              <a:t>Read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87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Memoria caché y memoria </a:t>
            </a:r>
            <a:r>
              <a:rPr lang="es-MX" dirty="0" err="1" smtClean="0"/>
              <a:t>princial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memoria principal crearemos un arreglo bidimensional: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	{page </a:t>
            </a:r>
            <a:r>
              <a:rPr lang="es-MX" dirty="0" err="1" smtClean="0"/>
              <a:t>reference</a:t>
            </a:r>
            <a:r>
              <a:rPr lang="es-MX" dirty="0" smtClean="0"/>
              <a:t>, </a:t>
            </a:r>
            <a:r>
              <a:rPr lang="es-MX" dirty="0" err="1" smtClean="0"/>
              <a:t>index</a:t>
            </a:r>
            <a:r>
              <a:rPr lang="es-MX" dirty="0" smtClean="0"/>
              <a:t>}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En memoria caché, creamos registros (</a:t>
            </a:r>
            <a:r>
              <a:rPr lang="es-MX" dirty="0" err="1" smtClean="0"/>
              <a:t>reg</a:t>
            </a:r>
            <a:r>
              <a:rPr lang="es-MX" dirty="0" smtClean="0"/>
              <a:t> en </a:t>
            </a:r>
            <a:r>
              <a:rPr lang="es-MX" dirty="0" err="1" smtClean="0"/>
              <a:t>verilog</a:t>
            </a:r>
            <a:r>
              <a:rPr lang="es-MX" dirty="0" smtClean="0"/>
              <a:t>) para así poder actualizarlos cuando sea necesario.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94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Señales: SRST, SINT.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RESET= TODOS LOS DATOS SE INVALIDAN, COMIENZA CICLO DE LECTURA.</a:t>
            </a:r>
          </a:p>
          <a:p>
            <a:r>
              <a:rPr lang="es-MX" dirty="0" smtClean="0"/>
              <a:t>INT: VA A DETENER TODOS LOS PROCESOS, Y NO TERMINARÁN HASTA QUE CAMBIEN A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95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Proyecto Final  Arquitectura de Computadoras</vt:lpstr>
      <vt:lpstr>Modulo Snooping</vt:lpstr>
      <vt:lpstr>Module Write</vt:lpstr>
      <vt:lpstr>Modulo Read</vt:lpstr>
      <vt:lpstr>Memoria caché y memoria princial</vt:lpstr>
      <vt:lpstr>Señales: SRST, SINT.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Arquitectura de Computadoras</dc:title>
  <dc:creator>Julio Cesar Almada Fuerte</dc:creator>
  <cp:lastModifiedBy>Julio Cesar Almada Fuerte</cp:lastModifiedBy>
  <cp:revision>8</cp:revision>
  <dcterms:created xsi:type="dcterms:W3CDTF">2017-03-15T22:20:00Z</dcterms:created>
  <dcterms:modified xsi:type="dcterms:W3CDTF">2017-03-15T23:25:41Z</dcterms:modified>
</cp:coreProperties>
</file>