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BDC38-7AF9-4DD0-8431-5F13C8808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785C7-E1B6-44E4-83E2-A6FD9145C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C26DC-A3B9-4877-8713-70C02E8A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DE2BD-2815-4069-B7FF-D2A04E9C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646C8-F802-4562-80A5-3E0867AA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6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3B9AA-3D21-4E6B-B3A9-C2E70110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971781-2496-4646-B699-22CAE018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AE7AF-2123-4ED1-B80A-83F04C29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EC5E5-9D8C-498C-B074-9638A5BB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4CEFA-BDAD-4A7B-AB6A-775CC18A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75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E16DE0-954F-42CF-A359-A23441A29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51E810-FFBE-43AD-B04F-FABD00E6C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223A5-5348-410B-AB6D-68A8D7F7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688041-A62F-42BF-9C2F-A8EDB191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79C74-2F33-4F5F-8B8C-ED61B0C7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98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48382-6476-42AD-8836-536B6B1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79FDF-255F-4BD4-A3E9-D5FACD35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4A4E27-D4C1-4044-A4DB-79A2970F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8F703-D250-46D1-B7E0-B4FEDB12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CCFB9-E0DD-4677-823E-3E8640FB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3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987D3-2B1D-402D-B025-70096218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6DC4D-F868-495F-ABC0-A547F97E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C0832-B321-4EEE-A7DC-D4E835B5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2662B-E459-42F5-906E-D02F797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2D715-C890-4EA9-AF0E-2DF564FD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5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1A215-0574-4FE9-AA54-24CCA3C1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85562-71AB-401B-99CD-A9D3F4579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FACC3C-C7AF-4B46-BAFE-007E89B19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B72DEB-FDF7-4921-AA7C-DB2332A3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7FB685-1040-4264-B6E6-CD4F41DD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1E60D0-37FE-439A-9B8A-D9E8BE41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46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D8AFE-F95A-43DB-93CB-BB0304F4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752833-1298-4831-AEBD-6710971C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7EF5E2-2239-4AC7-B7BD-0917B5C1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663699-3A67-499A-B4D1-469D23A5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09EC5B-BF46-4196-9EDA-A9D28F647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0746CF-DF75-419F-80C8-2F8E4BA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811D7D-13C5-4654-9486-8EA86C59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57371C-038E-4277-99C1-98D86662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7B37-8AD6-417B-AC8B-0F7FE64D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A117A4-7EFB-4CAE-A84F-78DC2AA1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CE72EB-4ABB-467A-B5DE-0232AB56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401726-AD59-433D-A144-FC61C845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42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055B10-FD6C-4F1E-B895-9EEABF69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63278-8AE4-4B1A-A319-8C2252F8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C0536A-A836-4E1F-81E2-72D3407E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19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E3E27-5CDA-48CF-90A0-DE823B80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88EF4-A7D1-4C14-BCD5-075586A7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322E14-554F-4746-9D55-A2785F8FC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0F20B-4187-4D80-B750-E345840E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72D4E2-9C1A-4E35-B073-766385D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44C4CF-8CAB-4CFC-B077-09545670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23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7EE36-D217-4ACC-93D5-B97C13A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15F00A-F4F8-4249-8674-E684F4530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BA5DE7-7616-487B-A871-879F9294A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0F6AD0-8097-4633-B885-D361BA70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187921-0464-4208-8B84-A8CD6DB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9DC95F-6EBF-4338-9704-CAF292D3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3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157456-B8A0-4F9A-9C37-4FFE734B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09998-19E6-463B-AA4F-76A41F76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B9A9D-1F4B-42FD-88AC-EFFDA22FD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894B-78E1-4E0A-984E-CA80A329EB80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BBDAE-F459-4921-AEC2-64763025D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D988B-D907-47C0-9DF4-1F0CCD70A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568E-5BAF-4EA3-BCD8-200235E07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50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C081-543D-4C7D-ABC4-B881B22C5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LCD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170E46-0D9C-4698-AA1B-2FBB68C89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Julio César Almada Fuerte</a:t>
            </a:r>
          </a:p>
          <a:p>
            <a:r>
              <a:rPr lang="es-MX" dirty="0"/>
              <a:t>A00226046</a:t>
            </a:r>
          </a:p>
          <a:p>
            <a:r>
              <a:rPr lang="es-MX"/>
              <a:t>ITE</a:t>
            </a:r>
          </a:p>
        </p:txBody>
      </p:sp>
    </p:spTree>
    <p:extLst>
      <p:ext uri="{BB962C8B-B14F-4D97-AF65-F5344CB8AC3E}">
        <p14:creationId xmlns:p14="http://schemas.microsoft.com/office/powerpoint/2010/main" val="139188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CB93D-D28C-4350-8861-F759FD7B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454E4-139C-4CDB-AF00-7F2993DBC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The DE10 </a:t>
            </a:r>
            <a:r>
              <a:rPr lang="es-MX" dirty="0" err="1"/>
              <a:t>board</a:t>
            </a:r>
            <a:r>
              <a:rPr lang="es-MX" dirty="0"/>
              <a:t> </a:t>
            </a:r>
            <a:r>
              <a:rPr lang="es-MX" dirty="0" err="1"/>
              <a:t>includes</a:t>
            </a:r>
            <a:r>
              <a:rPr lang="es-MX" dirty="0"/>
              <a:t> a LCD </a:t>
            </a:r>
            <a:r>
              <a:rPr lang="es-MX" dirty="0" err="1"/>
              <a:t>part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is </a:t>
            </a:r>
            <a:r>
              <a:rPr lang="es-MX" dirty="0" err="1"/>
              <a:t>connected</a:t>
            </a:r>
            <a:r>
              <a:rPr lang="es-MX" dirty="0"/>
              <a:t> to the 128 x 64 pixel display. </a:t>
            </a:r>
          </a:p>
          <a:p>
            <a:pPr marL="0" indent="0">
              <a:buNone/>
            </a:pPr>
            <a:r>
              <a:rPr lang="es-MX" dirty="0"/>
              <a:t>Data is </a:t>
            </a:r>
            <a:r>
              <a:rPr lang="es-MX" dirty="0" err="1"/>
              <a:t>written</a:t>
            </a:r>
            <a:r>
              <a:rPr lang="es-MX" dirty="0"/>
              <a:t> to the LCD in </a:t>
            </a:r>
            <a:r>
              <a:rPr lang="es-MX" dirty="0" err="1"/>
              <a:t>pages</a:t>
            </a:r>
            <a:r>
              <a:rPr lang="es-MX" dirty="0"/>
              <a:t>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consist</a:t>
            </a:r>
            <a:r>
              <a:rPr lang="es-MX" dirty="0"/>
              <a:t> of 128 x 8 pixel </a:t>
            </a:r>
            <a:r>
              <a:rPr lang="es-MX" dirty="0" err="1"/>
              <a:t>section</a:t>
            </a:r>
            <a:r>
              <a:rPr lang="es-MX" dirty="0"/>
              <a:t> of the display for a total of 8 </a:t>
            </a:r>
            <a:r>
              <a:rPr lang="es-MX" dirty="0" err="1"/>
              <a:t>pages</a:t>
            </a:r>
            <a:r>
              <a:rPr lang="es-MX" dirty="0"/>
              <a:t>. </a:t>
            </a:r>
          </a:p>
          <a:p>
            <a:pPr marL="0" indent="0">
              <a:buNone/>
            </a:pP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column</a:t>
            </a:r>
            <a:r>
              <a:rPr lang="es-MX" dirty="0"/>
              <a:t> of a page is </a:t>
            </a:r>
            <a:r>
              <a:rPr lang="es-MX" dirty="0" err="1"/>
              <a:t>presented</a:t>
            </a:r>
            <a:r>
              <a:rPr lang="es-MX" dirty="0"/>
              <a:t> as a byte, </a:t>
            </a:r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bit </a:t>
            </a:r>
            <a:r>
              <a:rPr lang="es-MX" dirty="0" err="1"/>
              <a:t>corresponds</a:t>
            </a:r>
            <a:r>
              <a:rPr lang="es-MX" dirty="0"/>
              <a:t> to </a:t>
            </a:r>
            <a:r>
              <a:rPr lang="es-MX" dirty="0" err="1"/>
              <a:t>one</a:t>
            </a:r>
            <a:r>
              <a:rPr lang="es-MX" dirty="0"/>
              <a:t> pixel in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column</a:t>
            </a:r>
            <a:r>
              <a:rPr lang="es-MX" dirty="0"/>
              <a:t>. </a:t>
            </a:r>
          </a:p>
          <a:p>
            <a:pPr marL="0" indent="0">
              <a:buNone/>
            </a:pPr>
            <a:r>
              <a:rPr lang="es-MX" dirty="0"/>
              <a:t>To </a:t>
            </a:r>
            <a:r>
              <a:rPr lang="es-MX" dirty="0" err="1"/>
              <a:t>write</a:t>
            </a:r>
            <a:r>
              <a:rPr lang="es-MX" dirty="0"/>
              <a:t> to the display, the page address is </a:t>
            </a:r>
            <a:r>
              <a:rPr lang="es-MX" dirty="0" err="1"/>
              <a:t>written</a:t>
            </a:r>
            <a:r>
              <a:rPr lang="es-MX" dirty="0"/>
              <a:t> to the data </a:t>
            </a:r>
            <a:r>
              <a:rPr lang="es-MX" dirty="0" err="1"/>
              <a:t>register</a:t>
            </a:r>
            <a:r>
              <a:rPr lang="es-MX" dirty="0"/>
              <a:t> of SPIM0 </a:t>
            </a:r>
            <a:r>
              <a:rPr lang="es-MX" dirty="0" err="1"/>
              <a:t>followed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the </a:t>
            </a:r>
            <a:r>
              <a:rPr lang="es-MX" dirty="0" err="1"/>
              <a:t>column</a:t>
            </a:r>
            <a:r>
              <a:rPr lang="es-MX" dirty="0"/>
              <a:t> address, </a:t>
            </a:r>
            <a:r>
              <a:rPr lang="es-MX" dirty="0" err="1"/>
              <a:t>then</a:t>
            </a:r>
            <a:r>
              <a:rPr lang="es-MX" dirty="0"/>
              <a:t> the </a:t>
            </a:r>
            <a:r>
              <a:rPr lang="es-MX" dirty="0" err="1"/>
              <a:t>corresponding</a:t>
            </a:r>
            <a:r>
              <a:rPr lang="es-MX" dirty="0"/>
              <a:t> 8 bits of pixel data </a:t>
            </a:r>
            <a:r>
              <a:rPr lang="es-MX" dirty="0" err="1"/>
              <a:t>may</a:t>
            </a:r>
            <a:r>
              <a:rPr lang="es-MX" dirty="0"/>
              <a:t> be </a:t>
            </a:r>
            <a:r>
              <a:rPr lang="es-MX" dirty="0" err="1"/>
              <a:t>written</a:t>
            </a:r>
            <a:r>
              <a:rPr lang="es-MX" dirty="0"/>
              <a:t>. After </a:t>
            </a:r>
            <a:r>
              <a:rPr lang="es-MX" dirty="0" err="1"/>
              <a:t>that</a:t>
            </a:r>
            <a:r>
              <a:rPr lang="es-MX" dirty="0"/>
              <a:t> the </a:t>
            </a:r>
            <a:r>
              <a:rPr lang="es-MX" dirty="0" err="1"/>
              <a:t>column</a:t>
            </a:r>
            <a:r>
              <a:rPr lang="es-MX" dirty="0"/>
              <a:t> address is </a:t>
            </a:r>
            <a:r>
              <a:rPr lang="es-MX" dirty="0" err="1"/>
              <a:t>incremented</a:t>
            </a:r>
            <a:r>
              <a:rPr lang="es-MX" dirty="0"/>
              <a:t> </a:t>
            </a:r>
            <a:r>
              <a:rPr lang="es-MX" dirty="0" err="1"/>
              <a:t>automaticcally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37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C0621-DD10-4C3A-8E93-B1341939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7F620-9BFC-4EF2-80B3-2EEA316B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/>
              <a:t>Before</a:t>
            </a:r>
            <a:r>
              <a:rPr lang="es-MX" dirty="0"/>
              <a:t> </a:t>
            </a:r>
            <a:r>
              <a:rPr lang="es-MX" dirty="0" err="1"/>
              <a:t>writing</a:t>
            </a:r>
            <a:r>
              <a:rPr lang="es-MX" dirty="0"/>
              <a:t> to the display, the SPIM0 and the LCD </a:t>
            </a:r>
            <a:r>
              <a:rPr lang="es-MX" dirty="0" err="1"/>
              <a:t>need</a:t>
            </a:r>
            <a:r>
              <a:rPr lang="es-MX" dirty="0"/>
              <a:t> to be </a:t>
            </a:r>
            <a:r>
              <a:rPr lang="es-MX" dirty="0" err="1"/>
              <a:t>initialized</a:t>
            </a:r>
            <a:r>
              <a:rPr lang="es-MX" dirty="0"/>
              <a:t>. </a:t>
            </a:r>
          </a:p>
          <a:p>
            <a:pPr marL="0" indent="0">
              <a:buNone/>
            </a:pPr>
            <a:r>
              <a:rPr lang="es-MX" dirty="0" err="1"/>
              <a:t>Finally</a:t>
            </a:r>
            <a:r>
              <a:rPr lang="es-MX" dirty="0"/>
              <a:t> the LCD </a:t>
            </a:r>
            <a:r>
              <a:rPr lang="es-MX" dirty="0" err="1"/>
              <a:t>registers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initialized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Create</a:t>
            </a:r>
            <a:r>
              <a:rPr lang="es-MX" dirty="0"/>
              <a:t> a </a:t>
            </a:r>
            <a:r>
              <a:rPr lang="es-MX" dirty="0" err="1"/>
              <a:t>program</a:t>
            </a:r>
            <a:r>
              <a:rPr lang="es-MX" dirty="0"/>
              <a:t> on </a:t>
            </a:r>
            <a:r>
              <a:rPr lang="es-MX" dirty="0" err="1"/>
              <a:t>which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Key0: Displays the </a:t>
            </a:r>
            <a:r>
              <a:rPr lang="es-MX" dirty="0" err="1"/>
              <a:t>alphabet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Key1: Display the </a:t>
            </a:r>
            <a:r>
              <a:rPr lang="es-MX" dirty="0" err="1"/>
              <a:t>alphabet</a:t>
            </a:r>
            <a:r>
              <a:rPr lang="es-MX" dirty="0"/>
              <a:t> in </a:t>
            </a:r>
            <a:r>
              <a:rPr lang="es-MX" dirty="0" err="1"/>
              <a:t>ascending</a:t>
            </a:r>
            <a:r>
              <a:rPr lang="es-MX" dirty="0"/>
              <a:t> </a:t>
            </a:r>
            <a:r>
              <a:rPr lang="es-MX" dirty="0" err="1"/>
              <a:t>order</a:t>
            </a:r>
            <a:r>
              <a:rPr lang="es-MX" dirty="0"/>
              <a:t>, </a:t>
            </a:r>
            <a:r>
              <a:rPr lang="es-MX" dirty="0" err="1"/>
              <a:t>each</a:t>
            </a:r>
            <a:r>
              <a:rPr lang="es-MX" dirty="0"/>
              <a:t> time you </a:t>
            </a:r>
            <a:r>
              <a:rPr lang="es-MX" dirty="0" err="1"/>
              <a:t>press</a:t>
            </a:r>
            <a:r>
              <a:rPr lang="es-MX" dirty="0"/>
              <a:t> this </a:t>
            </a:r>
            <a:r>
              <a:rPr lang="es-MX" dirty="0" err="1"/>
              <a:t>button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Key2: Display the </a:t>
            </a:r>
            <a:r>
              <a:rPr lang="es-MX" dirty="0" err="1"/>
              <a:t>alphabet</a:t>
            </a:r>
            <a:r>
              <a:rPr lang="es-MX" dirty="0"/>
              <a:t> in </a:t>
            </a:r>
            <a:r>
              <a:rPr lang="es-MX" dirty="0" err="1"/>
              <a:t>descending</a:t>
            </a:r>
            <a:r>
              <a:rPr lang="es-MX" dirty="0"/>
              <a:t> </a:t>
            </a:r>
            <a:r>
              <a:rPr lang="es-MX" dirty="0" err="1"/>
              <a:t>order</a:t>
            </a:r>
            <a:r>
              <a:rPr lang="es-MX" dirty="0"/>
              <a:t>, </a:t>
            </a:r>
            <a:r>
              <a:rPr lang="es-MX" dirty="0" err="1"/>
              <a:t>each</a:t>
            </a:r>
            <a:r>
              <a:rPr lang="es-MX" dirty="0"/>
              <a:t> time you </a:t>
            </a:r>
            <a:r>
              <a:rPr lang="es-MX" dirty="0" err="1"/>
              <a:t>press</a:t>
            </a:r>
            <a:r>
              <a:rPr lang="es-MX" dirty="0"/>
              <a:t> this </a:t>
            </a:r>
            <a:r>
              <a:rPr lang="es-MX" dirty="0" err="1"/>
              <a:t>button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Key3:Display a personal </a:t>
            </a:r>
            <a:r>
              <a:rPr lang="es-MX"/>
              <a:t>message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972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C7F84-BBA4-4C30-B697-F3A8EB4C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8D3-C6A5-4C4D-BEBB-97E04977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91840C-2031-4855-AED9-F985ABEB1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 t="3357" r="4412" b="7189"/>
          <a:stretch/>
        </p:blipFill>
        <p:spPr>
          <a:xfrm>
            <a:off x="466165" y="230188"/>
            <a:ext cx="11187954" cy="61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32175-4B79-4E1A-953B-5A221AAE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87ED5-BF50-45C9-98E1-A9841A6C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423323-875E-4C3E-9583-ED5D216E7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 t="3357" r="4412" b="7451"/>
          <a:stretch/>
        </p:blipFill>
        <p:spPr>
          <a:xfrm>
            <a:off x="466165" y="230188"/>
            <a:ext cx="11187954" cy="61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8C1C2-F945-4D17-805E-FD8BA0C8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D31F4-F82A-4604-A09F-F1C4CD3E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E7C20C-EC05-477F-9A05-60DFB692C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" t="3357" r="4853" b="7713"/>
          <a:stretch/>
        </p:blipFill>
        <p:spPr>
          <a:xfrm>
            <a:off x="448234" y="230188"/>
            <a:ext cx="11152095" cy="60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6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40AEF-876D-446D-852C-BE81B591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BC066-58D6-4F53-950D-6918E374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47C0D1-FD2D-465C-91AC-E4789AAF6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 t="3357" r="34853" b="29412"/>
          <a:stretch/>
        </p:blipFill>
        <p:spPr>
          <a:xfrm>
            <a:off x="652182" y="71830"/>
            <a:ext cx="10887636" cy="67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62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190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LCD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</dc:title>
  <dc:creator>Julio Cesar Almada Fuerte</dc:creator>
  <cp:lastModifiedBy>Julio Cesar Almada Fuerte</cp:lastModifiedBy>
  <cp:revision>6</cp:revision>
  <dcterms:created xsi:type="dcterms:W3CDTF">2019-05-03T15:35:21Z</dcterms:created>
  <dcterms:modified xsi:type="dcterms:W3CDTF">2019-05-04T20:09:08Z</dcterms:modified>
</cp:coreProperties>
</file>