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D04DC-DCD9-497E-87E7-6AF48C3B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A89C7-ADDE-4FAD-A3BA-42D0A77C8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D694FE-A96C-4936-A521-ADD4ACC8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52159-D151-449D-B4B4-5F9FA3EE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394C2B-48ED-4C93-8652-538289AA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BF747-0BAA-4CAD-80EA-395BB227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D999E3-E37E-4CC0-9208-5578B9CF8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544EB-22EB-492C-B1E9-B9AF2917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F0E6A-BB72-4038-8270-6C73967A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3DE55-6217-41B9-896F-813F0963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1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EA03B2-8B6D-4496-8E56-AC8FA3802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6E67B7-339C-4B7E-9532-18611E98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D386E-DEA8-4EFE-AA5B-8AD6D67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2DEE1-5B2F-4AD2-B28F-626370EA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42D49-D564-4704-995E-7F11E431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47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6D222-2D17-43C0-A290-D4D3C7F3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94C12-9153-4B28-B896-2BB0D913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F50C1-16F1-46B9-9B1B-CC6CC289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CE8C08-CC06-49EC-9229-B11E9948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49893-402F-4932-936B-A836DDF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500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7A1C9-568E-4615-A770-F4DB47BF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147BE-9DAE-434D-8103-781B9367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3D4E5-B027-4878-85CC-197DD35B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709E4-8998-4C9B-8D1B-C921B662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E366A-140C-424E-84B9-E7FC72B1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49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36391-D2F9-4303-B155-CA03FD2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5457E-B8E2-40F6-8B19-0E4465F2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ABA4FC-8B17-48F8-B254-D3956623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107823-21DE-48A4-A53F-F43C5206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BDF03-2A02-465E-B19D-F01F2D0A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FF64C6-7999-4332-BD61-BCB5416E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12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1CC43-20BB-4C18-96E4-17C729C8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BA8EB9-9C0F-4C26-83BF-3BCF4318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E7575-687A-4D48-AE65-C0AE51EF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263DFC-2F6F-4541-9FB6-645B1051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55FCCD-09EE-41BA-BF98-0654F5CF6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D2405D-0EDC-410D-821E-2F5ECB58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D1FE8F-3453-4A6C-8F58-370131DF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FF9F09-D119-42B1-BDE5-C33012D8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429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80BF9-3B72-4899-A1E5-87D9E9C2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D7522B-EE3D-4E51-8C22-CC5A92AF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57B5EF-0359-4096-973B-B982D2E0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D32A1F-5740-4675-95DC-3DFD902B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7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69F337-0C57-4893-8945-4C9CD43A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EC99B0-5A6A-43AF-B810-0FC6CEB6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E86E1D-1627-44BA-86CA-7A42837E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5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6A8C0-9405-4744-921C-1EE9C47E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1D6A7-91A4-478D-B726-0F1C8BE9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8355AC-6FDA-451A-998A-BC65A22A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53BEB9-F088-4BDD-9A26-1BB41DBD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BFB3-8226-49F9-85A9-F842CE0D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C52208-B817-4846-9758-787F1317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44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B5691-1252-4FBA-8581-52B00D65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7B5C3C-0D74-41B4-BABC-B376AFA6D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559591-3B88-409C-8C91-05D7AA6F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8C7970-4CC4-4211-9799-75FE255F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BCEA5A-C00A-443E-B4D6-F045B28D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476DC5-176D-4B20-8B85-A821EEAF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40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6E80CA-3B5C-4CA1-8A4B-00CB36B5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23EFC8-A2EE-44D2-A03F-5DBFD044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FD32-6093-46EE-89D1-A9655F6D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58BF-9FB1-4E2B-8F0E-18E81EBB53A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520750-7356-4206-89C7-54DF7222F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CC780-F691-4978-A040-69299A664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3EE2A-CE58-44AA-9406-02E561ED4B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0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fpgasoftware.intel.com/soced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1.2:/home/roo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asic.com.tw/cgi-bin/page/archive.pl?Language=English&amp;No=1081&amp;PartNo=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grammable/downloads/download-cent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asic.com.tw/cgi-bin/page/archive.pl?Language=English&amp;No=1081&amp;PartNo=4" TargetMode="External"/><Relationship Id="rId2" Type="http://schemas.openxmlformats.org/officeDocument/2006/relationships/hyperlink" Target="http://download.terasic.com/downloads/cd-rom/de10-standard/Linux/DE10-Standard_Linux_Console.zi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urceforge.net/projects/win32diskimag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FE65B-4536-46B0-A8A6-34A5500FE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Linux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244C1A-CF08-4018-87FE-47EF1E410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399581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C640F-3FC5-4D1B-A19D-7EA7E53E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 </a:t>
            </a:r>
            <a:r>
              <a:rPr lang="es-MX" dirty="0" err="1"/>
              <a:t>your</a:t>
            </a:r>
            <a:r>
              <a:rPr lang="es-MX" dirty="0"/>
              <a:t> ethernet </a:t>
            </a:r>
            <a:r>
              <a:rPr lang="es-MX" dirty="0" err="1"/>
              <a:t>connection</a:t>
            </a:r>
            <a:r>
              <a:rPr lang="es-MX" dirty="0"/>
              <a:t> to </a:t>
            </a:r>
            <a:r>
              <a:rPr lang="es-MX" dirty="0" err="1"/>
              <a:t>work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A05A98-A6C9-4C3F-830A-D1D9C943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Open </a:t>
            </a:r>
            <a:r>
              <a:rPr lang="es-MX" dirty="0" err="1"/>
              <a:t>another</a:t>
            </a:r>
            <a:r>
              <a:rPr lang="es-MX" dirty="0"/>
              <a:t> </a:t>
            </a:r>
            <a:r>
              <a:rPr lang="es-MX" dirty="0" err="1"/>
              <a:t>putty</a:t>
            </a:r>
            <a:r>
              <a:rPr lang="es-MX" dirty="0"/>
              <a:t> </a:t>
            </a:r>
            <a:r>
              <a:rPr lang="es-MX" dirty="0" err="1"/>
              <a:t>window</a:t>
            </a:r>
            <a:r>
              <a:rPr lang="es-MX" dirty="0"/>
              <a:t> and </a:t>
            </a:r>
            <a:r>
              <a:rPr lang="es-MX" dirty="0" err="1"/>
              <a:t>connect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IP </a:t>
            </a:r>
            <a:r>
              <a:rPr lang="es-MX" dirty="0" err="1"/>
              <a:t>direction</a:t>
            </a:r>
            <a:r>
              <a:rPr lang="es-MX" dirty="0"/>
              <a:t>: 192.168.1.2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Now</a:t>
            </a:r>
            <a:r>
              <a:rPr lang="es-MX" dirty="0"/>
              <a:t> you are </a:t>
            </a:r>
            <a:r>
              <a:rPr lang="es-MX" dirty="0" err="1"/>
              <a:t>able</a:t>
            </a:r>
            <a:r>
              <a:rPr lang="es-MX" dirty="0"/>
              <a:t> to </a:t>
            </a:r>
            <a:r>
              <a:rPr lang="es-MX" dirty="0" err="1"/>
              <a:t>interact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the ethernet </a:t>
            </a:r>
            <a:r>
              <a:rPr lang="es-MX" dirty="0" err="1"/>
              <a:t>connection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22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FB9E8-2218-4945-A734-AADCAF7B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 </a:t>
            </a:r>
            <a:r>
              <a:rPr lang="es-MX" dirty="0" err="1"/>
              <a:t>trasnfer</a:t>
            </a:r>
            <a:r>
              <a:rPr lang="es-MX" dirty="0"/>
              <a:t> files you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973D3-9739-464A-A5B3-75D89925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1- </a:t>
            </a:r>
            <a:r>
              <a:rPr lang="es-MX" dirty="0" err="1"/>
              <a:t>Download</a:t>
            </a:r>
            <a:r>
              <a:rPr lang="es-MX" dirty="0"/>
              <a:t> the </a:t>
            </a:r>
            <a:r>
              <a:rPr lang="es-MX" dirty="0" err="1"/>
              <a:t>latest</a:t>
            </a:r>
            <a:r>
              <a:rPr lang="es-MX" dirty="0"/>
              <a:t> versión of </a:t>
            </a:r>
            <a:r>
              <a:rPr lang="es-MX" dirty="0" err="1"/>
              <a:t>SoC</a:t>
            </a:r>
            <a:r>
              <a:rPr lang="es-MX" dirty="0"/>
              <a:t> FPGA EDS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here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http://fpgasoftware.intel.com/soceds/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2- Open the </a:t>
            </a:r>
            <a:r>
              <a:rPr lang="es-MX" dirty="0" err="1"/>
              <a:t>program</a:t>
            </a:r>
            <a:r>
              <a:rPr lang="es-MX" dirty="0"/>
              <a:t> Embedded_Command_Shell.bat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7D3F1A-F814-4A96-9350-5F60AD84C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9" t="9931" r="35139" b="50000"/>
          <a:stretch/>
        </p:blipFill>
        <p:spPr>
          <a:xfrm>
            <a:off x="2878667" y="3563936"/>
            <a:ext cx="5604934" cy="274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6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6D911-EF9E-4B09-9F40-7A43F5F5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B4A90-73D7-439A-AE00-EA9E9159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3- </a:t>
            </a:r>
            <a:r>
              <a:rPr lang="es-MX" dirty="0" err="1"/>
              <a:t>Move</a:t>
            </a:r>
            <a:r>
              <a:rPr lang="es-MX" dirty="0"/>
              <a:t> to the folder </a:t>
            </a:r>
            <a:r>
              <a:rPr lang="es-MX" dirty="0" err="1"/>
              <a:t>where</a:t>
            </a:r>
            <a:r>
              <a:rPr lang="es-MX" dirty="0"/>
              <a:t> the file you want to transfer to the FPGA is.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3A6342-7B26-49D4-8AB7-C18BDD3DC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245"/>
          <a:stretch/>
        </p:blipFill>
        <p:spPr>
          <a:xfrm>
            <a:off x="3153833" y="2346325"/>
            <a:ext cx="5884334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3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F4D4-037B-4172-A7CE-4B7D4653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C496F-7793-4FAD-9B5E-2AA2FEB7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4 – Use this </a:t>
            </a:r>
            <a:r>
              <a:rPr lang="es-MX" dirty="0" err="1"/>
              <a:t>command</a:t>
            </a:r>
            <a:r>
              <a:rPr lang="es-MX" dirty="0"/>
              <a:t>: </a:t>
            </a:r>
            <a:r>
              <a:rPr lang="en-US" dirty="0" err="1"/>
              <a:t>scp</a:t>
            </a:r>
            <a:r>
              <a:rPr lang="en-US" dirty="0"/>
              <a:t> </a:t>
            </a:r>
            <a:r>
              <a:rPr lang="en-US" dirty="0" err="1"/>
              <a:t>my_first_hps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root@192.168.1.2:/home/root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my_first_hps</a:t>
            </a:r>
            <a:r>
              <a:rPr lang="en-US" dirty="0"/>
              <a:t> can be any file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458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1F6B0-EB19-4A16-8BA2-D76759D0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to compile </a:t>
            </a:r>
            <a:r>
              <a:rPr lang="es-MX" dirty="0" err="1"/>
              <a:t>programs</a:t>
            </a:r>
            <a:r>
              <a:rPr lang="es-MX" dirty="0"/>
              <a:t> on the EDS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1B5A1-2C42-42B6-9EEE-E5782A35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1- </a:t>
            </a:r>
            <a:r>
              <a:rPr lang="es-MX" dirty="0" err="1"/>
              <a:t>Create</a:t>
            </a:r>
            <a:r>
              <a:rPr lang="es-MX" dirty="0"/>
              <a:t> a Project folder:</a:t>
            </a:r>
          </a:p>
          <a:p>
            <a:pPr marL="0" indent="0">
              <a:buNone/>
            </a:pPr>
            <a:r>
              <a:rPr lang="es-MX" dirty="0"/>
              <a:t>C:\intelFPGA\18.1\embedded\my_first_hps</a:t>
            </a:r>
          </a:p>
          <a:p>
            <a:pPr marL="0" indent="0">
              <a:buNone/>
            </a:pPr>
            <a:r>
              <a:rPr lang="es-MX" dirty="0"/>
              <a:t>2- </a:t>
            </a: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design</a:t>
            </a:r>
            <a:r>
              <a:rPr lang="es-MX" dirty="0"/>
              <a:t> file: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BEC42-5219-4AB6-85FB-5EE17C97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17" y="2992437"/>
            <a:ext cx="3771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2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CE49E-8FFD-4EAE-B6D1-862CCC0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5513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3 – </a:t>
            </a:r>
            <a:r>
              <a:rPr lang="es-MX" dirty="0" err="1"/>
              <a:t>Create</a:t>
            </a:r>
            <a:r>
              <a:rPr lang="es-MX" dirty="0"/>
              <a:t> a </a:t>
            </a:r>
            <a:r>
              <a:rPr lang="es-MX" dirty="0" err="1"/>
              <a:t>Makefile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16F968-901F-4BB0-A731-F1B4CBD4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47283"/>
            <a:ext cx="10639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11AD-4114-4066-8A4C-49365D13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E20B4-16A6-4258-9306-DC8A97AF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4- </a:t>
            </a:r>
            <a:r>
              <a:rPr lang="es-MX" dirty="0" err="1"/>
              <a:t>Go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Project folder </a:t>
            </a:r>
            <a:r>
              <a:rPr lang="es-MX" dirty="0" err="1"/>
              <a:t>through</a:t>
            </a:r>
            <a:r>
              <a:rPr lang="es-MX" dirty="0"/>
              <a:t> the EDS and </a:t>
            </a:r>
            <a:r>
              <a:rPr lang="es-MX" dirty="0" err="1"/>
              <a:t>type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to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 file,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sure</a:t>
            </a:r>
            <a:r>
              <a:rPr lang="es-MX" dirty="0"/>
              <a:t> it compiles so you can use it on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5- Transfer </a:t>
            </a:r>
            <a:r>
              <a:rPr lang="es-MX" dirty="0" err="1"/>
              <a:t>that</a:t>
            </a:r>
            <a:r>
              <a:rPr lang="es-MX" dirty="0"/>
              <a:t> file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connection</a:t>
            </a:r>
            <a:r>
              <a:rPr lang="es-MX" dirty="0"/>
              <a:t> to </a:t>
            </a:r>
            <a:r>
              <a:rPr lang="es-MX" dirty="0" err="1"/>
              <a:t>your</a:t>
            </a:r>
            <a:r>
              <a:rPr lang="es-MX" dirty="0"/>
              <a:t> FPGA as </a:t>
            </a:r>
            <a:r>
              <a:rPr lang="es-MX" dirty="0" err="1"/>
              <a:t>shown</a:t>
            </a:r>
            <a:r>
              <a:rPr lang="es-MX" dirty="0"/>
              <a:t> in the </a:t>
            </a:r>
            <a:r>
              <a:rPr lang="es-MX" dirty="0" err="1"/>
              <a:t>last</a:t>
            </a:r>
            <a:r>
              <a:rPr lang="es-MX" dirty="0"/>
              <a:t> </a:t>
            </a:r>
            <a:r>
              <a:rPr lang="es-MX" dirty="0" err="1"/>
              <a:t>section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59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E9B19-EF53-4E23-936A-5FB4D8B7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Execute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 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B6C923-AD44-4E96-9EB2-49C5731A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On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putty</a:t>
            </a:r>
            <a:r>
              <a:rPr lang="es-MX" dirty="0"/>
              <a:t> terminal </a:t>
            </a:r>
            <a:r>
              <a:rPr lang="es-MX" dirty="0" err="1"/>
              <a:t>connected</a:t>
            </a:r>
            <a:r>
              <a:rPr lang="es-MX" dirty="0"/>
              <a:t> to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“</a:t>
            </a:r>
            <a:r>
              <a:rPr lang="es-MX" dirty="0" err="1"/>
              <a:t>ls</a:t>
            </a:r>
            <a:r>
              <a:rPr lang="es-MX" dirty="0"/>
              <a:t>” to </a:t>
            </a:r>
            <a:r>
              <a:rPr lang="es-MX" dirty="0" err="1"/>
              <a:t>verify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the </a:t>
            </a:r>
            <a:r>
              <a:rPr lang="es-MX" dirty="0" err="1"/>
              <a:t>executable</a:t>
            </a:r>
            <a:r>
              <a:rPr lang="es-MX" dirty="0"/>
              <a:t> was </a:t>
            </a:r>
            <a:r>
              <a:rPr lang="es-MX" dirty="0" err="1"/>
              <a:t>transfered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Once you </a:t>
            </a:r>
            <a:r>
              <a:rPr lang="es-MX" dirty="0" err="1"/>
              <a:t>find</a:t>
            </a:r>
            <a:r>
              <a:rPr lang="es-MX" dirty="0"/>
              <a:t> the </a:t>
            </a:r>
            <a:r>
              <a:rPr lang="es-MX" dirty="0" err="1"/>
              <a:t>executable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 “./</a:t>
            </a:r>
            <a:r>
              <a:rPr lang="es-MX" dirty="0" err="1"/>
              <a:t>my_first_hps</a:t>
            </a:r>
            <a:r>
              <a:rPr lang="es-MX" dirty="0"/>
              <a:t>”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my_first_hps</a:t>
            </a:r>
            <a:r>
              <a:rPr lang="es-MX" dirty="0"/>
              <a:t> can be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executable</a:t>
            </a:r>
            <a:r>
              <a:rPr lang="es-MX" dirty="0"/>
              <a:t> file.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Verify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it </a:t>
            </a:r>
            <a:r>
              <a:rPr lang="es-MX" dirty="0" err="1"/>
              <a:t>worked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9E0F8-0041-4DB0-929C-FB3AE557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How</a:t>
            </a:r>
            <a:r>
              <a:rPr lang="es-MX" dirty="0"/>
              <a:t> to use HPS </a:t>
            </a:r>
            <a:r>
              <a:rPr lang="es-MX" dirty="0" err="1"/>
              <a:t>SoC</a:t>
            </a:r>
            <a:r>
              <a:rPr lang="es-MX" dirty="0"/>
              <a:t> and FPGA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0F50-52C3-4870-9249-CF419C54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The HPS </a:t>
            </a:r>
            <a:r>
              <a:rPr lang="es-MX" dirty="0" err="1"/>
              <a:t>logic</a:t>
            </a:r>
            <a:r>
              <a:rPr lang="es-MX" dirty="0"/>
              <a:t> and FPGA </a:t>
            </a:r>
            <a:r>
              <a:rPr lang="es-MX" dirty="0" err="1"/>
              <a:t>fabric</a:t>
            </a:r>
            <a:r>
              <a:rPr lang="es-MX" dirty="0"/>
              <a:t> are </a:t>
            </a:r>
            <a:r>
              <a:rPr lang="es-MX" dirty="0" err="1"/>
              <a:t>connected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an AXI bridge. You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to configure this </a:t>
            </a:r>
            <a:r>
              <a:rPr lang="es-MX" dirty="0" err="1"/>
              <a:t>connection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</a:t>
            </a:r>
            <a:r>
              <a:rPr lang="es-MX" dirty="0" err="1"/>
              <a:t>Qsys</a:t>
            </a:r>
            <a:r>
              <a:rPr lang="es-MX" dirty="0"/>
              <a:t> to </a:t>
            </a:r>
            <a:r>
              <a:rPr lang="es-MX" dirty="0" err="1"/>
              <a:t>make</a:t>
            </a:r>
            <a:r>
              <a:rPr lang="es-MX" dirty="0"/>
              <a:t> it </a:t>
            </a:r>
            <a:r>
              <a:rPr lang="es-MX" dirty="0" err="1"/>
              <a:t>work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For this you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to </a:t>
            </a:r>
            <a:r>
              <a:rPr lang="es-MX" dirty="0" err="1"/>
              <a:t>create</a:t>
            </a:r>
            <a:r>
              <a:rPr lang="es-MX" dirty="0"/>
              <a:t> a GHRD Project(Golden Hardware Reference </a:t>
            </a:r>
            <a:r>
              <a:rPr lang="es-MX" dirty="0" err="1"/>
              <a:t>Desgin</a:t>
            </a:r>
            <a:r>
              <a:rPr lang="es-MX" dirty="0"/>
              <a:t>).</a:t>
            </a:r>
          </a:p>
          <a:p>
            <a:pPr marL="0" indent="0">
              <a:buNone/>
            </a:pPr>
            <a:r>
              <a:rPr lang="es-MX" dirty="0"/>
              <a:t>You can </a:t>
            </a:r>
            <a:r>
              <a:rPr lang="es-MX" dirty="0" err="1"/>
              <a:t>find</a:t>
            </a:r>
            <a:r>
              <a:rPr lang="es-MX" dirty="0"/>
              <a:t> an </a:t>
            </a:r>
            <a:r>
              <a:rPr lang="es-MX" dirty="0" err="1"/>
              <a:t>example</a:t>
            </a:r>
            <a:r>
              <a:rPr lang="es-MX" dirty="0"/>
              <a:t> on the CD </a:t>
            </a:r>
            <a:r>
              <a:rPr lang="es-MX" dirty="0" err="1"/>
              <a:t>provided</a:t>
            </a:r>
            <a:r>
              <a:rPr lang="es-MX" dirty="0"/>
              <a:t> on this link: </a:t>
            </a:r>
            <a:r>
              <a:rPr lang="es-MX" dirty="0">
                <a:hlinkClick r:id="rId2"/>
              </a:rPr>
              <a:t>https://www.terasic.com.tw/cgi-bin/page/archive.pl?Language=English&amp;No=1081&amp;PartNo=4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851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5507E-927E-460C-818B-2C6CF2CD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 </a:t>
            </a:r>
            <a:r>
              <a:rPr lang="es-MX" dirty="0" err="1"/>
              <a:t>example</a:t>
            </a:r>
            <a:r>
              <a:rPr lang="es-MX" dirty="0"/>
              <a:t> </a:t>
            </a:r>
            <a:r>
              <a:rPr lang="es-MX" dirty="0" err="1"/>
              <a:t>included</a:t>
            </a:r>
            <a:r>
              <a:rPr lang="es-MX" dirty="0"/>
              <a:t> in </a:t>
            </a:r>
            <a:r>
              <a:rPr lang="es-MX" dirty="0" err="1"/>
              <a:t>that</a:t>
            </a:r>
            <a:r>
              <a:rPr lang="es-MX" dirty="0"/>
              <a:t> folder is: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9730D-39B4-4DC3-9625-EE757D90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DE10_Standard_GHRD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To use the GHRD </a:t>
            </a:r>
            <a:r>
              <a:rPr lang="es-MX" dirty="0" err="1"/>
              <a:t>provided</a:t>
            </a:r>
            <a:r>
              <a:rPr lang="es-MX" dirty="0"/>
              <a:t> you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to </a:t>
            </a:r>
            <a:r>
              <a:rPr lang="es-MX" dirty="0" err="1"/>
              <a:t>download</a:t>
            </a:r>
            <a:r>
              <a:rPr lang="es-MX" dirty="0"/>
              <a:t> </a:t>
            </a:r>
            <a:r>
              <a:rPr lang="es-MX" dirty="0" err="1"/>
              <a:t>quartus</a:t>
            </a:r>
            <a:r>
              <a:rPr lang="es-MX" dirty="0"/>
              <a:t> prime(</a:t>
            </a:r>
            <a:r>
              <a:rPr lang="es-MX" dirty="0" err="1"/>
              <a:t>Latest</a:t>
            </a:r>
            <a:r>
              <a:rPr lang="es-MX" dirty="0"/>
              <a:t> </a:t>
            </a:r>
            <a:r>
              <a:rPr lang="es-MX" dirty="0" err="1"/>
              <a:t>version</a:t>
            </a:r>
            <a:r>
              <a:rPr lang="es-MX" dirty="0"/>
              <a:t>) to </a:t>
            </a:r>
            <a:r>
              <a:rPr lang="es-MX" dirty="0" err="1"/>
              <a:t>make</a:t>
            </a:r>
            <a:r>
              <a:rPr lang="es-MX" dirty="0"/>
              <a:t> the </a:t>
            </a:r>
            <a:r>
              <a:rPr lang="es-MX" dirty="0" err="1"/>
              <a:t>connection</a:t>
            </a:r>
            <a:r>
              <a:rPr lang="es-MX" dirty="0"/>
              <a:t> </a:t>
            </a:r>
            <a:r>
              <a:rPr lang="es-MX" dirty="0" err="1"/>
              <a:t>between</a:t>
            </a:r>
            <a:r>
              <a:rPr lang="es-MX" dirty="0"/>
              <a:t> the FPGA and HPS </a:t>
            </a:r>
            <a:r>
              <a:rPr lang="es-MX" dirty="0" err="1"/>
              <a:t>components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https://www.intel.com/content/www/us/en/programmable/downloads/download-center.html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10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5A95F-8980-4287-AD3B-9AD21929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Step 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9B6F4-581F-4F7F-87C5-7B063983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Download</a:t>
            </a:r>
            <a:r>
              <a:rPr lang="es-MX" dirty="0"/>
              <a:t> the Linux </a:t>
            </a:r>
            <a:r>
              <a:rPr lang="es-MX" dirty="0" err="1"/>
              <a:t>distribution</a:t>
            </a:r>
            <a:r>
              <a:rPr lang="es-MX" dirty="0"/>
              <a:t> </a:t>
            </a:r>
            <a:r>
              <a:rPr lang="es-MX" dirty="0" err="1"/>
              <a:t>Image</a:t>
            </a:r>
            <a:r>
              <a:rPr lang="es-MX" dirty="0"/>
              <a:t>(</a:t>
            </a:r>
            <a:r>
              <a:rPr lang="es-MX" dirty="0" err="1"/>
              <a:t>Download</a:t>
            </a:r>
            <a:r>
              <a:rPr lang="es-MX" dirty="0"/>
              <a:t> the </a:t>
            </a:r>
            <a:r>
              <a:rPr lang="es-MX" dirty="0" err="1"/>
              <a:t>latest</a:t>
            </a:r>
            <a:r>
              <a:rPr lang="es-MX" dirty="0"/>
              <a:t> versión)</a:t>
            </a:r>
          </a:p>
          <a:p>
            <a:pPr marL="0" indent="0">
              <a:buNone/>
            </a:pPr>
            <a:r>
              <a:rPr lang="es-MX" dirty="0"/>
              <a:t>It can be the </a:t>
            </a:r>
            <a:r>
              <a:rPr lang="es-MX" dirty="0" err="1"/>
              <a:t>console</a:t>
            </a:r>
            <a:r>
              <a:rPr lang="es-MX" dirty="0"/>
              <a:t> or desktop </a:t>
            </a:r>
            <a:r>
              <a:rPr lang="es-MX" dirty="0" err="1"/>
              <a:t>version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http://download.terasic.com/downloads/cd-rom/de10-standard/Linux/DE10-Standard_Linux_Console.zip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Or </a:t>
            </a:r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https://www.terasic.com.tw/cgi-bin/page/archive.pl?Language=English&amp;No=1081&amp;PartNo=4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143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A9D19-955E-4B22-A6E7-00EFD866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5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Once </a:t>
            </a:r>
            <a:r>
              <a:rPr lang="es-MX" dirty="0" err="1"/>
              <a:t>downnloaded</a:t>
            </a:r>
            <a:r>
              <a:rPr lang="es-MX" dirty="0"/>
              <a:t> and </a:t>
            </a:r>
            <a:r>
              <a:rPr lang="es-MX" dirty="0" err="1"/>
              <a:t>installed</a:t>
            </a:r>
            <a:r>
              <a:rPr lang="es-MX" dirty="0"/>
              <a:t> open </a:t>
            </a:r>
            <a:r>
              <a:rPr lang="es-MX" dirty="0" err="1"/>
              <a:t>quartus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DFCFB5-95FB-40A5-94A8-180A000F1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7"/>
          <a:stretch/>
        </p:blipFill>
        <p:spPr>
          <a:xfrm>
            <a:off x="1320800" y="1423457"/>
            <a:ext cx="8246533" cy="44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63D86-3334-4A03-A5DD-08205E4B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Open the Project </a:t>
            </a:r>
            <a:r>
              <a:rPr lang="es-MX" dirty="0" err="1"/>
              <a:t>provided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ACD42-A036-4021-926D-3F2E4324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CD76EC-5FB6-4A93-B41E-602AD1DD2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5"/>
          <a:stretch/>
        </p:blipFill>
        <p:spPr>
          <a:xfrm>
            <a:off x="1684866" y="1530351"/>
            <a:ext cx="8822267" cy="47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6F733-7572-4C1C-ACEB-9057EAF9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DC502-17D1-4D80-AC45-D6F21CD28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EADCEF-F23E-4EEC-832D-54123627D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60A14-9D39-4A94-9852-A50F947E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Open the </a:t>
            </a:r>
            <a:r>
              <a:rPr lang="es-MX" dirty="0" err="1"/>
              <a:t>verilog</a:t>
            </a:r>
            <a:r>
              <a:rPr lang="es-MX" dirty="0"/>
              <a:t> file to </a:t>
            </a:r>
            <a:r>
              <a:rPr lang="es-MX" dirty="0" err="1"/>
              <a:t>verify</a:t>
            </a:r>
            <a:r>
              <a:rPr lang="es-MX" dirty="0"/>
              <a:t> </a:t>
            </a:r>
            <a:r>
              <a:rPr lang="es-MX" dirty="0" err="1"/>
              <a:t>how</a:t>
            </a:r>
            <a:r>
              <a:rPr lang="es-MX" dirty="0"/>
              <a:t> the </a:t>
            </a:r>
            <a:r>
              <a:rPr lang="es-MX" dirty="0" err="1"/>
              <a:t>connections</a:t>
            </a:r>
            <a:r>
              <a:rPr lang="es-MX" dirty="0"/>
              <a:t> are </a:t>
            </a:r>
            <a:r>
              <a:rPr lang="es-MX" dirty="0" err="1"/>
              <a:t>configured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DF18B-AA2D-4C4C-BC8C-454088DA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6E3A53-0A3E-459A-A852-89B1E9660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34"/>
          <a:stretch/>
        </p:blipFill>
        <p:spPr>
          <a:xfrm>
            <a:off x="1752600" y="1971676"/>
            <a:ext cx="8686800" cy="46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68B6C-8347-4E2F-87D8-D404797D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Open the </a:t>
            </a:r>
            <a:r>
              <a:rPr lang="es-MX" dirty="0" err="1"/>
              <a:t>platform</a:t>
            </a:r>
            <a:r>
              <a:rPr lang="es-MX" dirty="0"/>
              <a:t> </a:t>
            </a:r>
            <a:r>
              <a:rPr lang="es-MX" dirty="0" err="1"/>
              <a:t>designer</a:t>
            </a:r>
            <a:r>
              <a:rPr lang="es-MX" dirty="0"/>
              <a:t>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manages</a:t>
            </a:r>
            <a:r>
              <a:rPr lang="es-MX" dirty="0"/>
              <a:t> the </a:t>
            </a:r>
            <a:r>
              <a:rPr lang="es-MX" dirty="0" err="1"/>
              <a:t>Qsys</a:t>
            </a:r>
            <a:r>
              <a:rPr lang="es-MX" dirty="0"/>
              <a:t> file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119B79-1BE8-4637-A6CD-AA25D787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AC9D89-17D2-413A-B0A5-2C9C73727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5"/>
          <a:stretch/>
        </p:blipFill>
        <p:spPr>
          <a:xfrm>
            <a:off x="1464733" y="1647826"/>
            <a:ext cx="9262533" cy="49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8BA04-934D-4470-A13C-8C6E61A8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Once </a:t>
            </a:r>
            <a:r>
              <a:rPr lang="es-MX" dirty="0" err="1"/>
              <a:t>loaded</a:t>
            </a:r>
            <a:r>
              <a:rPr lang="es-MX" dirty="0"/>
              <a:t>, you can </a:t>
            </a:r>
            <a:r>
              <a:rPr lang="es-MX" dirty="0" err="1"/>
              <a:t>verify</a:t>
            </a:r>
            <a:r>
              <a:rPr lang="es-MX" dirty="0"/>
              <a:t> the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mapped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CAF95-0A5B-4BA6-94F1-E80179A6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B887DB-0BA2-42EF-89F0-9E5CF26C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8"/>
          <a:stretch/>
        </p:blipFill>
        <p:spPr>
          <a:xfrm>
            <a:off x="1989666" y="1873251"/>
            <a:ext cx="8212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C163-37E0-4807-88FC-9AC131A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If</a:t>
            </a:r>
            <a:r>
              <a:rPr lang="es-MX" dirty="0"/>
              <a:t> you </a:t>
            </a:r>
            <a:r>
              <a:rPr lang="es-MX" dirty="0" err="1"/>
              <a:t>did</a:t>
            </a:r>
            <a:r>
              <a:rPr lang="es-MX" dirty="0"/>
              <a:t> </a:t>
            </a:r>
            <a:r>
              <a:rPr lang="es-MX" dirty="0" err="1"/>
              <a:t>any</a:t>
            </a:r>
            <a:r>
              <a:rPr lang="es-MX" dirty="0"/>
              <a:t> </a:t>
            </a:r>
            <a:r>
              <a:rPr lang="es-MX" dirty="0" err="1"/>
              <a:t>changes</a:t>
            </a:r>
            <a:r>
              <a:rPr lang="es-MX" dirty="0"/>
              <a:t> to </a:t>
            </a:r>
            <a:r>
              <a:rPr lang="es-MX" dirty="0" err="1"/>
              <a:t>any</a:t>
            </a:r>
            <a:r>
              <a:rPr lang="es-MX" dirty="0"/>
              <a:t> of the files, you </a:t>
            </a:r>
            <a:r>
              <a:rPr lang="es-MX" dirty="0" err="1"/>
              <a:t>have</a:t>
            </a:r>
            <a:r>
              <a:rPr lang="es-MX" dirty="0"/>
              <a:t> to compile </a:t>
            </a:r>
            <a:r>
              <a:rPr lang="es-MX" dirty="0" err="1"/>
              <a:t>everything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clicking </a:t>
            </a:r>
            <a:r>
              <a:rPr lang="es-MX" dirty="0" err="1"/>
              <a:t>theon</a:t>
            </a:r>
            <a:r>
              <a:rPr lang="es-MX" dirty="0"/>
              <a:t> Start </a:t>
            </a:r>
            <a:r>
              <a:rPr lang="es-MX" dirty="0" err="1"/>
              <a:t>Compilation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FE31F-CD18-4EDA-81ED-09473447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2CD65-CD41-425A-8601-335CE1565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7"/>
          <a:stretch/>
        </p:blipFill>
        <p:spPr>
          <a:xfrm>
            <a:off x="2429933" y="1939132"/>
            <a:ext cx="7332133" cy="38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BCBC0-F9B9-43A4-BFA9-13394F1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369"/>
            <a:ext cx="10515600" cy="1325563"/>
          </a:xfrm>
        </p:spPr>
        <p:txBody>
          <a:bodyPr/>
          <a:lstStyle/>
          <a:p>
            <a:r>
              <a:rPr lang="es-MX" dirty="0"/>
              <a:t>Once </a:t>
            </a:r>
            <a:r>
              <a:rPr lang="es-MX" dirty="0" err="1"/>
              <a:t>compiled</a:t>
            </a:r>
            <a:r>
              <a:rPr lang="es-MX" dirty="0"/>
              <a:t>, open the </a:t>
            </a:r>
            <a:r>
              <a:rPr lang="es-MX" dirty="0" err="1"/>
              <a:t>Programmer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26598-78C3-4B8C-8FBF-5611FF01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935E91-AADF-4229-8B70-2FC7FC03B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9"/>
          <a:stretch/>
        </p:blipFill>
        <p:spPr>
          <a:xfrm>
            <a:off x="1507066" y="1330325"/>
            <a:ext cx="9177867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32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B2FC1-7F82-4D46-B5C4-85A8BD9F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sure</a:t>
            </a:r>
            <a:r>
              <a:rPr lang="es-MX" dirty="0"/>
              <a:t> the </a:t>
            </a:r>
            <a:r>
              <a:rPr lang="es-MX" dirty="0" err="1"/>
              <a:t>device</a:t>
            </a:r>
            <a:r>
              <a:rPr lang="es-MX" dirty="0"/>
              <a:t> SOCHPSV is </a:t>
            </a:r>
            <a:r>
              <a:rPr lang="es-MX" dirty="0" err="1"/>
              <a:t>added</a:t>
            </a:r>
            <a:r>
              <a:rPr lang="es-MX" dirty="0"/>
              <a:t>, </a:t>
            </a:r>
            <a:r>
              <a:rPr lang="es-MX" dirty="0" err="1"/>
              <a:t>if</a:t>
            </a:r>
            <a:r>
              <a:rPr lang="es-MX" dirty="0"/>
              <a:t> not, </a:t>
            </a:r>
            <a:r>
              <a:rPr lang="es-MX" dirty="0" err="1"/>
              <a:t>add</a:t>
            </a:r>
            <a:r>
              <a:rPr lang="es-MX" dirty="0"/>
              <a:t> 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B970D-283E-43AF-ADF3-C24652B1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71E2B7-14B2-4BCD-B1B0-1B90C6F53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7"/>
          <a:stretch/>
        </p:blipFill>
        <p:spPr>
          <a:xfrm>
            <a:off x="1905000" y="1778001"/>
            <a:ext cx="8382000" cy="44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58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2FEBC-73E3-4B3F-BA9A-9A4811D6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Once </a:t>
            </a:r>
            <a:r>
              <a:rPr lang="es-MX" dirty="0" err="1"/>
              <a:t>added</a:t>
            </a:r>
            <a:r>
              <a:rPr lang="es-MX" dirty="0"/>
              <a:t> </a:t>
            </a:r>
            <a:r>
              <a:rPr lang="es-MX" dirty="0" err="1"/>
              <a:t>click</a:t>
            </a:r>
            <a:r>
              <a:rPr lang="es-MX" dirty="0"/>
              <a:t> on start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0660A-BFC5-4BDA-A08F-57F888F8F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Wait</a:t>
            </a:r>
            <a:r>
              <a:rPr lang="es-MX" dirty="0"/>
              <a:t> for the </a:t>
            </a:r>
            <a:r>
              <a:rPr lang="es-MX" dirty="0" err="1"/>
              <a:t>progress</a:t>
            </a:r>
            <a:r>
              <a:rPr lang="es-MX" dirty="0"/>
              <a:t> to </a:t>
            </a:r>
            <a:r>
              <a:rPr lang="es-MX" dirty="0" err="1"/>
              <a:t>finish</a:t>
            </a:r>
            <a:r>
              <a:rPr lang="es-MX" dirty="0"/>
              <a:t>, and </a:t>
            </a:r>
            <a:r>
              <a:rPr lang="es-MX" dirty="0" err="1"/>
              <a:t>now</a:t>
            </a:r>
            <a:r>
              <a:rPr lang="es-MX" dirty="0"/>
              <a:t> you are </a:t>
            </a:r>
            <a:r>
              <a:rPr lang="es-MX" dirty="0" err="1"/>
              <a:t>able</a:t>
            </a:r>
            <a:r>
              <a:rPr lang="es-MX" dirty="0"/>
              <a:t> to </a:t>
            </a:r>
            <a:r>
              <a:rPr lang="es-MX" dirty="0" err="1"/>
              <a:t>communicate</a:t>
            </a:r>
            <a:r>
              <a:rPr lang="es-MX" dirty="0"/>
              <a:t> the HPS </a:t>
            </a:r>
            <a:r>
              <a:rPr lang="es-MX" dirty="0" err="1"/>
              <a:t>with</a:t>
            </a:r>
            <a:r>
              <a:rPr lang="es-MX" dirty="0"/>
              <a:t> the FPGA </a:t>
            </a:r>
            <a:r>
              <a:rPr lang="es-MX" dirty="0" err="1"/>
              <a:t>devices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To test this open </a:t>
            </a:r>
            <a:r>
              <a:rPr lang="es-MX" dirty="0" err="1"/>
              <a:t>your</a:t>
            </a:r>
            <a:r>
              <a:rPr lang="es-MX" dirty="0"/>
              <a:t> EDS and transfer the HPS_FPGA_LED </a:t>
            </a:r>
            <a:r>
              <a:rPr lang="es-MX" dirty="0" err="1"/>
              <a:t>executable</a:t>
            </a:r>
            <a:r>
              <a:rPr lang="es-MX" dirty="0"/>
              <a:t> in the HPS_FPGA_LED folder </a:t>
            </a:r>
            <a:r>
              <a:rPr lang="es-MX" dirty="0" err="1"/>
              <a:t>provided</a:t>
            </a:r>
            <a:r>
              <a:rPr lang="es-MX" dirty="0"/>
              <a:t> on the CD to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233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452F2-AB6F-4C88-8B67-EF2C78FD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Step 2) Prepare the Linux MicroSD </a:t>
            </a:r>
            <a:r>
              <a:rPr lang="es-MX" dirty="0" err="1"/>
              <a:t>card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3AC8D-7928-42C3-A5B5-B60F0A1A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For this you </a:t>
            </a:r>
            <a:r>
              <a:rPr lang="es-MX" dirty="0" err="1"/>
              <a:t>need</a:t>
            </a:r>
            <a:r>
              <a:rPr lang="es-MX" dirty="0"/>
              <a:t> to </a:t>
            </a:r>
            <a:r>
              <a:rPr lang="es-MX" dirty="0" err="1"/>
              <a:t>download</a:t>
            </a:r>
            <a:r>
              <a:rPr lang="es-MX" dirty="0"/>
              <a:t> the </a:t>
            </a:r>
            <a:r>
              <a:rPr lang="es-MX" dirty="0" err="1"/>
              <a:t>Win</a:t>
            </a:r>
            <a:r>
              <a:rPr lang="es-MX" dirty="0"/>
              <a:t> 32 Disk </a:t>
            </a:r>
            <a:r>
              <a:rPr lang="es-MX" dirty="0" err="1"/>
              <a:t>imager</a:t>
            </a:r>
            <a:r>
              <a:rPr lang="es-MX" dirty="0"/>
              <a:t>: 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https://sourceforge.net/projects/win32diskimager/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70B87A-ECCE-45EC-B207-F7ED77B6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187" y="3026908"/>
            <a:ext cx="53816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5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1C29-0197-420A-ABBA-B1BB7EB6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Step 2) Cont.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FF40B-8BE6-4B80-A8F0-08E63074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1- </a:t>
            </a:r>
            <a:r>
              <a:rPr lang="es-MX" dirty="0" err="1"/>
              <a:t>Insert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MicroSD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microSD </a:t>
            </a:r>
            <a:r>
              <a:rPr lang="es-MX" dirty="0" err="1"/>
              <a:t>card</a:t>
            </a:r>
            <a:r>
              <a:rPr lang="es-MX" dirty="0"/>
              <a:t> slot.</a:t>
            </a:r>
          </a:p>
          <a:p>
            <a:pPr marL="0" indent="0">
              <a:buNone/>
            </a:pPr>
            <a:r>
              <a:rPr lang="es-MX" dirty="0"/>
              <a:t>2- You are </a:t>
            </a:r>
            <a:r>
              <a:rPr lang="es-MX" dirty="0" err="1"/>
              <a:t>going</a:t>
            </a:r>
            <a:r>
              <a:rPr lang="es-MX" dirty="0"/>
              <a:t> to pick the </a:t>
            </a:r>
            <a:r>
              <a:rPr lang="es-MX" dirty="0" err="1"/>
              <a:t>image</a:t>
            </a:r>
            <a:r>
              <a:rPr lang="es-MX" dirty="0"/>
              <a:t> you </a:t>
            </a:r>
            <a:r>
              <a:rPr lang="es-MX" dirty="0" err="1"/>
              <a:t>downloaded</a:t>
            </a:r>
            <a:r>
              <a:rPr lang="es-MX" dirty="0"/>
              <a:t> on step 1.</a:t>
            </a:r>
          </a:p>
          <a:p>
            <a:pPr marL="0" indent="0">
              <a:buNone/>
            </a:pPr>
            <a:r>
              <a:rPr lang="es-MX" dirty="0"/>
              <a:t>3- You are </a:t>
            </a:r>
            <a:r>
              <a:rPr lang="es-MX" dirty="0" err="1"/>
              <a:t>going</a:t>
            </a:r>
            <a:r>
              <a:rPr lang="es-MX" dirty="0"/>
              <a:t> to </a:t>
            </a:r>
            <a:r>
              <a:rPr lang="es-MX" dirty="0" err="1"/>
              <a:t>choose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MicroSD as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4- </a:t>
            </a:r>
            <a:r>
              <a:rPr lang="es-MX" dirty="0" err="1"/>
              <a:t>Click</a:t>
            </a:r>
            <a:r>
              <a:rPr lang="es-MX" dirty="0"/>
              <a:t> on </a:t>
            </a:r>
            <a:r>
              <a:rPr lang="es-MX" dirty="0" err="1"/>
              <a:t>write</a:t>
            </a:r>
            <a:r>
              <a:rPr lang="es-MX" dirty="0"/>
              <a:t> and </a:t>
            </a:r>
            <a:r>
              <a:rPr lang="es-MX" dirty="0" err="1"/>
              <a:t>wait</a:t>
            </a:r>
            <a:r>
              <a:rPr lang="es-MX" dirty="0"/>
              <a:t> for the </a:t>
            </a:r>
            <a:r>
              <a:rPr lang="es-MX" dirty="0" err="1"/>
              <a:t>process</a:t>
            </a:r>
            <a:r>
              <a:rPr lang="es-MX" dirty="0"/>
              <a:t> to </a:t>
            </a:r>
            <a:r>
              <a:rPr lang="es-MX" dirty="0" err="1"/>
              <a:t>end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037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53E1E-3ADC-4ADA-8CCE-5335D4DB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Step 3) Configure </a:t>
            </a:r>
            <a:r>
              <a:rPr lang="es-MX" dirty="0" err="1"/>
              <a:t>your</a:t>
            </a:r>
            <a:r>
              <a:rPr lang="es-MX" dirty="0"/>
              <a:t> DE10 </a:t>
            </a:r>
            <a:r>
              <a:rPr lang="es-MX" dirty="0" err="1"/>
              <a:t>board</a:t>
            </a:r>
            <a:r>
              <a:rPr lang="es-MX" dirty="0"/>
              <a:t> for Linux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ABD8A-2281-421C-9C01-9B3E231D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You </a:t>
            </a:r>
            <a:r>
              <a:rPr lang="es-MX" dirty="0" err="1"/>
              <a:t>must</a:t>
            </a:r>
            <a:r>
              <a:rPr lang="es-MX" dirty="0"/>
              <a:t> configure the MODE SELECT (MSEL) of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board</a:t>
            </a:r>
            <a:r>
              <a:rPr lang="es-MX" dirty="0"/>
              <a:t> for it to be </a:t>
            </a:r>
            <a:r>
              <a:rPr lang="es-MX" dirty="0" err="1"/>
              <a:t>able</a:t>
            </a:r>
            <a:r>
              <a:rPr lang="es-MX" dirty="0"/>
              <a:t> to </a:t>
            </a:r>
            <a:r>
              <a:rPr lang="es-MX" dirty="0" err="1"/>
              <a:t>boot</a:t>
            </a:r>
            <a:r>
              <a:rPr lang="es-MX" dirty="0"/>
              <a:t> Linux.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Connect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DE10 </a:t>
            </a:r>
            <a:r>
              <a:rPr lang="es-MX" dirty="0" err="1"/>
              <a:t>board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host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a USB cable or Network </a:t>
            </a:r>
            <a:r>
              <a:rPr lang="es-MX" dirty="0" err="1"/>
              <a:t>Connection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FFB014-7B44-496A-A3AD-DF6D9EFA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2232478"/>
            <a:ext cx="2228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B7D1B-1060-4E31-82B7-9E298759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E97A4-DEB0-4B7D-8B48-EB3803AD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Download</a:t>
            </a:r>
            <a:r>
              <a:rPr lang="es-MX" dirty="0"/>
              <a:t> a terminal </a:t>
            </a:r>
            <a:r>
              <a:rPr lang="es-MX" dirty="0" err="1"/>
              <a:t>program</a:t>
            </a:r>
            <a:r>
              <a:rPr lang="es-MX" dirty="0"/>
              <a:t> like </a:t>
            </a:r>
            <a:r>
              <a:rPr lang="es-MX" dirty="0" err="1"/>
              <a:t>Putty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https://www.putty.org/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On Windows you </a:t>
            </a:r>
            <a:r>
              <a:rPr lang="es-MX" dirty="0" err="1"/>
              <a:t>have</a:t>
            </a:r>
            <a:r>
              <a:rPr lang="es-MX" dirty="0"/>
              <a:t> to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sure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the </a:t>
            </a:r>
            <a:r>
              <a:rPr lang="es-MX" dirty="0" err="1"/>
              <a:t>corresponding</a:t>
            </a:r>
            <a:r>
              <a:rPr lang="es-MX" dirty="0"/>
              <a:t> drivers are </a:t>
            </a:r>
            <a:r>
              <a:rPr lang="es-MX" dirty="0" err="1"/>
              <a:t>installed</a:t>
            </a:r>
            <a:r>
              <a:rPr lang="es-MX" dirty="0"/>
              <a:t> on the </a:t>
            </a:r>
            <a:r>
              <a:rPr lang="es-MX" dirty="0" err="1"/>
              <a:t>Device</a:t>
            </a:r>
            <a:r>
              <a:rPr lang="es-MX" dirty="0"/>
              <a:t> manager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C7A934-5C8F-47B8-ADE6-E778FB40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05" y="3752850"/>
            <a:ext cx="5553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6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C95C-8F97-423D-B04A-3C73DBB6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On </a:t>
            </a:r>
            <a:r>
              <a:rPr lang="es-MX" dirty="0" err="1"/>
              <a:t>putty</a:t>
            </a:r>
            <a:r>
              <a:rPr lang="es-MX" dirty="0"/>
              <a:t> you </a:t>
            </a:r>
            <a:r>
              <a:rPr lang="es-MX" dirty="0" err="1"/>
              <a:t>have</a:t>
            </a:r>
            <a:r>
              <a:rPr lang="es-MX" dirty="0"/>
              <a:t> to configure the </a:t>
            </a:r>
            <a:r>
              <a:rPr lang="es-MX" dirty="0" err="1"/>
              <a:t>connection</a:t>
            </a:r>
            <a:r>
              <a:rPr lang="es-MX" dirty="0"/>
              <a:t> as </a:t>
            </a:r>
            <a:r>
              <a:rPr lang="es-MX" dirty="0" err="1"/>
              <a:t>shown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783691-901E-43D2-83D2-89DD69B1A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36B930-4B14-45C1-8DB9-D167813B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10025" cy="381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24338E-F88E-4C0C-856C-984929C67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68" y="1690688"/>
            <a:ext cx="46291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89B64-2804-4F81-9FBE-74F89D82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Network </a:t>
            </a:r>
            <a:r>
              <a:rPr lang="es-MX" dirty="0" err="1"/>
              <a:t>Connection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2367B-B8A5-4FD1-89E8-A7401207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Configure the Network </a:t>
            </a:r>
            <a:r>
              <a:rPr lang="es-MX" dirty="0" err="1"/>
              <a:t>port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as </a:t>
            </a:r>
            <a:r>
              <a:rPr lang="es-MX" dirty="0" err="1"/>
              <a:t>shown</a:t>
            </a:r>
            <a:r>
              <a:rPr lang="es-MX" dirty="0"/>
              <a:t>: </a:t>
            </a:r>
          </a:p>
        </p:txBody>
      </p:sp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9D7D615-F2BB-4311-A32E-A53BB4D85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6" b="19245"/>
          <a:stretch/>
        </p:blipFill>
        <p:spPr>
          <a:xfrm>
            <a:off x="2715985" y="2269558"/>
            <a:ext cx="6760029" cy="40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6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60E3A-4F9A-41A0-B70C-D3049415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CC735-00D9-416F-A2BE-D3E560C3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To configure the </a:t>
            </a:r>
            <a:r>
              <a:rPr lang="es-MX" dirty="0" err="1"/>
              <a:t>network</a:t>
            </a:r>
            <a:r>
              <a:rPr lang="es-MX" dirty="0"/>
              <a:t> </a:t>
            </a:r>
            <a:r>
              <a:rPr lang="es-MX" dirty="0" err="1"/>
              <a:t>connection</a:t>
            </a:r>
            <a:r>
              <a:rPr lang="es-MX" dirty="0"/>
              <a:t> for </a:t>
            </a:r>
            <a:r>
              <a:rPr lang="es-MX" dirty="0" err="1"/>
              <a:t>your</a:t>
            </a:r>
            <a:r>
              <a:rPr lang="es-MX" dirty="0"/>
              <a:t> FPGA you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need</a:t>
            </a:r>
            <a:r>
              <a:rPr lang="es-MX" dirty="0"/>
              <a:t> to configure it </a:t>
            </a:r>
            <a:r>
              <a:rPr lang="es-MX" dirty="0" err="1"/>
              <a:t>by</a:t>
            </a:r>
            <a:r>
              <a:rPr lang="es-MX" dirty="0"/>
              <a:t> </a:t>
            </a:r>
            <a:r>
              <a:rPr lang="es-MX" dirty="0" err="1"/>
              <a:t>Putty</a:t>
            </a:r>
            <a:r>
              <a:rPr lang="es-MX" dirty="0"/>
              <a:t>, but it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easier</a:t>
            </a:r>
            <a:r>
              <a:rPr lang="es-MX" dirty="0"/>
              <a:t>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transferring</a:t>
            </a:r>
            <a:r>
              <a:rPr lang="es-MX" dirty="0"/>
              <a:t> files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host </a:t>
            </a:r>
            <a:r>
              <a:rPr lang="es-MX" dirty="0" err="1"/>
              <a:t>computer</a:t>
            </a:r>
            <a:r>
              <a:rPr lang="es-MX" dirty="0"/>
              <a:t> to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In </a:t>
            </a:r>
            <a:r>
              <a:rPr lang="es-MX" dirty="0" err="1"/>
              <a:t>putty</a:t>
            </a:r>
            <a:r>
              <a:rPr lang="es-MX" dirty="0"/>
              <a:t> you </a:t>
            </a:r>
            <a:r>
              <a:rPr lang="es-MX" dirty="0" err="1"/>
              <a:t>have</a:t>
            </a:r>
            <a:r>
              <a:rPr lang="es-MX" dirty="0"/>
              <a:t> to configure </a:t>
            </a:r>
            <a:r>
              <a:rPr lang="es-MX" dirty="0" err="1"/>
              <a:t>its</a:t>
            </a:r>
            <a:r>
              <a:rPr lang="es-MX" dirty="0"/>
              <a:t> ethernet </a:t>
            </a:r>
            <a:r>
              <a:rPr lang="es-MX" dirty="0" err="1"/>
              <a:t>connection</a:t>
            </a:r>
            <a:r>
              <a:rPr lang="es-MX" dirty="0"/>
              <a:t> as this: </a:t>
            </a:r>
          </a:p>
          <a:p>
            <a:pPr marL="0" indent="0">
              <a:buNone/>
            </a:pPr>
            <a:r>
              <a:rPr lang="en-US" dirty="0"/>
              <a:t>ifconfig eth0 192.168.1.2 netmask 255.255.255.0 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make you device able to communicate with your Host computer through an ethernet connection.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246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890</Words>
  <Application>Microsoft Office PowerPoint</Application>
  <PresentationFormat>Panorámica</PresentationFormat>
  <Paragraphs>82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Linux</vt:lpstr>
      <vt:lpstr>Step 1)</vt:lpstr>
      <vt:lpstr>Step 2) Prepare the Linux MicroSD card</vt:lpstr>
      <vt:lpstr>Step 2) Cont.</vt:lpstr>
      <vt:lpstr>Step 3) Configure your DE10 board for Linux</vt:lpstr>
      <vt:lpstr>USB </vt:lpstr>
      <vt:lpstr>On putty you have to configure the connection as shown</vt:lpstr>
      <vt:lpstr>Network Connection</vt:lpstr>
      <vt:lpstr>Presentación de PowerPoint</vt:lpstr>
      <vt:lpstr>For your ethernet connection to work</vt:lpstr>
      <vt:lpstr>To trasnfer files you will need:</vt:lpstr>
      <vt:lpstr>Presentación de PowerPoint</vt:lpstr>
      <vt:lpstr>Presentación de PowerPoint</vt:lpstr>
      <vt:lpstr>How to compile programs on the EDS</vt:lpstr>
      <vt:lpstr>Presentación de PowerPoint</vt:lpstr>
      <vt:lpstr>Presentación de PowerPoint</vt:lpstr>
      <vt:lpstr>Execute your executable file</vt:lpstr>
      <vt:lpstr>How to use HPS SoC and FPGA</vt:lpstr>
      <vt:lpstr>The example included in that folder is:</vt:lpstr>
      <vt:lpstr>Presentación de PowerPoint</vt:lpstr>
      <vt:lpstr>Open the Project provided</vt:lpstr>
      <vt:lpstr>Presentación de PowerPoint</vt:lpstr>
      <vt:lpstr>Open the verilog file to verify how the connections are configured</vt:lpstr>
      <vt:lpstr>Open the platform designer which manages the Qsys file</vt:lpstr>
      <vt:lpstr>Once loaded, you can verify the memory mapped devices</vt:lpstr>
      <vt:lpstr>If you did any changes to any of the files, you have to compile everything by clicking theon Start Compilation</vt:lpstr>
      <vt:lpstr>Once compiled, open the Programmer</vt:lpstr>
      <vt:lpstr>Make sure the device SOCHPSV is added, if not, add it</vt:lpstr>
      <vt:lpstr>Once added click on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Julio Cesar Almada Fuerte</dc:creator>
  <cp:lastModifiedBy>Julio Cesar Almada Fuerte</cp:lastModifiedBy>
  <cp:revision>14</cp:revision>
  <dcterms:created xsi:type="dcterms:W3CDTF">2019-05-03T21:30:28Z</dcterms:created>
  <dcterms:modified xsi:type="dcterms:W3CDTF">2019-05-04T20:11:50Z</dcterms:modified>
</cp:coreProperties>
</file>