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80" r:id="rId5"/>
    <p:sldId id="258" r:id="rId6"/>
    <p:sldId id="259" r:id="rId7"/>
    <p:sldId id="260" r:id="rId8"/>
    <p:sldId id="279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71BCB-8118-466E-8A98-AE0608B8D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5B5D73-28A8-428A-8757-BAFD3146C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BA3EE2-9F87-4C45-B5BB-8963E38BD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E875-E4DE-405A-998D-12BF7DB1799F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E303E1-902B-4F91-A05D-4967B59E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34C00C-C0AE-4CD5-8DE3-48441751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B8B8-412B-42A2-8305-C5E73F9041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239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EC69F-9EE9-41A8-B721-B1C7624D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73DC25-02C7-4A1E-9EA7-008BCA2E4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49857A-1862-4DDE-B598-E087C935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E875-E4DE-405A-998D-12BF7DB1799F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F0019C-E39E-49C9-972E-01956790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2473F1-C931-4F8C-B5B5-5F81EE4D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B8B8-412B-42A2-8305-C5E73F9041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80D21A-6B13-48E7-9B62-62244E9D9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BD8163-F1FC-4CCA-81DC-06AF4337C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730420-A964-4A5E-9797-87DCB633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E875-E4DE-405A-998D-12BF7DB1799F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A9F643-86ED-4519-935F-66E84D18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2C3F9C-E8B2-4C8B-8AFE-C0DA25BC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B8B8-412B-42A2-8305-C5E73F9041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192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F0C8E-9E44-4AD5-AFB9-4C264639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6C8501-750C-4750-B9DA-289D90D95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7C254B-2647-4531-A8CB-DBEEDD68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E875-E4DE-405A-998D-12BF7DB1799F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1992AA-FB9B-4219-8E14-1C02B3CE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9368D9-BAA1-49C8-8FAA-1E172646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B8B8-412B-42A2-8305-C5E73F9041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404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907BE-D3C7-41EE-BD05-BF132D7C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196505-6896-48FB-ACB1-C6C1D5C90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F276D6-84B8-460F-89E9-ABD3DB2D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E875-E4DE-405A-998D-12BF7DB1799F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641DC1-0ABE-49C1-A094-6990CC5D8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2B2F56-6D8B-49BE-AEE9-DBED9EA9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B8B8-412B-42A2-8305-C5E73F9041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234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B2A12-EA99-430B-81F8-F95581BA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3110D9-17D8-4EAC-A7AA-C2A3A12C3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A5CB59-16C1-47F3-92DE-5EC375F36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202708-C09E-42D2-A8AF-C3AEC322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E875-E4DE-405A-998D-12BF7DB1799F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F3FE11-B012-4FEC-BE13-546A9DFD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102439-F55F-4CE1-9D62-34450D7D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B8B8-412B-42A2-8305-C5E73F9041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57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495CA-1A7A-4569-8ABC-56EDE9125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8B6B1D-087E-447B-BF8F-5B4124653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A848E1-46AB-4489-B45C-F6162CCCE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660667-8265-4A56-9EAC-0E264BC6F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BA09F6-5D49-44F9-800F-02DA12931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7E137D9-D0D9-4A48-82E1-26F4F39A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E875-E4DE-405A-998D-12BF7DB1799F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78D87DE-D7A4-4314-B422-65953820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BF62F4-98CD-45F4-BE75-9F427F14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B8B8-412B-42A2-8305-C5E73F9041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168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60DDC-7190-4FA0-9257-BAF27C48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5829CDD-9250-45BB-AB40-3F5069A9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E875-E4DE-405A-998D-12BF7DB1799F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30FAA5-424C-4C18-8DB1-14823319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450AE6-AD30-44F4-B3AD-2B66D660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B8B8-412B-42A2-8305-C5E73F9041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935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8404911-07D8-4F78-967F-7B1447A6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E875-E4DE-405A-998D-12BF7DB1799F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44660E3-E851-4038-85F4-65DB7CC5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1547F2-7A2C-4577-9003-2DEED412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B8B8-412B-42A2-8305-C5E73F9041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923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6B4FC-7F44-4772-BE1D-EC2F5CC5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9B1DDD-1151-43BE-80F1-9F9DA74E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D70FDC-8942-4BE1-BA04-AC4036983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6331A9-6694-4C5B-84DC-655C66F0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E875-E4DE-405A-998D-12BF7DB1799F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B96C2D-67A7-403A-98FC-D9D0A72A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7492B-482D-4568-B410-0FD40A4C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B8B8-412B-42A2-8305-C5E73F9041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530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A2152-6264-4DA5-B453-3B36AC50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7362A4-0B3F-4443-B8BD-F4093A7D9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3E5C65-56DE-4418-A7E7-8296295BD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836141-0ACB-4D74-AA3D-A8FE6F42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E875-E4DE-405A-998D-12BF7DB1799F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03A461-34B4-440D-B366-576166B4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4D3FB5-1DB1-4611-BA48-9CBD974E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6B8B8-412B-42A2-8305-C5E73F9041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558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FC3F3D-F133-4FED-A476-E8F3B756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4DDDC0-4C39-412F-8C1C-E63FC3CE5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60E292-2D78-4C85-A8B3-A68636DB8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CE875-E4DE-405A-998D-12BF7DB1799F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D32EB8-CB95-4068-9C1D-D7DB9545D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132DD4-E4AF-479E-9C2A-4047368CE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6B8B8-412B-42A2-8305-C5E73F9041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81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programmable/support/training/university/materials-softwar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17B1B-E299-4BC7-B501-F41A9DC1EB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Lab </a:t>
            </a:r>
            <a:r>
              <a:rPr lang="es-MX" dirty="0" err="1"/>
              <a:t>excercise</a:t>
            </a:r>
            <a:r>
              <a:rPr lang="es-MX" dirty="0"/>
              <a:t> 1</a:t>
            </a:r>
            <a:br>
              <a:rPr lang="es-MX" dirty="0"/>
            </a:br>
            <a:r>
              <a:rPr lang="es-MX" dirty="0" err="1"/>
              <a:t>Using</a:t>
            </a:r>
            <a:r>
              <a:rPr lang="es-MX" dirty="0"/>
              <a:t> an ARM </a:t>
            </a:r>
            <a:r>
              <a:rPr lang="es-MX" dirty="0" err="1"/>
              <a:t>system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DA7681-4EFB-4080-84D1-A4040964C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Julio César Almada Fuerte</a:t>
            </a:r>
          </a:p>
          <a:p>
            <a:r>
              <a:rPr lang="es-MX" dirty="0"/>
              <a:t>A00226046</a:t>
            </a:r>
          </a:p>
          <a:p>
            <a:r>
              <a:rPr lang="es-MX" dirty="0"/>
              <a:t>ITE</a:t>
            </a:r>
          </a:p>
        </p:txBody>
      </p:sp>
    </p:spTree>
    <p:extLst>
      <p:ext uri="{BB962C8B-B14F-4D97-AF65-F5344CB8AC3E}">
        <p14:creationId xmlns:p14="http://schemas.microsoft.com/office/powerpoint/2010/main" val="28452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0C025-B11A-4B2F-9A7A-A10497858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107"/>
            <a:ext cx="10515600" cy="1325563"/>
          </a:xfrm>
        </p:spPr>
        <p:txBody>
          <a:bodyPr/>
          <a:lstStyle/>
          <a:p>
            <a:r>
              <a:rPr lang="es-MX" dirty="0"/>
              <a:t>4)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12220F-3917-4B71-98F8-9276234E3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Code</a:t>
            </a:r>
            <a:r>
              <a:rPr lang="es-MX" dirty="0"/>
              <a:t> </a:t>
            </a:r>
            <a:r>
              <a:rPr lang="es-MX" dirty="0" err="1"/>
              <a:t>will</a:t>
            </a:r>
            <a:r>
              <a:rPr lang="es-MX" dirty="0"/>
              <a:t> be </a:t>
            </a:r>
            <a:r>
              <a:rPr lang="es-MX" dirty="0" err="1"/>
              <a:t>generated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the </a:t>
            </a:r>
          </a:p>
          <a:p>
            <a:pPr marL="0" indent="0">
              <a:buNone/>
            </a:pPr>
            <a:r>
              <a:rPr lang="es-MX" dirty="0"/>
              <a:t>monitor </a:t>
            </a:r>
            <a:r>
              <a:rPr lang="es-MX" dirty="0" err="1"/>
              <a:t>program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 err="1"/>
              <a:t>Click</a:t>
            </a:r>
            <a:r>
              <a:rPr lang="es-MX" dirty="0"/>
              <a:t> </a:t>
            </a:r>
            <a:r>
              <a:rPr lang="es-MX" dirty="0" err="1"/>
              <a:t>next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DE192F-7441-4167-AADA-5A15F874B7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56" t="10783" r="14630" b="14551"/>
          <a:stretch/>
        </p:blipFill>
        <p:spPr>
          <a:xfrm>
            <a:off x="5359178" y="739470"/>
            <a:ext cx="5049079" cy="51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06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E5D49-CFC2-476B-AA57-18589E62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5)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B3E66C-B637-4F13-A218-D9FEDCE98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Make</a:t>
            </a:r>
            <a:r>
              <a:rPr lang="es-MX" dirty="0"/>
              <a:t> </a:t>
            </a:r>
            <a:r>
              <a:rPr lang="es-MX" dirty="0" err="1"/>
              <a:t>sure</a:t>
            </a:r>
            <a:r>
              <a:rPr lang="es-MX" dirty="0"/>
              <a:t> the host </a:t>
            </a:r>
          </a:p>
          <a:p>
            <a:pPr marL="0" indent="0">
              <a:buNone/>
            </a:pPr>
            <a:r>
              <a:rPr lang="es-MX" dirty="0" err="1"/>
              <a:t>connection</a:t>
            </a:r>
            <a:r>
              <a:rPr lang="es-MX" dirty="0"/>
              <a:t> </a:t>
            </a:r>
            <a:r>
              <a:rPr lang="es-MX" dirty="0" err="1"/>
              <a:t>specifies</a:t>
            </a:r>
            <a:r>
              <a:rPr lang="es-MX" dirty="0"/>
              <a:t> the USB</a:t>
            </a:r>
          </a:p>
          <a:p>
            <a:pPr marL="0" indent="0">
              <a:buNone/>
            </a:pPr>
            <a:r>
              <a:rPr lang="es-MX" dirty="0" err="1"/>
              <a:t>connector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device</a:t>
            </a:r>
            <a:r>
              <a:rPr lang="es-MX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0499F1-4522-4747-B3FB-8C87D1A781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91" t="9931" r="14565" b="14319"/>
          <a:stretch/>
        </p:blipFill>
        <p:spPr>
          <a:xfrm>
            <a:off x="5351228" y="681037"/>
            <a:ext cx="5064981" cy="519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9598C-96CD-4389-8E03-963B4409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6)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3D3936-8521-49F9-A35B-77DCCAE59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You do not </a:t>
            </a:r>
            <a:r>
              <a:rPr lang="es-MX" dirty="0" err="1"/>
              <a:t>have</a:t>
            </a:r>
            <a:r>
              <a:rPr lang="es-MX" dirty="0"/>
              <a:t> to alter </a:t>
            </a:r>
          </a:p>
          <a:p>
            <a:pPr marL="0" indent="0">
              <a:buNone/>
            </a:pPr>
            <a:r>
              <a:rPr lang="es-MX" dirty="0" err="1"/>
              <a:t>anything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this </a:t>
            </a:r>
            <a:r>
              <a:rPr lang="es-MX" dirty="0" err="1"/>
              <a:t>window</a:t>
            </a:r>
            <a:r>
              <a:rPr lang="es-MX" dirty="0"/>
              <a:t>, </a:t>
            </a:r>
          </a:p>
          <a:p>
            <a:pPr marL="0" indent="0">
              <a:buNone/>
            </a:pPr>
            <a:r>
              <a:rPr lang="es-MX" dirty="0" err="1"/>
              <a:t>just</a:t>
            </a:r>
            <a:r>
              <a:rPr lang="es-MX" dirty="0"/>
              <a:t> </a:t>
            </a:r>
            <a:r>
              <a:rPr lang="es-MX" dirty="0" err="1"/>
              <a:t>click</a:t>
            </a:r>
            <a:r>
              <a:rPr lang="es-MX" dirty="0"/>
              <a:t> on </a:t>
            </a:r>
            <a:r>
              <a:rPr lang="es-MX" dirty="0" err="1"/>
              <a:t>next</a:t>
            </a:r>
            <a:r>
              <a:rPr lang="es-MX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441632-743C-4556-BEA8-9D432606B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23" t="9507" r="14760" b="14551"/>
          <a:stretch/>
        </p:blipFill>
        <p:spPr>
          <a:xfrm>
            <a:off x="5367130" y="604298"/>
            <a:ext cx="5025225" cy="520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74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5F29A-AD61-4C50-9D25-F9F2619F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7)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3B3C2-9E0E-459F-8E17-F6BFFD4FE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Click</a:t>
            </a:r>
            <a:r>
              <a:rPr lang="es-MX" dirty="0"/>
              <a:t> on Compile and </a:t>
            </a:r>
          </a:p>
          <a:p>
            <a:pPr marL="0" indent="0">
              <a:buNone/>
            </a:pPr>
            <a:r>
              <a:rPr lang="es-MX" dirty="0"/>
              <a:t>load </a:t>
            </a:r>
            <a:r>
              <a:rPr lang="es-MX" dirty="0" err="1"/>
              <a:t>program</a:t>
            </a:r>
            <a:r>
              <a:rPr lang="es-MX" dirty="0"/>
              <a:t>, so </a:t>
            </a:r>
            <a:r>
              <a:rPr lang="es-MX" dirty="0" err="1"/>
              <a:t>that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/>
              <a:t>you can </a:t>
            </a:r>
            <a:r>
              <a:rPr lang="es-MX" dirty="0" err="1"/>
              <a:t>execute</a:t>
            </a:r>
            <a:r>
              <a:rPr lang="es-MX" dirty="0"/>
              <a:t> the </a:t>
            </a:r>
          </a:p>
          <a:p>
            <a:pPr marL="0" indent="0">
              <a:buNone/>
            </a:pPr>
            <a:r>
              <a:rPr lang="es-MX" dirty="0" err="1"/>
              <a:t>code</a:t>
            </a:r>
            <a:r>
              <a:rPr lang="es-MX" dirty="0"/>
              <a:t> in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device</a:t>
            </a:r>
            <a:r>
              <a:rPr lang="es-MX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2E46CD-0B34-48CA-AA1B-C8ED79A9B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83" t="20290" r="26370" b="19884"/>
          <a:stretch/>
        </p:blipFill>
        <p:spPr>
          <a:xfrm>
            <a:off x="4304877" y="850791"/>
            <a:ext cx="7669788" cy="545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85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E9C4E-418A-481C-92D1-AA9F0E51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8)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AF1F85-895C-47A0-8437-64D32ED20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Make</a:t>
            </a:r>
            <a:r>
              <a:rPr lang="es-MX" dirty="0"/>
              <a:t> a </a:t>
            </a:r>
            <a:r>
              <a:rPr lang="es-MX" dirty="0" err="1"/>
              <a:t>click</a:t>
            </a:r>
            <a:r>
              <a:rPr lang="es-MX" dirty="0"/>
              <a:t> on </a:t>
            </a:r>
          </a:p>
          <a:p>
            <a:pPr marL="0" indent="0">
              <a:buNone/>
            </a:pPr>
            <a:r>
              <a:rPr lang="es-MX" dirty="0" err="1"/>
              <a:t>Continue</a:t>
            </a:r>
            <a:r>
              <a:rPr lang="es-MX" dirty="0"/>
              <a:t> </a:t>
            </a:r>
            <a:r>
              <a:rPr lang="es-MX" dirty="0" err="1"/>
              <a:t>program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execution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 err="1"/>
              <a:t>current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 err="1"/>
              <a:t>instruction</a:t>
            </a:r>
            <a:r>
              <a:rPr lang="es-MX" dirty="0"/>
              <a:t>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CF81F8-A80F-4D70-B1DD-8D1D15BEA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80"/>
          <a:stretch/>
        </p:blipFill>
        <p:spPr>
          <a:xfrm>
            <a:off x="3553350" y="1324397"/>
            <a:ext cx="8429267" cy="516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59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AF5D4-6E8C-49DF-9B03-2907D208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Part</a:t>
            </a:r>
            <a:r>
              <a:rPr lang="es-MX" dirty="0"/>
              <a:t>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48C67-EC82-45BF-A145-67E05D8F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Gives</a:t>
            </a:r>
            <a:r>
              <a:rPr lang="es-MX" dirty="0"/>
              <a:t> the </a:t>
            </a:r>
            <a:r>
              <a:rPr lang="es-MX" dirty="0" err="1"/>
              <a:t>largest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a </a:t>
            </a:r>
            <a:r>
              <a:rPr lang="es-MX" dirty="0" err="1"/>
              <a:t>list</a:t>
            </a:r>
            <a:r>
              <a:rPr lang="es-MX" dirty="0"/>
              <a:t>.</a:t>
            </a:r>
          </a:p>
          <a:p>
            <a:r>
              <a:rPr lang="es-MX" dirty="0" err="1"/>
              <a:t>Create</a:t>
            </a:r>
            <a:r>
              <a:rPr lang="es-MX" dirty="0"/>
              <a:t> a new folder.</a:t>
            </a:r>
          </a:p>
          <a:p>
            <a:r>
              <a:rPr lang="es-MX" dirty="0" err="1"/>
              <a:t>Inside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folder </a:t>
            </a:r>
            <a:r>
              <a:rPr lang="es-MX" dirty="0" err="1"/>
              <a:t>create</a:t>
            </a:r>
            <a:r>
              <a:rPr lang="es-MX" dirty="0"/>
              <a:t> a file </a:t>
            </a:r>
            <a:r>
              <a:rPr lang="es-MX" dirty="0" err="1"/>
              <a:t>called</a:t>
            </a:r>
            <a:r>
              <a:rPr lang="es-MX" dirty="0"/>
              <a:t> PART2.s</a:t>
            </a:r>
          </a:p>
          <a:p>
            <a:r>
              <a:rPr lang="es-MX" dirty="0" err="1"/>
              <a:t>Follow</a:t>
            </a:r>
            <a:r>
              <a:rPr lang="es-MX" dirty="0"/>
              <a:t> the </a:t>
            </a:r>
            <a:r>
              <a:rPr lang="es-MX" dirty="0" err="1"/>
              <a:t>steps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the </a:t>
            </a:r>
            <a:r>
              <a:rPr lang="es-MX" dirty="0" err="1"/>
              <a:t>previous</a:t>
            </a:r>
            <a:r>
              <a:rPr lang="es-MX" dirty="0"/>
              <a:t> </a:t>
            </a:r>
            <a:r>
              <a:rPr lang="es-MX" dirty="0" err="1"/>
              <a:t>part</a:t>
            </a:r>
            <a:r>
              <a:rPr lang="es-MX" dirty="0"/>
              <a:t> </a:t>
            </a:r>
            <a:r>
              <a:rPr lang="es-MX" dirty="0" err="1"/>
              <a:t>until</a:t>
            </a:r>
            <a:r>
              <a:rPr lang="es-MX" dirty="0"/>
              <a:t> you </a:t>
            </a:r>
            <a:r>
              <a:rPr lang="es-MX" dirty="0" err="1"/>
              <a:t>reach</a:t>
            </a:r>
            <a:r>
              <a:rPr lang="es-MX" dirty="0"/>
              <a:t> the “</a:t>
            </a:r>
            <a:r>
              <a:rPr lang="es-MX" dirty="0" err="1"/>
              <a:t>Specify</a:t>
            </a:r>
            <a:r>
              <a:rPr lang="es-MX" dirty="0"/>
              <a:t> a </a:t>
            </a:r>
            <a:r>
              <a:rPr lang="es-MX" dirty="0" err="1"/>
              <a:t>program</a:t>
            </a:r>
            <a:r>
              <a:rPr lang="es-MX" dirty="0"/>
              <a:t> </a:t>
            </a:r>
            <a:r>
              <a:rPr lang="es-MX" dirty="0" err="1"/>
              <a:t>type</a:t>
            </a:r>
            <a:r>
              <a:rPr lang="es-MX" dirty="0"/>
              <a:t>”.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8021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305AF-D2EC-4E9B-BDBB-5158C71A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8B3382-FFD2-49AE-B5D0-1BBAA600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Instead</a:t>
            </a:r>
            <a:r>
              <a:rPr lang="es-MX" dirty="0"/>
              <a:t> of clicking on the </a:t>
            </a:r>
          </a:p>
          <a:p>
            <a:pPr marL="0" indent="0">
              <a:buNone/>
            </a:pPr>
            <a:r>
              <a:rPr lang="es-MX" dirty="0"/>
              <a:t>   </a:t>
            </a:r>
            <a:r>
              <a:rPr lang="es-MX" dirty="0" err="1"/>
              <a:t>include</a:t>
            </a:r>
            <a:r>
              <a:rPr lang="es-MX" dirty="0"/>
              <a:t> a </a:t>
            </a:r>
            <a:r>
              <a:rPr lang="es-MX" dirty="0" err="1"/>
              <a:t>sample</a:t>
            </a:r>
            <a:r>
              <a:rPr lang="es-MX" dirty="0"/>
              <a:t> box, </a:t>
            </a:r>
            <a:r>
              <a:rPr lang="es-MX" dirty="0" err="1"/>
              <a:t>just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/>
              <a:t>   </a:t>
            </a:r>
            <a:r>
              <a:rPr lang="es-MX" dirty="0" err="1"/>
              <a:t>click</a:t>
            </a:r>
            <a:r>
              <a:rPr lang="es-MX" dirty="0"/>
              <a:t> on </a:t>
            </a:r>
            <a:r>
              <a:rPr lang="es-MX" dirty="0" err="1"/>
              <a:t>next</a:t>
            </a:r>
            <a:r>
              <a:rPr lang="es-MX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0D878F-7291-4FF0-BFAE-CF2F6E337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91" t="11478" r="14631" b="15247"/>
          <a:stretch/>
        </p:blipFill>
        <p:spPr>
          <a:xfrm>
            <a:off x="5351228" y="787178"/>
            <a:ext cx="5057029" cy="502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30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83AD5-0692-495E-A0D1-929D5D7E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8CF514-AB98-41C9-A3E8-365F60915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In this </a:t>
            </a:r>
            <a:r>
              <a:rPr lang="es-MX" dirty="0" err="1"/>
              <a:t>window</a:t>
            </a:r>
            <a:r>
              <a:rPr lang="es-MX" dirty="0"/>
              <a:t> </a:t>
            </a:r>
            <a:r>
              <a:rPr lang="es-MX" dirty="0" err="1"/>
              <a:t>make</a:t>
            </a:r>
            <a:r>
              <a:rPr lang="es-MX" dirty="0"/>
              <a:t> a </a:t>
            </a:r>
            <a:r>
              <a:rPr lang="es-MX" dirty="0" err="1"/>
              <a:t>click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on the </a:t>
            </a:r>
            <a:r>
              <a:rPr lang="es-MX" dirty="0" err="1"/>
              <a:t>add</a:t>
            </a:r>
            <a:r>
              <a:rPr lang="es-MX" dirty="0"/>
              <a:t> </a:t>
            </a:r>
            <a:r>
              <a:rPr lang="es-MX" dirty="0" err="1"/>
              <a:t>button</a:t>
            </a:r>
            <a:r>
              <a:rPr lang="es-MX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4C5E1C-DB99-4F78-BED7-F688F7A17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26" t="11014" r="14500" b="14435"/>
          <a:stretch/>
        </p:blipFill>
        <p:spPr>
          <a:xfrm>
            <a:off x="5343277" y="755374"/>
            <a:ext cx="5080884" cy="511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32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3151D-08B6-42B5-8859-141CEABF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C7A668-6ADD-4C9B-882F-8EE72C74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Select</a:t>
            </a:r>
            <a:r>
              <a:rPr lang="es-MX" dirty="0"/>
              <a:t> the PART2.s file</a:t>
            </a:r>
          </a:p>
          <a:p>
            <a:pPr marL="0" indent="0">
              <a:buNone/>
            </a:pPr>
            <a:r>
              <a:rPr lang="es-MX" dirty="0"/>
              <a:t>   you </a:t>
            </a:r>
            <a:r>
              <a:rPr lang="es-MX" dirty="0" err="1"/>
              <a:t>created</a:t>
            </a:r>
            <a:r>
              <a:rPr lang="es-MX" dirty="0"/>
              <a:t> </a:t>
            </a:r>
            <a:r>
              <a:rPr lang="es-MX" dirty="0" err="1"/>
              <a:t>previously</a:t>
            </a:r>
            <a:r>
              <a:rPr lang="es-MX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5BEAEC-DCC3-4671-A002-B17F5BE6B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87" t="10627" r="14500" b="14667"/>
          <a:stretch/>
        </p:blipFill>
        <p:spPr>
          <a:xfrm>
            <a:off x="5375082" y="681037"/>
            <a:ext cx="5049078" cy="512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78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DD170-6046-4F56-9AAD-8D724533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F0048F-F40F-46E2-BC1D-D31B44D7A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Edit</a:t>
            </a:r>
            <a:r>
              <a:rPr lang="es-MX" dirty="0"/>
              <a:t> the PART2.s file</a:t>
            </a:r>
          </a:p>
          <a:p>
            <a:pPr marL="0" indent="0">
              <a:buNone/>
            </a:pPr>
            <a:r>
              <a:rPr lang="es-MX" dirty="0"/>
              <a:t>and </a:t>
            </a:r>
            <a:r>
              <a:rPr lang="es-MX" dirty="0" err="1"/>
              <a:t>add</a:t>
            </a:r>
            <a:r>
              <a:rPr lang="es-MX" dirty="0"/>
              <a:t> this </a:t>
            </a:r>
            <a:r>
              <a:rPr lang="es-MX" dirty="0" err="1"/>
              <a:t>code</a:t>
            </a:r>
            <a:r>
              <a:rPr lang="es-MX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71C13C-CEC1-4EF0-9FDA-98812E094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77" t="3131" r="21832" b="17441"/>
          <a:stretch/>
        </p:blipFill>
        <p:spPr>
          <a:xfrm>
            <a:off x="4193650" y="729685"/>
            <a:ext cx="7765112" cy="544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6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7494C-4704-4942-9C67-A127C3A3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Part</a:t>
            </a:r>
            <a:r>
              <a:rPr lang="es-MX" dirty="0"/>
              <a:t>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D14B15-D337-4EB4-97AC-BF30D601C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Learn</a:t>
            </a:r>
            <a:r>
              <a:rPr lang="es-MX" dirty="0"/>
              <a:t> </a:t>
            </a:r>
            <a:r>
              <a:rPr lang="es-MX" dirty="0" err="1"/>
              <a:t>how</a:t>
            </a:r>
            <a:r>
              <a:rPr lang="es-MX" dirty="0"/>
              <a:t> to use the Intel FPGA monitor </a:t>
            </a:r>
            <a:r>
              <a:rPr lang="es-MX" dirty="0" err="1"/>
              <a:t>program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1870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45846-F84A-473D-BFC2-42EFC9F0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94FF74-F733-4D0A-BB32-B366D374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Does</a:t>
            </a:r>
            <a:r>
              <a:rPr lang="es-MX" dirty="0"/>
              <a:t> the </a:t>
            </a:r>
            <a:r>
              <a:rPr lang="es-MX" dirty="0" err="1"/>
              <a:t>same</a:t>
            </a:r>
            <a:r>
              <a:rPr lang="es-MX" dirty="0"/>
              <a:t> as the </a:t>
            </a:r>
            <a:r>
              <a:rPr lang="es-MX" dirty="0" err="1"/>
              <a:t>part</a:t>
            </a:r>
            <a:r>
              <a:rPr lang="es-MX" dirty="0"/>
              <a:t> 2 but </a:t>
            </a:r>
            <a:r>
              <a:rPr lang="es-MX" dirty="0" err="1"/>
              <a:t>making</a:t>
            </a:r>
            <a:r>
              <a:rPr lang="es-MX" dirty="0"/>
              <a:t> use of a </a:t>
            </a:r>
            <a:r>
              <a:rPr lang="es-MX" dirty="0" err="1"/>
              <a:t>subroutine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1570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88449-5ED1-4D02-AA0D-5C56D48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1ECD1D-4281-42E3-B92A-F56AF3452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79CF9E-4A38-4724-A899-3657395B9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94" t="3504" r="36394" b="27416"/>
          <a:stretch/>
        </p:blipFill>
        <p:spPr>
          <a:xfrm>
            <a:off x="2111854" y="263862"/>
            <a:ext cx="7968291" cy="633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81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2DA14-54E4-474B-9349-7FE08915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E510EB-873B-4F41-972B-9FF621074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Takes</a:t>
            </a:r>
            <a:r>
              <a:rPr lang="es-MX" dirty="0"/>
              <a:t> a </a:t>
            </a:r>
            <a:r>
              <a:rPr lang="es-MX" dirty="0" err="1"/>
              <a:t>binary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/>
              <a:t>and </a:t>
            </a:r>
            <a:r>
              <a:rPr lang="es-MX" dirty="0" err="1"/>
              <a:t>turns</a:t>
            </a:r>
            <a:r>
              <a:rPr lang="es-MX" dirty="0"/>
              <a:t> </a:t>
            </a:r>
            <a:r>
              <a:rPr lang="es-MX" dirty="0" err="1"/>
              <a:t>them</a:t>
            </a:r>
            <a:r>
              <a:rPr lang="es-MX" dirty="0"/>
              <a:t> </a:t>
            </a:r>
            <a:r>
              <a:rPr lang="es-MX" dirty="0" err="1"/>
              <a:t>into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/>
              <a:t>decimal.</a:t>
            </a:r>
          </a:p>
          <a:p>
            <a:pPr marL="0" indent="0">
              <a:buNone/>
            </a:pPr>
            <a:r>
              <a:rPr lang="es-MX" dirty="0" err="1"/>
              <a:t>Example</a:t>
            </a:r>
            <a:r>
              <a:rPr lang="es-MX" dirty="0"/>
              <a:t>:</a:t>
            </a:r>
          </a:p>
          <a:p>
            <a:pPr marL="0" indent="0">
              <a:buNone/>
            </a:pPr>
            <a:r>
              <a:rPr lang="es-MX" dirty="0"/>
              <a:t>76 -&gt; 00000706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32B168-40A2-41A6-BE9F-A4898144D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40" t="3808" r="33935" b="25735"/>
          <a:stretch/>
        </p:blipFill>
        <p:spPr>
          <a:xfrm>
            <a:off x="4603131" y="906450"/>
            <a:ext cx="6838796" cy="527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86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4B4AA-3D01-40C5-B126-57EA55D5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 4 – </a:t>
            </a:r>
            <a:r>
              <a:rPr lang="es-MX" dirty="0" err="1"/>
              <a:t>Modified</a:t>
            </a:r>
            <a:r>
              <a:rPr lang="es-MX" dirty="0"/>
              <a:t> for </a:t>
            </a:r>
            <a:r>
              <a:rPr lang="es-MX" dirty="0" err="1"/>
              <a:t>larger</a:t>
            </a:r>
            <a:r>
              <a:rPr lang="es-MX" dirty="0"/>
              <a:t> </a:t>
            </a:r>
            <a:r>
              <a:rPr lang="es-MX" dirty="0" err="1"/>
              <a:t>numbers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8D7026-32F8-441D-949E-F9876B54E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F01ABD-6937-4A5A-9A99-1A320E699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48" t="4290" r="34456" b="61391"/>
          <a:stretch/>
        </p:blipFill>
        <p:spPr>
          <a:xfrm>
            <a:off x="1172167" y="1825625"/>
            <a:ext cx="9847665" cy="371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63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D7EE9-658E-4BAA-B0EF-7F9E7AA7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762" y="246685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Subroutine</a:t>
            </a:r>
            <a:br>
              <a:rPr lang="es-MX" dirty="0"/>
            </a:br>
            <a:r>
              <a:rPr lang="es-MX" dirty="0"/>
              <a:t>for the </a:t>
            </a:r>
            <a:br>
              <a:rPr lang="es-MX" dirty="0"/>
            </a:br>
            <a:r>
              <a:rPr lang="es-MX" dirty="0" err="1"/>
              <a:t>modified</a:t>
            </a:r>
            <a:br>
              <a:rPr lang="es-MX" dirty="0"/>
            </a:br>
            <a:r>
              <a:rPr lang="es-MX" dirty="0" err="1"/>
              <a:t>code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E0DC95-B74A-4AB4-85C8-1DECCF649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77" t="12869" r="39349" b="20000"/>
          <a:stretch/>
        </p:blipFill>
        <p:spPr>
          <a:xfrm>
            <a:off x="4293704" y="365125"/>
            <a:ext cx="7601447" cy="621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6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A73AF-BD54-4215-A80A-21229386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Install</a:t>
            </a:r>
            <a:r>
              <a:rPr lang="es-MX" dirty="0"/>
              <a:t> Intel FPGA Monitor </a:t>
            </a:r>
            <a:r>
              <a:rPr lang="es-MX" dirty="0" err="1"/>
              <a:t>Program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1FC73A-BA77-4E44-BA0B-6BD906795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>
                <a:hlinkClick r:id="rId2"/>
              </a:rPr>
              <a:t>https://www.intel.com/content/www/us/en/programmable/support/training/university/materials-software.html</a:t>
            </a:r>
            <a:endParaRPr lang="es-MX" dirty="0"/>
          </a:p>
          <a:p>
            <a:pPr marL="0" indent="0">
              <a:buNone/>
            </a:pPr>
            <a:r>
              <a:rPr lang="es-MX" dirty="0" err="1"/>
              <a:t>Choose</a:t>
            </a:r>
            <a:r>
              <a:rPr lang="es-MX" dirty="0"/>
              <a:t> Monitor </a:t>
            </a:r>
            <a:r>
              <a:rPr lang="es-MX" dirty="0" err="1"/>
              <a:t>program</a:t>
            </a:r>
            <a:endParaRPr lang="es-MX" dirty="0"/>
          </a:p>
          <a:p>
            <a:pPr marL="0" indent="0">
              <a:buNone/>
            </a:pPr>
            <a:r>
              <a:rPr lang="es-MX" dirty="0" err="1"/>
              <a:t>Download</a:t>
            </a:r>
            <a:r>
              <a:rPr lang="es-MX" dirty="0"/>
              <a:t> the </a:t>
            </a:r>
            <a:r>
              <a:rPr lang="es-MX" dirty="0" err="1"/>
              <a:t>latest</a:t>
            </a:r>
            <a:r>
              <a:rPr lang="es-MX" dirty="0"/>
              <a:t> </a:t>
            </a:r>
            <a:r>
              <a:rPr lang="es-MX" dirty="0" err="1"/>
              <a:t>version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067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705FB-10A7-401C-B092-9A336B70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Configure the </a:t>
            </a:r>
            <a:r>
              <a:rPr lang="es-MX" dirty="0" err="1"/>
              <a:t>Mode</a:t>
            </a:r>
            <a:r>
              <a:rPr lang="es-MX" dirty="0"/>
              <a:t> </a:t>
            </a:r>
            <a:r>
              <a:rPr lang="es-MX" dirty="0" err="1"/>
              <a:t>Select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your</a:t>
            </a:r>
            <a:r>
              <a:rPr lang="es-MX" dirty="0"/>
              <a:t> </a:t>
            </a:r>
            <a:r>
              <a:rPr lang="es-MX" dirty="0" err="1"/>
              <a:t>device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2B4E8E-9B95-487E-8420-22AF56F6F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Connect</a:t>
            </a:r>
            <a:r>
              <a:rPr lang="es-MX" dirty="0"/>
              <a:t> you </a:t>
            </a:r>
            <a:r>
              <a:rPr lang="es-MX" dirty="0" err="1"/>
              <a:t>device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the host </a:t>
            </a:r>
            <a:r>
              <a:rPr lang="es-MX" dirty="0" err="1"/>
              <a:t>computer</a:t>
            </a:r>
            <a:r>
              <a:rPr lang="es-MX" dirty="0"/>
              <a:t> </a:t>
            </a:r>
            <a:r>
              <a:rPr lang="es-MX" dirty="0" err="1"/>
              <a:t>through</a:t>
            </a:r>
            <a:r>
              <a:rPr lang="es-MX" dirty="0"/>
              <a:t> the USB-</a:t>
            </a:r>
            <a:r>
              <a:rPr lang="es-MX" dirty="0" err="1"/>
              <a:t>Blaster</a:t>
            </a:r>
            <a:r>
              <a:rPr lang="es-MX" dirty="0"/>
              <a:t> and </a:t>
            </a:r>
            <a:r>
              <a:rPr lang="es-MX" dirty="0" err="1"/>
              <a:t>turn</a:t>
            </a:r>
            <a:r>
              <a:rPr lang="es-MX" dirty="0"/>
              <a:t> it on.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072737-38C6-402B-9D83-EA172409B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910" y="1287994"/>
            <a:ext cx="66294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0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24656-EFCF-44BB-B6C5-3113F044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Open Intel FPGA Monitor </a:t>
            </a:r>
            <a:r>
              <a:rPr lang="es-MX" dirty="0" err="1"/>
              <a:t>Program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A56193-E781-4C8F-8DC7-E1D671D89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8CBBE7-26E8-4FAE-A591-2FF3FC492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331" y="1439531"/>
            <a:ext cx="7284584" cy="517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9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F0123-8DFB-4B74-8B91-F3871EB9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Create</a:t>
            </a:r>
            <a:r>
              <a:rPr lang="es-MX" dirty="0"/>
              <a:t> a new </a:t>
            </a:r>
            <a:r>
              <a:rPr lang="es-MX" dirty="0" err="1"/>
              <a:t>project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A82FDE6-43A0-4C2D-8CAB-E531EC8DC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982" t="19808" r="26530" b="20073"/>
          <a:stretch/>
        </p:blipFill>
        <p:spPr>
          <a:xfrm>
            <a:off x="2625255" y="1690688"/>
            <a:ext cx="6941490" cy="49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6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B1C30-D2D9-4F27-BF3F-8866F256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EDB441-D1B3-496F-91A0-73CF8AE38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Select</a:t>
            </a:r>
            <a:r>
              <a:rPr lang="es-MX" dirty="0"/>
              <a:t> a Project </a:t>
            </a:r>
          </a:p>
          <a:p>
            <a:pPr marL="0" indent="0">
              <a:buNone/>
            </a:pPr>
            <a:r>
              <a:rPr lang="es-MX" dirty="0"/>
              <a:t>   </a:t>
            </a:r>
            <a:r>
              <a:rPr lang="es-MX" dirty="0" err="1"/>
              <a:t>directory</a:t>
            </a:r>
            <a:r>
              <a:rPr lang="es-MX" dirty="0"/>
              <a:t> (</a:t>
            </a:r>
            <a:r>
              <a:rPr lang="es-MX" dirty="0" err="1"/>
              <a:t>Avoid</a:t>
            </a:r>
            <a:r>
              <a:rPr lang="es-MX" dirty="0"/>
              <a:t> </a:t>
            </a:r>
            <a:r>
              <a:rPr lang="es-MX" dirty="0" err="1"/>
              <a:t>large</a:t>
            </a:r>
            <a:r>
              <a:rPr lang="es-MX" dirty="0"/>
              <a:t> </a:t>
            </a:r>
            <a:r>
              <a:rPr lang="es-MX" dirty="0" err="1"/>
              <a:t>paths</a:t>
            </a:r>
            <a:r>
              <a:rPr lang="es-MX" dirty="0"/>
              <a:t>).</a:t>
            </a:r>
          </a:p>
          <a:p>
            <a:r>
              <a:rPr lang="es-MX" dirty="0" err="1"/>
              <a:t>Provide</a:t>
            </a:r>
            <a:r>
              <a:rPr lang="es-MX" dirty="0"/>
              <a:t> a Project </a:t>
            </a:r>
            <a:r>
              <a:rPr lang="es-MX" dirty="0" err="1"/>
              <a:t>name</a:t>
            </a:r>
            <a:endParaRPr lang="es-MX" dirty="0"/>
          </a:p>
          <a:p>
            <a:r>
              <a:rPr lang="es-MX" dirty="0"/>
              <a:t>For </a:t>
            </a:r>
            <a:r>
              <a:rPr lang="es-MX" dirty="0" err="1"/>
              <a:t>processor</a:t>
            </a:r>
            <a:r>
              <a:rPr lang="es-MX" dirty="0"/>
              <a:t> </a:t>
            </a:r>
            <a:r>
              <a:rPr lang="es-MX" dirty="0" err="1"/>
              <a:t>architecture</a:t>
            </a:r>
            <a:r>
              <a:rPr lang="es-MX" dirty="0"/>
              <a:t> </a:t>
            </a:r>
            <a:r>
              <a:rPr lang="es-MX" dirty="0" err="1"/>
              <a:t>choose</a:t>
            </a:r>
            <a:r>
              <a:rPr lang="es-MX" dirty="0"/>
              <a:t> </a:t>
            </a:r>
          </a:p>
          <a:p>
            <a:pPr marL="0" indent="0">
              <a:buNone/>
            </a:pPr>
            <a:r>
              <a:rPr lang="es-MX" dirty="0"/>
              <a:t>   ARM </a:t>
            </a:r>
            <a:r>
              <a:rPr lang="es-MX" dirty="0" err="1"/>
              <a:t>Cortex</a:t>
            </a:r>
            <a:r>
              <a:rPr lang="es-MX" dirty="0"/>
              <a:t> A-9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A0A906-DC56-4F75-B003-9975137EA0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77" t="9333" r="14289" b="14370"/>
          <a:stretch/>
        </p:blipFill>
        <p:spPr>
          <a:xfrm>
            <a:off x="6383761" y="635064"/>
            <a:ext cx="5571245" cy="571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9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108FA-2381-45BE-9759-D35891D2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1BF05E-F961-4AAD-AC3F-54A0FE23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On the </a:t>
            </a:r>
            <a:r>
              <a:rPr lang="es-MX" dirty="0" err="1"/>
              <a:t>select</a:t>
            </a:r>
            <a:r>
              <a:rPr lang="es-MX" dirty="0"/>
              <a:t> a </a:t>
            </a:r>
            <a:r>
              <a:rPr lang="es-MX" dirty="0" err="1"/>
              <a:t>system</a:t>
            </a:r>
            <a:r>
              <a:rPr lang="es-MX" dirty="0"/>
              <a:t> </a:t>
            </a:r>
            <a:r>
              <a:rPr lang="es-MX" dirty="0" err="1"/>
              <a:t>choose</a:t>
            </a:r>
            <a:r>
              <a:rPr lang="es-MX" dirty="0"/>
              <a:t> the</a:t>
            </a:r>
          </a:p>
          <a:p>
            <a:pPr marL="0" indent="0">
              <a:buNone/>
            </a:pPr>
            <a:r>
              <a:rPr lang="es-MX" dirty="0" err="1"/>
              <a:t>device</a:t>
            </a:r>
            <a:r>
              <a:rPr lang="es-MX" dirty="0"/>
              <a:t> you are </a:t>
            </a:r>
            <a:r>
              <a:rPr lang="es-MX" dirty="0" err="1"/>
              <a:t>utilizing</a:t>
            </a:r>
            <a:r>
              <a:rPr lang="es-MX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D9D078-0BD1-4342-BA41-4DA8ED5EF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22" t="11826" r="29109" b="12000"/>
          <a:stretch/>
        </p:blipFill>
        <p:spPr>
          <a:xfrm>
            <a:off x="6249062" y="1105232"/>
            <a:ext cx="5104738" cy="52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3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764A41-2436-4908-AB50-AEAC7EE4A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724"/>
            <a:ext cx="10515600" cy="4419725"/>
          </a:xfrm>
        </p:spPr>
        <p:txBody>
          <a:bodyPr/>
          <a:lstStyle/>
          <a:p>
            <a:r>
              <a:rPr lang="es-MX" dirty="0" err="1"/>
              <a:t>Program</a:t>
            </a:r>
            <a:r>
              <a:rPr lang="es-MX" dirty="0"/>
              <a:t> </a:t>
            </a:r>
            <a:r>
              <a:rPr lang="es-MX" dirty="0" err="1"/>
              <a:t>type</a:t>
            </a:r>
            <a:r>
              <a:rPr lang="es-MX" dirty="0"/>
              <a:t>: </a:t>
            </a:r>
          </a:p>
          <a:p>
            <a:pPr marL="457200" lvl="1" indent="0">
              <a:buNone/>
            </a:pPr>
            <a:r>
              <a:rPr lang="es-MX" dirty="0" err="1"/>
              <a:t>Assembly</a:t>
            </a:r>
            <a:r>
              <a:rPr lang="es-MX" dirty="0"/>
              <a:t> </a:t>
            </a:r>
            <a:r>
              <a:rPr lang="es-MX" dirty="0" err="1"/>
              <a:t>program</a:t>
            </a:r>
            <a:endParaRPr lang="es-MX" dirty="0"/>
          </a:p>
          <a:p>
            <a:pPr marL="457200" lvl="1" indent="0">
              <a:buNone/>
            </a:pPr>
            <a:endParaRPr lang="es-MX" dirty="0"/>
          </a:p>
          <a:p>
            <a:r>
              <a:rPr lang="es-MX" dirty="0" err="1"/>
              <a:t>Check</a:t>
            </a:r>
            <a:r>
              <a:rPr lang="es-MX" dirty="0"/>
              <a:t> on the </a:t>
            </a:r>
            <a:r>
              <a:rPr lang="es-MX" dirty="0" err="1"/>
              <a:t>Include</a:t>
            </a:r>
            <a:r>
              <a:rPr lang="es-MX" dirty="0"/>
              <a:t> a </a:t>
            </a:r>
            <a:r>
              <a:rPr lang="es-MX" dirty="0" err="1"/>
              <a:t>sample</a:t>
            </a:r>
            <a:endParaRPr lang="es-MX" dirty="0"/>
          </a:p>
          <a:p>
            <a:endParaRPr lang="es-MX" dirty="0"/>
          </a:p>
          <a:p>
            <a:r>
              <a:rPr lang="es-MX" dirty="0"/>
              <a:t>Pick “</a:t>
            </a:r>
            <a:r>
              <a:rPr lang="es-MX" dirty="0" err="1"/>
              <a:t>Getting</a:t>
            </a:r>
            <a:r>
              <a:rPr lang="es-MX" dirty="0"/>
              <a:t> </a:t>
            </a:r>
            <a:r>
              <a:rPr lang="es-MX" dirty="0" err="1"/>
              <a:t>Started</a:t>
            </a:r>
            <a:r>
              <a:rPr lang="es-MX" dirty="0"/>
              <a:t>” 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err="1"/>
              <a:t>sample</a:t>
            </a:r>
            <a:r>
              <a:rPr lang="es-MX" dirty="0"/>
              <a:t> </a:t>
            </a:r>
            <a:r>
              <a:rPr lang="es-MX" dirty="0" err="1"/>
              <a:t>program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796E44-AF1C-4FB2-92F2-50674A758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91" t="11130" r="14565" b="14319"/>
          <a:stretch/>
        </p:blipFill>
        <p:spPr>
          <a:xfrm>
            <a:off x="5718313" y="365125"/>
            <a:ext cx="5923722" cy="597952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3FF10DE-71DF-4B5F-90DC-5997878412B5}"/>
              </a:ext>
            </a:extLst>
          </p:cNvPr>
          <p:cNvSpPr txBox="1"/>
          <p:nvPr/>
        </p:nvSpPr>
        <p:spPr>
          <a:xfrm>
            <a:off x="838200" y="469127"/>
            <a:ext cx="74629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latin typeface="+mj-lt"/>
              </a:rPr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37156330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360</Words>
  <Application>Microsoft Office PowerPoint</Application>
  <PresentationFormat>Panorámica</PresentationFormat>
  <Paragraphs>84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de Office</vt:lpstr>
      <vt:lpstr>Lab excercise 1 Using an ARM system</vt:lpstr>
      <vt:lpstr>Part 1</vt:lpstr>
      <vt:lpstr>Install Intel FPGA Monitor Program</vt:lpstr>
      <vt:lpstr>Configure the Mode Select from your device</vt:lpstr>
      <vt:lpstr>Open Intel FPGA Monitor Program</vt:lpstr>
      <vt:lpstr>Create a new project</vt:lpstr>
      <vt:lpstr>1)</vt:lpstr>
      <vt:lpstr>2)</vt:lpstr>
      <vt:lpstr>Presentación de PowerPoint</vt:lpstr>
      <vt:lpstr>4)</vt:lpstr>
      <vt:lpstr>5)</vt:lpstr>
      <vt:lpstr>6)</vt:lpstr>
      <vt:lpstr>7)</vt:lpstr>
      <vt:lpstr>8)</vt:lpstr>
      <vt:lpstr>Part 2</vt:lpstr>
      <vt:lpstr>Presentación de PowerPoint</vt:lpstr>
      <vt:lpstr>Presentación de PowerPoint</vt:lpstr>
      <vt:lpstr>Presentación de PowerPoint</vt:lpstr>
      <vt:lpstr>Presentación de PowerPoint</vt:lpstr>
      <vt:lpstr>PART 3</vt:lpstr>
      <vt:lpstr>Presentación de PowerPoint</vt:lpstr>
      <vt:lpstr>PART 4</vt:lpstr>
      <vt:lpstr>PART 4 – Modified for larger numbers</vt:lpstr>
      <vt:lpstr>Subroutine for the  modified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excercise 1 Using an ARM system</dc:title>
  <dc:creator>Julio Cesar Almada Fuerte</dc:creator>
  <cp:lastModifiedBy>Julio Cesar Almada Fuerte</cp:lastModifiedBy>
  <cp:revision>16</cp:revision>
  <dcterms:created xsi:type="dcterms:W3CDTF">2019-04-29T01:53:40Z</dcterms:created>
  <dcterms:modified xsi:type="dcterms:W3CDTF">2019-05-04T19:46:01Z</dcterms:modified>
</cp:coreProperties>
</file>