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6009D-880D-4978-B94E-7DF3E726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28428B-965B-4064-A8DE-8DCA5F02B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E8679-C280-4215-92E7-329139D3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A97B47-8B5F-441A-AE04-602A54C3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A4AB6-A09A-4181-A5F0-8CB55C1C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30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2EC95-580D-47E4-BAC5-49A5FB37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BD7464-D693-4086-9CC2-6E9E1639A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52D65-3827-4F1E-B5B7-9347E44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6BCE9-FF0D-479A-8EC3-FCC13D3E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300105-ACE3-46D6-AB56-E0F16BDD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249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8FD327-7222-4D18-9C3B-5232558C9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4513AE-0681-46C6-85BA-02A7E12EC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A0931-6CDF-49AE-85FF-6218CF67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7C6706-46A8-4580-A6D0-72F32143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CB079-3746-464A-A4CE-657920D0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36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3C9B4-CC2A-4756-B9C4-B51E1856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4011D-D728-43DB-9807-96A41365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276AF-1CFB-4821-8EFB-A0652189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D3937F-B327-4B32-AD0A-83299B7C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6A2E9-4B3D-47A8-B7C0-A461A062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58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5EF4D-B9E6-4929-8CA2-87A4E7AC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DF013A-C437-4B1B-805B-166271D4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88F18-2E2C-4CFD-BAE1-14F72ADE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29313-A0A0-447E-A7C1-969C579A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B62EF-C76C-4A16-954E-BCF6EEE6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5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07376-9E46-410B-8230-23514F9D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BB4C1-5967-449D-896D-3EC0AD9B4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30FC87-87A7-4B33-9831-717919278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3AB18-C6C0-4EDE-8CB5-8F0B55AF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1D07B-B62D-4656-A3F9-EEAC7B6B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BADCCE-A019-4DCF-994D-1AF58983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94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7B542-41AD-4D69-BC7D-5338ACFE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D13B4D-84EC-4A12-8F7D-C04722D7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83F78A-0461-4AD0-9C68-3F8559913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3DB051-46EC-41F3-B463-DBB120C32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8472F6-09E3-40F7-A3C4-152BB4810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B000C1-D05A-475A-8867-28E6D78A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F46100-9CD7-4E0E-A66C-E908A086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AF3DF4-C208-49FE-9D4E-234DAC63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20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4AFDB-9F8F-4609-A58B-A49B385C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7F8CA1-C571-4A6F-8333-7BCCCEF5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4F559D-FEAC-44E8-BF14-7CC38AF8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705BF5-D6BD-49A3-8EA1-AED9CC63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60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4FC85-653E-46AD-9891-99883242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CDDF6C-B8DB-4B87-9F3B-413968AA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17BC38-500B-47BA-98BC-4804F356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32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2EA01-7324-405B-BFFE-DF382A70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B17F3-1E6C-4AC4-BC86-F5C18DE4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1F157D-0FE7-4C24-8CF7-59486C065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F686A1-54C2-4309-9A9E-E6F95E8A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14407D-B4F4-45D3-82D9-B52475E0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A0208-EAD3-4427-97FA-831F39B4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38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2CDE-15AB-43CA-94EE-12F353A7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3A256E-8F9E-4705-8B8A-B1ECC29B7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94373F-3E3B-49DF-B084-B7DF572D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213A45-0672-4453-8755-1FD3D7C6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01D982-686F-470F-A7E1-C536A290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61476E-BFFB-4B6B-A806-2EC9FB21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7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78FF4B-E197-4B65-9043-136CE832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24A09C-F7FF-44ED-BAB1-B740CB7F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53B8F-D58E-4EB6-B48B-FA288910B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A431-7052-4304-9ECD-FDEB3AEED891}" type="datetimeFigureOut">
              <a:rPr lang="es-MX" smtClean="0"/>
              <a:t>04/05/2019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05DC5D-DAA9-47EC-A732-94D3AC2C9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6DA19-1B06-4CD9-B6C3-4CDDABE19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BDB2-F24B-441F-8303-5AB629E3E2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430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5F19B-1398-4B21-BF69-C9F5505B0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Lab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A6655-9A6E-4F2E-9213-677C91EB7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Logic</a:t>
            </a:r>
            <a:r>
              <a:rPr lang="es-MX" dirty="0"/>
              <a:t> </a:t>
            </a:r>
            <a:r>
              <a:rPr lang="es-MX" dirty="0" err="1"/>
              <a:t>Instructions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the ARM </a:t>
            </a:r>
            <a:r>
              <a:rPr lang="es-MX" dirty="0" err="1"/>
              <a:t>processor</a:t>
            </a:r>
            <a:endParaRPr lang="es-MX" dirty="0"/>
          </a:p>
          <a:p>
            <a:r>
              <a:rPr lang="es-MX" dirty="0"/>
              <a:t>Julio César Almada Fuerte</a:t>
            </a:r>
          </a:p>
          <a:p>
            <a:r>
              <a:rPr lang="es-MX" dirty="0"/>
              <a:t>A00226046</a:t>
            </a:r>
          </a:p>
          <a:p>
            <a:r>
              <a:rPr lang="es-MX" dirty="0"/>
              <a:t>ITE</a:t>
            </a:r>
          </a:p>
        </p:txBody>
      </p:sp>
    </p:spTree>
    <p:extLst>
      <p:ext uri="{BB962C8B-B14F-4D97-AF65-F5344CB8AC3E}">
        <p14:creationId xmlns:p14="http://schemas.microsoft.com/office/powerpoint/2010/main" val="120420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353C6-B7D3-40A5-91CC-FD8E63E8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3E951-A058-46A3-A1BC-B831A833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A76C7-9CE3-41BE-AD67-67B0F374E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9" t="3585" r="28628" b="21004"/>
          <a:stretch/>
        </p:blipFill>
        <p:spPr>
          <a:xfrm>
            <a:off x="2236838" y="537377"/>
            <a:ext cx="7718324" cy="57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1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04CA0-30BA-4A84-B61D-3BE09DA5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623F6-5CFE-47CD-9ECB-0915403F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 the </a:t>
            </a:r>
            <a:r>
              <a:rPr lang="es-MX" dirty="0" err="1"/>
              <a:t>same</a:t>
            </a:r>
            <a:r>
              <a:rPr lang="es-MX" dirty="0"/>
              <a:t> as </a:t>
            </a:r>
            <a:r>
              <a:rPr lang="es-MX" dirty="0" err="1"/>
              <a:t>part</a:t>
            </a:r>
            <a:r>
              <a:rPr lang="es-MX" dirty="0"/>
              <a:t> 3 but </a:t>
            </a:r>
            <a:r>
              <a:rPr lang="es-MX" dirty="0" err="1"/>
              <a:t>print</a:t>
            </a:r>
            <a:r>
              <a:rPr lang="es-MX" dirty="0"/>
              <a:t> the </a:t>
            </a:r>
            <a:r>
              <a:rPr lang="es-MX" dirty="0" err="1"/>
              <a:t>result</a:t>
            </a:r>
            <a:r>
              <a:rPr lang="es-MX" dirty="0"/>
              <a:t> of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register</a:t>
            </a:r>
            <a:r>
              <a:rPr lang="es-MX" dirty="0"/>
              <a:t> on the 7-segment displays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9AA6F6-27C9-4059-939C-1DB1DAA9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23087"/>
            <a:ext cx="7315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FC7C-2722-4A70-8F67-D8A2F131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 7 –</a:t>
            </a:r>
            <a:r>
              <a:rPr lang="es-MX" dirty="0" err="1"/>
              <a:t>segment</a:t>
            </a:r>
            <a:r>
              <a:rPr lang="es-MX" dirty="0"/>
              <a:t> displays are </a:t>
            </a:r>
            <a:r>
              <a:rPr lang="es-MX" dirty="0" err="1"/>
              <a:t>memory</a:t>
            </a:r>
            <a:r>
              <a:rPr lang="es-MX" dirty="0"/>
              <a:t> </a:t>
            </a:r>
            <a:r>
              <a:rPr lang="es-MX" dirty="0" err="1"/>
              <a:t>mapped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6F3D6-2819-45DA-8ACB-A20350C5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Hex3-0: 0xFF200020</a:t>
            </a:r>
          </a:p>
          <a:p>
            <a:pPr marL="0" indent="0">
              <a:buNone/>
            </a:pPr>
            <a:r>
              <a:rPr lang="es-MX" dirty="0"/>
              <a:t>Hex5-4: 0xFF200030</a:t>
            </a:r>
          </a:p>
          <a:p>
            <a:pPr marL="0" indent="0">
              <a:buNone/>
            </a:pPr>
            <a:r>
              <a:rPr lang="es-MX" dirty="0"/>
              <a:t>To show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number</a:t>
            </a:r>
            <a:r>
              <a:rPr lang="es-MX" dirty="0"/>
              <a:t>, it is </a:t>
            </a:r>
            <a:r>
              <a:rPr lang="es-MX" dirty="0" err="1"/>
              <a:t>necessary</a:t>
            </a:r>
            <a:r>
              <a:rPr lang="es-MX" dirty="0"/>
              <a:t> to light up the </a:t>
            </a:r>
            <a:r>
              <a:rPr lang="es-MX" dirty="0" err="1"/>
              <a:t>appropriate</a:t>
            </a:r>
            <a:r>
              <a:rPr lang="es-MX" dirty="0"/>
              <a:t> display </a:t>
            </a:r>
            <a:r>
              <a:rPr lang="es-MX" dirty="0" err="1"/>
              <a:t>segment</a:t>
            </a:r>
            <a:r>
              <a:rPr lang="es-MX" dirty="0"/>
              <a:t> and store it </a:t>
            </a:r>
            <a:r>
              <a:rPr lang="es-MX" dirty="0" err="1"/>
              <a:t>into</a:t>
            </a:r>
            <a:r>
              <a:rPr lang="es-MX" dirty="0"/>
              <a:t> the address 0xFF200020 to show the </a:t>
            </a:r>
            <a:r>
              <a:rPr lang="es-MX" dirty="0" err="1"/>
              <a:t>result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 err="1"/>
              <a:t>Example</a:t>
            </a:r>
            <a:r>
              <a:rPr lang="es-MX" dirty="0"/>
              <a:t>: 0 -&gt; 00111111</a:t>
            </a:r>
          </a:p>
        </p:txBody>
      </p:sp>
    </p:spTree>
    <p:extLst>
      <p:ext uri="{BB962C8B-B14F-4D97-AF65-F5344CB8AC3E}">
        <p14:creationId xmlns:p14="http://schemas.microsoft.com/office/powerpoint/2010/main" val="174112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0DA5A-A2AE-49BA-ABD5-1725220B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F57B5-9608-4A6A-B627-A275C563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886F54-3A75-4D40-A807-61D263C1B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61" t="3871" r="48387" b="70179"/>
          <a:stretch/>
        </p:blipFill>
        <p:spPr>
          <a:xfrm>
            <a:off x="1740310" y="1825625"/>
            <a:ext cx="8348180" cy="33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0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72F8-1943-4BE4-9717-B06E8025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AC5BB-86E2-4E11-A2F5-95A940E3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F69C9F-D056-421B-B942-74832A6FCB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6" t="4014" r="30646" b="23871"/>
          <a:stretch/>
        </p:blipFill>
        <p:spPr>
          <a:xfrm>
            <a:off x="2300748" y="992930"/>
            <a:ext cx="7323956" cy="54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0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E5CB-D3D4-4075-A174-C7087A9C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B7A97-212A-4562-B55E-7BF52E0B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2E43E0-BE74-4718-9EBE-A483346C2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5" t="3584" r="39193" b="39068"/>
          <a:stretch/>
        </p:blipFill>
        <p:spPr>
          <a:xfrm>
            <a:off x="2310581" y="1160206"/>
            <a:ext cx="7679042" cy="53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327DD-1062-4082-9076-25D91A79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959BF-0093-4FF9-95FD-70FEE768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ACD5AB-6C01-4FE6-9606-1A6529186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77" t="9931" r="38710" b="32473"/>
          <a:stretch/>
        </p:blipFill>
        <p:spPr>
          <a:xfrm>
            <a:off x="2310214" y="1370012"/>
            <a:ext cx="7571571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306C9-4520-47A9-B269-8F958330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9E397-7325-44A3-96C3-D73F531E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D431A7-7118-4C12-97D9-7C79702E0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6" t="3728" r="29113" b="36487"/>
          <a:stretch/>
        </p:blipFill>
        <p:spPr>
          <a:xfrm>
            <a:off x="1695463" y="803787"/>
            <a:ext cx="8801074" cy="5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33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4098E-C28E-4D3A-8E41-50A3BC2E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BF509-697F-41BC-880A-38B34070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F5C975-E1D5-4DEF-874C-1BA50529D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9931" r="36935" b="31613"/>
          <a:stretch/>
        </p:blipFill>
        <p:spPr>
          <a:xfrm>
            <a:off x="2158180" y="735065"/>
            <a:ext cx="7875639" cy="538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9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93090-82A3-4A09-977A-3C297934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Part</a:t>
            </a:r>
            <a:r>
              <a:rPr lang="es-MX" dirty="0"/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0A8EE-A7AF-41DB-9CB4-5C8EB993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Counts</a:t>
            </a:r>
            <a:r>
              <a:rPr lang="es-MX" dirty="0"/>
              <a:t> the </a:t>
            </a:r>
            <a:r>
              <a:rPr lang="es-MX" dirty="0" err="1"/>
              <a:t>longest</a:t>
            </a:r>
            <a:r>
              <a:rPr lang="es-MX" dirty="0"/>
              <a:t> </a:t>
            </a:r>
            <a:r>
              <a:rPr lang="es-MX" dirty="0" err="1"/>
              <a:t>strings</a:t>
            </a:r>
            <a:r>
              <a:rPr lang="es-MX" dirty="0"/>
              <a:t> of 1´s</a:t>
            </a:r>
          </a:p>
          <a:p>
            <a:r>
              <a:rPr lang="es-MX" dirty="0" err="1"/>
              <a:t>Example</a:t>
            </a:r>
            <a:r>
              <a:rPr lang="es-MX" dirty="0"/>
              <a:t>:  0x103fe00f -&gt;9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36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95095-F916-4DD4-8DCF-115EBE22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D6F6B-8960-4DF3-AFCF-2BDC883E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87770E-9EE0-43A1-97F9-86E2B8486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8" t="3095" r="37054" b="50000"/>
          <a:stretch/>
        </p:blipFill>
        <p:spPr>
          <a:xfrm>
            <a:off x="1464755" y="901700"/>
            <a:ext cx="926249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4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92645-8A4F-40FA-BB5E-D5554912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93EEB-AA77-4BF8-B1E0-06122605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 the </a:t>
            </a:r>
            <a:r>
              <a:rPr lang="es-MX" dirty="0" err="1"/>
              <a:t>same</a:t>
            </a:r>
            <a:r>
              <a:rPr lang="es-MX" dirty="0"/>
              <a:t> as the </a:t>
            </a:r>
            <a:r>
              <a:rPr lang="es-MX" dirty="0" err="1"/>
              <a:t>part</a:t>
            </a:r>
            <a:r>
              <a:rPr lang="es-MX" dirty="0"/>
              <a:t> 1 but in a </a:t>
            </a:r>
            <a:r>
              <a:rPr lang="es-MX" dirty="0" err="1"/>
              <a:t>subroutine</a:t>
            </a:r>
            <a:r>
              <a:rPr lang="es-MX" dirty="0"/>
              <a:t>.</a:t>
            </a:r>
          </a:p>
          <a:p>
            <a:r>
              <a:rPr lang="es-MX" dirty="0" err="1"/>
              <a:t>Check</a:t>
            </a:r>
            <a:r>
              <a:rPr lang="es-MX" dirty="0"/>
              <a:t> for the </a:t>
            </a:r>
            <a:r>
              <a:rPr lang="es-MX" dirty="0" err="1"/>
              <a:t>largest</a:t>
            </a:r>
            <a:r>
              <a:rPr lang="es-MX" dirty="0"/>
              <a:t> </a:t>
            </a:r>
            <a:r>
              <a:rPr lang="es-MX" dirty="0" err="1"/>
              <a:t>string</a:t>
            </a:r>
            <a:r>
              <a:rPr lang="es-MX" dirty="0"/>
              <a:t> of 1s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across</a:t>
            </a:r>
            <a:r>
              <a:rPr lang="es-MX" dirty="0"/>
              <a:t> 10 </a:t>
            </a:r>
            <a:r>
              <a:rPr lang="es-MX" dirty="0" err="1"/>
              <a:t>words</a:t>
            </a:r>
            <a:r>
              <a:rPr lang="es-MX" dirty="0"/>
              <a:t> in </a:t>
            </a:r>
            <a:r>
              <a:rPr lang="es-MX" dirty="0" err="1"/>
              <a:t>memory</a:t>
            </a:r>
            <a:r>
              <a:rPr lang="es-MX" dirty="0"/>
              <a:t> on the </a:t>
            </a:r>
            <a:r>
              <a:rPr lang="es-MX" dirty="0" err="1"/>
              <a:t>label</a:t>
            </a:r>
            <a:r>
              <a:rPr lang="es-MX" dirty="0"/>
              <a:t> TEST_NUM</a:t>
            </a:r>
          </a:p>
        </p:txBody>
      </p:sp>
    </p:spTree>
    <p:extLst>
      <p:ext uri="{BB962C8B-B14F-4D97-AF65-F5344CB8AC3E}">
        <p14:creationId xmlns:p14="http://schemas.microsoft.com/office/powerpoint/2010/main" val="328229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05CBD-A6BD-4EAB-8EC2-C6F4A9A4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054B5-DF98-4705-AF57-8EA355BE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B37EE8-5666-4440-8ADA-4891A282EE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6" t="3571" r="6875" b="9931"/>
          <a:stretch/>
        </p:blipFill>
        <p:spPr>
          <a:xfrm>
            <a:off x="1518556" y="462982"/>
            <a:ext cx="9541330" cy="593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5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F6154-519D-4DB5-AF5D-C01AF6C1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75AFE-8BF1-473C-8724-949CBEFD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Check</a:t>
            </a:r>
            <a:r>
              <a:rPr lang="es-MX" dirty="0"/>
              <a:t> for the </a:t>
            </a:r>
            <a:r>
              <a:rPr lang="es-MX" dirty="0" err="1"/>
              <a:t>longest</a:t>
            </a:r>
            <a:r>
              <a:rPr lang="es-MX" dirty="0"/>
              <a:t> </a:t>
            </a:r>
            <a:r>
              <a:rPr lang="es-MX" dirty="0" err="1"/>
              <a:t>string</a:t>
            </a:r>
            <a:r>
              <a:rPr lang="es-MX" dirty="0"/>
              <a:t> of 1´s and </a:t>
            </a:r>
            <a:r>
              <a:rPr lang="es-MX" dirty="0" err="1"/>
              <a:t>put</a:t>
            </a:r>
            <a:r>
              <a:rPr lang="es-MX" dirty="0"/>
              <a:t> the </a:t>
            </a:r>
            <a:r>
              <a:rPr lang="es-MX" dirty="0" err="1"/>
              <a:t>result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register</a:t>
            </a:r>
            <a:r>
              <a:rPr lang="es-MX" dirty="0"/>
              <a:t> R5</a:t>
            </a:r>
          </a:p>
          <a:p>
            <a:r>
              <a:rPr lang="es-MX" dirty="0" err="1"/>
              <a:t>Check</a:t>
            </a:r>
            <a:r>
              <a:rPr lang="es-MX" dirty="0"/>
              <a:t> for the </a:t>
            </a:r>
            <a:r>
              <a:rPr lang="es-MX" dirty="0" err="1"/>
              <a:t>longest</a:t>
            </a:r>
            <a:r>
              <a:rPr lang="es-MX" dirty="0"/>
              <a:t> </a:t>
            </a:r>
            <a:r>
              <a:rPr lang="es-MX" dirty="0" err="1"/>
              <a:t>string</a:t>
            </a:r>
            <a:r>
              <a:rPr lang="es-MX" dirty="0"/>
              <a:t> of 0´s and </a:t>
            </a:r>
            <a:r>
              <a:rPr lang="es-MX" dirty="0" err="1"/>
              <a:t>put</a:t>
            </a:r>
            <a:r>
              <a:rPr lang="es-MX" dirty="0"/>
              <a:t> the </a:t>
            </a:r>
            <a:r>
              <a:rPr lang="es-MX" dirty="0" err="1"/>
              <a:t>result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register</a:t>
            </a:r>
            <a:r>
              <a:rPr lang="es-MX" dirty="0"/>
              <a:t> R6</a:t>
            </a:r>
          </a:p>
          <a:p>
            <a:r>
              <a:rPr lang="es-MX" dirty="0" err="1"/>
              <a:t>Check</a:t>
            </a:r>
            <a:r>
              <a:rPr lang="es-MX" dirty="0"/>
              <a:t> for the </a:t>
            </a:r>
            <a:r>
              <a:rPr lang="es-MX" dirty="0" err="1"/>
              <a:t>longest</a:t>
            </a:r>
            <a:r>
              <a:rPr lang="es-MX" dirty="0"/>
              <a:t> </a:t>
            </a:r>
            <a:r>
              <a:rPr lang="es-MX" dirty="0" err="1"/>
              <a:t>string</a:t>
            </a:r>
            <a:r>
              <a:rPr lang="es-MX" dirty="0"/>
              <a:t> of </a:t>
            </a:r>
            <a:r>
              <a:rPr lang="es-MX" dirty="0" err="1"/>
              <a:t>alternating</a:t>
            </a:r>
            <a:r>
              <a:rPr lang="es-MX" dirty="0"/>
              <a:t> 1´s and 0´s, and </a:t>
            </a:r>
            <a:r>
              <a:rPr lang="es-MX" dirty="0" err="1"/>
              <a:t>put</a:t>
            </a:r>
            <a:r>
              <a:rPr lang="es-MX" dirty="0"/>
              <a:t> the </a:t>
            </a:r>
            <a:r>
              <a:rPr lang="es-MX" dirty="0" err="1"/>
              <a:t>result</a:t>
            </a:r>
            <a:r>
              <a:rPr lang="es-MX" dirty="0"/>
              <a:t> </a:t>
            </a:r>
            <a:r>
              <a:rPr lang="es-MX" dirty="0" err="1"/>
              <a:t>into</a:t>
            </a:r>
            <a:r>
              <a:rPr lang="es-MX" dirty="0"/>
              <a:t> </a:t>
            </a:r>
            <a:r>
              <a:rPr lang="es-MX" dirty="0" err="1"/>
              <a:t>register</a:t>
            </a:r>
            <a:r>
              <a:rPr lang="es-MX" dirty="0"/>
              <a:t> R7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24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7DF2-F0D6-4291-ADC2-2A05ADE9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D0B2D-E450-4F86-A10E-BC3ED40E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7B024-AE6C-4963-BFAD-F3DFC89E5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8" t="3357" r="47500" b="60000"/>
          <a:stretch/>
        </p:blipFill>
        <p:spPr>
          <a:xfrm>
            <a:off x="2629399" y="1690688"/>
            <a:ext cx="6933201" cy="37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DEF4C-AF4D-4FC0-B05D-B307B8A3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DAB05-C1D5-4051-8E75-C87DB457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6EFFEB-C843-455A-88F3-2556FC091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6" t="28244" r="38710" b="20430"/>
          <a:stretch/>
        </p:blipFill>
        <p:spPr>
          <a:xfrm>
            <a:off x="2320412" y="1124167"/>
            <a:ext cx="7737987" cy="490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3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76358-FA5D-4FBB-B3D5-CC517283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0AA24-589D-40BD-BB8E-EA4627D2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8967C5-5960-4DF4-B884-C3A823C97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3" t="8315" r="39032" b="34050"/>
          <a:stretch/>
        </p:blipFill>
        <p:spPr>
          <a:xfrm>
            <a:off x="2289057" y="725128"/>
            <a:ext cx="7613886" cy="54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1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183</Words>
  <Application>Microsoft Office PowerPoint</Application>
  <PresentationFormat>Panorámica</PresentationFormat>
  <Paragraphs>22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Lab 2</vt:lpstr>
      <vt:lpstr>Part 1</vt:lpstr>
      <vt:lpstr>Presentación de PowerPoint</vt:lpstr>
      <vt:lpstr>PART 2</vt:lpstr>
      <vt:lpstr>Presentación de PowerPoint</vt:lpstr>
      <vt:lpstr>PART 3</vt:lpstr>
      <vt:lpstr>Presentación de PowerPoint</vt:lpstr>
      <vt:lpstr>Presentación de PowerPoint</vt:lpstr>
      <vt:lpstr>Presentación de PowerPoint</vt:lpstr>
      <vt:lpstr>Presentación de PowerPoint</vt:lpstr>
      <vt:lpstr>PART 4</vt:lpstr>
      <vt:lpstr>The 7 –segment displays are memory mapped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Almada Fuerte</dc:creator>
  <cp:lastModifiedBy>Julio Cesar Almada Fuerte</cp:lastModifiedBy>
  <cp:revision>6</cp:revision>
  <dcterms:created xsi:type="dcterms:W3CDTF">2019-04-29T18:23:45Z</dcterms:created>
  <dcterms:modified xsi:type="dcterms:W3CDTF">2019-05-04T19:53:46Z</dcterms:modified>
</cp:coreProperties>
</file>