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B4EA6-2EE1-46C5-AC87-24093E6FF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552085-5D2C-4CDA-84D5-44B5FAFC6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557FD6-951B-409C-8F63-F492E50A7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E7D0-559D-47AF-92E7-D0A2F71327CC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D12034-7836-4AA2-A5AE-F8539A12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D02527-9480-4D0E-AC1C-067B0CA0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391B-D1AC-44AC-9955-A03A5197E4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774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EFDF6-E2B7-4E4B-B055-0FBCBFEF8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55BE51-337F-4194-867F-4F64FB999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FEE5AE-A00E-4AB0-B6E9-C4D9D6FE3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E7D0-559D-47AF-92E7-D0A2F71327CC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9EFCCF-93D4-4200-90B5-67FBCC594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809551-CCA9-4343-B704-21F81E49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391B-D1AC-44AC-9955-A03A5197E4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731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7A130D-9787-4E1C-A6B7-2FD59892FE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DDACB5-DC39-4C0B-A59C-E0369F6F9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934B1C-FFA3-4C6A-90B1-2B505236F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E7D0-559D-47AF-92E7-D0A2F71327CC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E5CD36-E5D6-430A-9459-F2D527555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1267A0-BA51-4665-A4F9-A096164BB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391B-D1AC-44AC-9955-A03A5197E4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578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58D20-1940-4ED9-AF15-E4B8918EB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C54EE8-281F-4267-936B-67AAA7DAD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D43875-705A-4F0E-963D-997FFBB9C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E7D0-559D-47AF-92E7-D0A2F71327CC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1F3EDF-8AD0-4043-A5AC-23C1D779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EFFA22-0FFA-46DD-9C7F-74308095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391B-D1AC-44AC-9955-A03A5197E4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305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4F197-5F90-4981-A797-2445084C7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837C31-216D-42DE-9237-18A14849F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87A435-F48D-4B1D-B2CF-D9AED6B1B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E7D0-559D-47AF-92E7-D0A2F71327CC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5F3283-B531-413C-8835-577E58FDA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7DCF7D-E17C-4B01-9D3C-F354A8F43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391B-D1AC-44AC-9955-A03A5197E4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2278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8122B-125B-427B-856C-82554F0CC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FF8074-27F2-4746-982C-45D1A3B9F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3CBC4A-579B-4625-8B14-8C62028EF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37C0C4-B8E0-4EF3-89B8-4EC0A332B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E7D0-559D-47AF-92E7-D0A2F71327CC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1BC989-A034-4C98-AC74-C3A26711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CCC760-48DD-40AD-8DD2-496323EB6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391B-D1AC-44AC-9955-A03A5197E4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850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678BE-E312-4FD5-9B84-D28085BB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D0BEB2-351A-4A86-9B1A-B0AB90DF5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4B5482-59D0-4EE0-9934-02ED93484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33062D8-B630-41E0-850E-4F889C733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54B92EF-FD97-4E50-8E22-D890FDD5C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4154F4F-7288-4C56-B7F2-EF9113DA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E7D0-559D-47AF-92E7-D0A2F71327CC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C1EE47B-8331-4416-9DE3-F03F20B24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99A05B7-566F-4186-932F-2CA5910B0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391B-D1AC-44AC-9955-A03A5197E4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622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6357C-85AD-489A-950D-32ADF98B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F6B494-2C1A-4088-AF09-27D28062B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E7D0-559D-47AF-92E7-D0A2F71327CC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134F933-6D7E-4A7B-8BFA-11BE1D562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6B0E3A-73D8-4F0E-90ED-81DB95B29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391B-D1AC-44AC-9955-A03A5197E4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438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913AD2A-F72F-4AB0-9819-03269A206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E7D0-559D-47AF-92E7-D0A2F71327CC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7CD13C6-D4DC-4E75-B997-880AD99D9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B6BFFD-9B44-4B87-A92D-161FE88C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391B-D1AC-44AC-9955-A03A5197E4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352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AD964-3AB0-404A-8F06-6421F0E61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C73242-26FD-4E4D-A541-F3D452D76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0E530A-2253-4DE1-A8DD-F3DD5E62E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1D52EF-0F05-45A7-AF9D-AC9D2021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E7D0-559D-47AF-92E7-D0A2F71327CC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B7E14B-9B81-4492-AF8C-E2C1991BF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9CE32F-F541-496D-B30C-052FC727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391B-D1AC-44AC-9955-A03A5197E4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1006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9915-2E36-4B6B-86B4-62A32FBA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5756DDA-FBF6-4EC0-9478-5838CE0A3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458742-C335-4D7E-8600-00ABA0F1C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4B08FC-ED8E-46A7-AA36-788B22964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E7D0-559D-47AF-92E7-D0A2F71327CC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82BE34-2DFB-4C9F-8C9B-0F091BB47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61FF68-D50A-4DC2-BAC6-8F9FB3857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391B-D1AC-44AC-9955-A03A5197E4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211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64A20DC-7EFA-4DC2-B148-8E954C45D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3F418D-0EB4-4535-9406-E8C3197DD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774B98-0DD9-40FB-8AB4-1EACE0BC0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CE7D0-559D-47AF-92E7-D0A2F71327CC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3BAFB1-C047-49C0-B21A-183AC4AB6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8567F5-5D68-4AD4-9FBD-2626E3941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2391B-D1AC-44AC-9955-A03A5197E4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432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94269-9F7E-4364-BA93-4B072791CA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Lab 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886A0D-59DE-441E-9DF5-6C29C1D834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I/O in an </a:t>
            </a:r>
            <a:r>
              <a:rPr lang="es-MX" dirty="0" err="1"/>
              <a:t>Embedded</a:t>
            </a:r>
            <a:r>
              <a:rPr lang="es-MX" dirty="0"/>
              <a:t> </a:t>
            </a:r>
            <a:r>
              <a:rPr lang="es-MX" dirty="0" err="1"/>
              <a:t>System</a:t>
            </a:r>
            <a:endParaRPr lang="es-MX" dirty="0"/>
          </a:p>
          <a:p>
            <a:r>
              <a:rPr lang="es-MX" dirty="0"/>
              <a:t>Julio César Almada Fuerte</a:t>
            </a:r>
          </a:p>
          <a:p>
            <a:r>
              <a:rPr lang="es-MX" dirty="0"/>
              <a:t>A00226046</a:t>
            </a:r>
          </a:p>
          <a:p>
            <a:r>
              <a:rPr lang="es-MX" dirty="0"/>
              <a:t>ITE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837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AEA4A-9C35-4D63-ABDA-998AD129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ED164C-C8B8-44A9-BAC2-89BE8C5AA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7012450-865F-4521-9DD4-16B7097DF4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1" t="3594" r="5179" b="7131"/>
          <a:stretch/>
        </p:blipFill>
        <p:spPr>
          <a:xfrm>
            <a:off x="522467" y="370370"/>
            <a:ext cx="11147066" cy="612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9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684FE-8728-4A87-AB5B-2DD3A0E3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PART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104AF5-D69C-4F53-882A-D9BBD0EA7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Use the 7-segment display to display a digital </a:t>
            </a:r>
            <a:r>
              <a:rPr lang="es-MX" dirty="0" err="1"/>
              <a:t>number</a:t>
            </a:r>
            <a:r>
              <a:rPr lang="es-MX" dirty="0"/>
              <a:t>, but </a:t>
            </a:r>
            <a:r>
              <a:rPr lang="es-MX" dirty="0" err="1"/>
              <a:t>now</a:t>
            </a:r>
            <a:r>
              <a:rPr lang="es-MX" dirty="0"/>
              <a:t> you are </a:t>
            </a:r>
            <a:r>
              <a:rPr lang="es-MX" dirty="0" err="1"/>
              <a:t>going</a:t>
            </a:r>
            <a:r>
              <a:rPr lang="es-MX" dirty="0"/>
              <a:t> to use the </a:t>
            </a:r>
            <a:r>
              <a:rPr lang="es-MX" dirty="0" err="1"/>
              <a:t>key</a:t>
            </a:r>
            <a:r>
              <a:rPr lang="es-MX" dirty="0"/>
              <a:t> </a:t>
            </a:r>
            <a:r>
              <a:rPr lang="es-MX" dirty="0" err="1"/>
              <a:t>buttons</a:t>
            </a:r>
            <a:r>
              <a:rPr lang="es-MX" dirty="0"/>
              <a:t>.</a:t>
            </a:r>
          </a:p>
          <a:p>
            <a:r>
              <a:rPr lang="es-MX" dirty="0"/>
              <a:t>KEY0: Sets the </a:t>
            </a:r>
            <a:r>
              <a:rPr lang="es-MX" dirty="0" err="1"/>
              <a:t>number</a:t>
            </a:r>
            <a:r>
              <a:rPr lang="es-MX" dirty="0"/>
              <a:t> on the display to 0.</a:t>
            </a:r>
          </a:p>
          <a:p>
            <a:r>
              <a:rPr lang="es-MX" dirty="0"/>
              <a:t>KEY1:Increments </a:t>
            </a:r>
            <a:r>
              <a:rPr lang="es-MX" dirty="0" err="1"/>
              <a:t>displayed</a:t>
            </a:r>
            <a:r>
              <a:rPr lang="es-MX" dirty="0"/>
              <a:t> </a:t>
            </a:r>
            <a:r>
              <a:rPr lang="es-MX" dirty="0" err="1"/>
              <a:t>number</a:t>
            </a:r>
            <a:r>
              <a:rPr lang="es-MX" dirty="0"/>
              <a:t>.</a:t>
            </a:r>
          </a:p>
          <a:p>
            <a:r>
              <a:rPr lang="es-MX" dirty="0"/>
              <a:t>KEY2:Decrements </a:t>
            </a:r>
            <a:r>
              <a:rPr lang="es-MX" dirty="0" err="1"/>
              <a:t>displayed</a:t>
            </a:r>
            <a:r>
              <a:rPr lang="es-MX" dirty="0"/>
              <a:t> </a:t>
            </a:r>
            <a:r>
              <a:rPr lang="es-MX" dirty="0" err="1"/>
              <a:t>number</a:t>
            </a:r>
            <a:r>
              <a:rPr lang="es-MX" dirty="0"/>
              <a:t>.</a:t>
            </a:r>
          </a:p>
          <a:p>
            <a:r>
              <a:rPr lang="es-MX" dirty="0"/>
              <a:t>KEY3:Blanks the display, it is </a:t>
            </a:r>
            <a:r>
              <a:rPr lang="es-MX" dirty="0" err="1"/>
              <a:t>turned</a:t>
            </a:r>
            <a:r>
              <a:rPr lang="es-MX" dirty="0"/>
              <a:t> on </a:t>
            </a:r>
            <a:r>
              <a:rPr lang="es-MX" dirty="0" err="1"/>
              <a:t>until</a:t>
            </a:r>
            <a:r>
              <a:rPr lang="es-MX" dirty="0"/>
              <a:t> </a:t>
            </a:r>
            <a:r>
              <a:rPr lang="es-MX" dirty="0" err="1"/>
              <a:t>any</a:t>
            </a:r>
            <a:r>
              <a:rPr lang="es-MX" dirty="0"/>
              <a:t> </a:t>
            </a:r>
            <a:r>
              <a:rPr lang="es-MX" dirty="0" err="1"/>
              <a:t>other</a:t>
            </a:r>
            <a:r>
              <a:rPr lang="es-MX" dirty="0"/>
              <a:t> </a:t>
            </a:r>
            <a:r>
              <a:rPr lang="es-MX" dirty="0" err="1"/>
              <a:t>key</a:t>
            </a:r>
            <a:r>
              <a:rPr lang="es-MX" dirty="0"/>
              <a:t> is </a:t>
            </a:r>
            <a:r>
              <a:rPr lang="es-MX" dirty="0" err="1"/>
              <a:t>pressed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058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285841-08C8-40DB-A626-5B2B7E69E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550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err="1"/>
              <a:t>Push</a:t>
            </a:r>
            <a:r>
              <a:rPr lang="es-MX" dirty="0"/>
              <a:t> </a:t>
            </a:r>
            <a:r>
              <a:rPr lang="es-MX" dirty="0" err="1"/>
              <a:t>buttons</a:t>
            </a:r>
            <a:r>
              <a:rPr lang="es-MX" dirty="0"/>
              <a:t> are </a:t>
            </a:r>
            <a:r>
              <a:rPr lang="es-MX" dirty="0" err="1"/>
              <a:t>detected</a:t>
            </a:r>
            <a:r>
              <a:rPr lang="es-MX" dirty="0"/>
              <a:t> </a:t>
            </a:r>
            <a:r>
              <a:rPr lang="es-MX" dirty="0" err="1"/>
              <a:t>through</a:t>
            </a:r>
            <a:r>
              <a:rPr lang="es-MX" dirty="0"/>
              <a:t> </a:t>
            </a:r>
            <a:r>
              <a:rPr lang="es-MX" dirty="0" err="1"/>
              <a:t>polling</a:t>
            </a:r>
            <a:r>
              <a:rPr lang="es-MX" dirty="0"/>
              <a:t>, to </a:t>
            </a:r>
            <a:r>
              <a:rPr lang="es-MX" dirty="0" err="1"/>
              <a:t>read</a:t>
            </a:r>
            <a:r>
              <a:rPr lang="es-MX" dirty="0"/>
              <a:t> the Data </a:t>
            </a:r>
            <a:r>
              <a:rPr lang="es-MX" dirty="0" err="1"/>
              <a:t>register</a:t>
            </a:r>
            <a:r>
              <a:rPr lang="es-MX" dirty="0"/>
              <a:t>. </a:t>
            </a:r>
            <a:r>
              <a:rPr lang="es-MX" dirty="0" err="1"/>
              <a:t>There</a:t>
            </a:r>
            <a:r>
              <a:rPr lang="es-MX" dirty="0"/>
              <a:t> you can </a:t>
            </a:r>
            <a:r>
              <a:rPr lang="es-MX" dirty="0" err="1"/>
              <a:t>see</a:t>
            </a:r>
            <a:r>
              <a:rPr lang="es-MX" dirty="0"/>
              <a:t> </a:t>
            </a:r>
            <a:r>
              <a:rPr lang="es-MX" dirty="0" err="1"/>
              <a:t>when</a:t>
            </a:r>
            <a:r>
              <a:rPr lang="es-MX" dirty="0"/>
              <a:t> a </a:t>
            </a:r>
            <a:r>
              <a:rPr lang="es-MX" dirty="0" err="1"/>
              <a:t>button</a:t>
            </a:r>
            <a:r>
              <a:rPr lang="es-MX" dirty="0"/>
              <a:t> is </a:t>
            </a:r>
            <a:r>
              <a:rPr lang="es-MX" dirty="0" err="1"/>
              <a:t>pressed</a:t>
            </a:r>
            <a:r>
              <a:rPr lang="es-MX" dirty="0"/>
              <a:t>. </a:t>
            </a:r>
          </a:p>
          <a:p>
            <a:pPr marL="0" indent="0">
              <a:buNone/>
            </a:pPr>
            <a:r>
              <a:rPr lang="es-MX" dirty="0" err="1"/>
              <a:t>If</a:t>
            </a:r>
            <a:r>
              <a:rPr lang="es-MX" dirty="0"/>
              <a:t> not </a:t>
            </a:r>
            <a:r>
              <a:rPr lang="es-MX" dirty="0" err="1"/>
              <a:t>pressed</a:t>
            </a:r>
            <a:r>
              <a:rPr lang="es-MX" dirty="0"/>
              <a:t>, data </a:t>
            </a:r>
            <a:r>
              <a:rPr lang="es-MX" dirty="0" err="1"/>
              <a:t>register</a:t>
            </a:r>
            <a:r>
              <a:rPr lang="es-MX" dirty="0"/>
              <a:t> </a:t>
            </a:r>
            <a:r>
              <a:rPr lang="es-MX" dirty="0" err="1"/>
              <a:t>provides</a:t>
            </a:r>
            <a:r>
              <a:rPr lang="es-MX" dirty="0"/>
              <a:t> 0</a:t>
            </a:r>
          </a:p>
          <a:p>
            <a:pPr marL="0" indent="0">
              <a:buNone/>
            </a:pPr>
            <a:r>
              <a:rPr lang="es-MX" dirty="0" err="1"/>
              <a:t>If</a:t>
            </a:r>
            <a:r>
              <a:rPr lang="es-MX" dirty="0"/>
              <a:t> “i” </a:t>
            </a:r>
            <a:r>
              <a:rPr lang="es-MX" dirty="0" err="1"/>
              <a:t>button</a:t>
            </a:r>
            <a:r>
              <a:rPr lang="es-MX" dirty="0"/>
              <a:t> is </a:t>
            </a:r>
            <a:r>
              <a:rPr lang="es-MX" dirty="0" err="1"/>
              <a:t>pressed</a:t>
            </a:r>
            <a:r>
              <a:rPr lang="es-MX" dirty="0"/>
              <a:t>, data </a:t>
            </a:r>
            <a:r>
              <a:rPr lang="es-MX" dirty="0" err="1"/>
              <a:t>register</a:t>
            </a:r>
            <a:r>
              <a:rPr lang="es-MX" dirty="0"/>
              <a:t> </a:t>
            </a:r>
            <a:r>
              <a:rPr lang="es-MX" dirty="0" err="1"/>
              <a:t>provides</a:t>
            </a:r>
            <a:r>
              <a:rPr lang="es-MX" dirty="0"/>
              <a:t> the </a:t>
            </a:r>
            <a:r>
              <a:rPr lang="es-MX" dirty="0" err="1"/>
              <a:t>value</a:t>
            </a:r>
            <a:r>
              <a:rPr lang="es-MX" dirty="0"/>
              <a:t> 1 in “i” position.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C6F049A-D321-4C5C-BAE8-BD77FCD3B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53" y="2841171"/>
            <a:ext cx="10085894" cy="370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02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AF3FF-28D1-42EC-89C3-A6818684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F5F0F5-8C11-43E8-9AA4-F34EB4B87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B04A956-CC3D-4847-86DA-034A348141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00" t="3095" r="4180" b="9931"/>
          <a:stretch/>
        </p:blipFill>
        <p:spPr>
          <a:xfrm>
            <a:off x="890813" y="278096"/>
            <a:ext cx="10410373" cy="630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0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3E101-A1C1-4FDD-B51B-91E252C1C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PART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3C2586-3053-46A8-A63D-BCC0536E5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err="1"/>
              <a:t>Counter</a:t>
            </a:r>
            <a:r>
              <a:rPr lang="es-MX" dirty="0"/>
              <a:t> </a:t>
            </a:r>
            <a:r>
              <a:rPr lang="es-MX" dirty="0" err="1"/>
              <a:t>from</a:t>
            </a:r>
            <a:r>
              <a:rPr lang="es-MX" dirty="0"/>
              <a:t> 0 to 99 in a </a:t>
            </a:r>
            <a:r>
              <a:rPr lang="es-MX" dirty="0" err="1"/>
              <a:t>loop</a:t>
            </a:r>
            <a:r>
              <a:rPr lang="es-MX" dirty="0"/>
              <a:t>, </a:t>
            </a:r>
            <a:r>
              <a:rPr lang="es-MX" dirty="0" err="1"/>
              <a:t>increments</a:t>
            </a:r>
            <a:r>
              <a:rPr lang="es-MX" dirty="0"/>
              <a:t> </a:t>
            </a:r>
            <a:r>
              <a:rPr lang="es-MX" dirty="0" err="1"/>
              <a:t>every</a:t>
            </a:r>
            <a:r>
              <a:rPr lang="es-MX" dirty="0"/>
              <a:t> .25 </a:t>
            </a:r>
            <a:r>
              <a:rPr lang="es-MX" dirty="0" err="1"/>
              <a:t>seconds</a:t>
            </a:r>
            <a:r>
              <a:rPr lang="es-MX" dirty="0"/>
              <a:t>. (</a:t>
            </a:r>
            <a:r>
              <a:rPr lang="es-MX" dirty="0" err="1"/>
              <a:t>Delay</a:t>
            </a:r>
            <a:r>
              <a:rPr lang="es-MX" dirty="0"/>
              <a:t> </a:t>
            </a:r>
            <a:r>
              <a:rPr lang="es-MX" dirty="0" err="1"/>
              <a:t>provided</a:t>
            </a:r>
            <a:r>
              <a:rPr lang="es-MX" dirty="0"/>
              <a:t>)</a:t>
            </a:r>
          </a:p>
          <a:p>
            <a:pPr marL="0" indent="0">
              <a:buNone/>
            </a:pPr>
            <a:r>
              <a:rPr lang="es-MX" dirty="0" err="1"/>
              <a:t>Counter</a:t>
            </a:r>
            <a:r>
              <a:rPr lang="es-MX" dirty="0"/>
              <a:t> </a:t>
            </a:r>
            <a:r>
              <a:rPr lang="es-MX" dirty="0" err="1"/>
              <a:t>should</a:t>
            </a:r>
            <a:r>
              <a:rPr lang="es-MX" dirty="0"/>
              <a:t> stop </a:t>
            </a:r>
            <a:r>
              <a:rPr lang="es-MX" dirty="0" err="1"/>
              <a:t>if</a:t>
            </a:r>
            <a:r>
              <a:rPr lang="es-MX" dirty="0"/>
              <a:t> a </a:t>
            </a:r>
            <a:r>
              <a:rPr lang="es-MX" dirty="0" err="1"/>
              <a:t>button</a:t>
            </a:r>
            <a:r>
              <a:rPr lang="es-MX" dirty="0"/>
              <a:t> is </a:t>
            </a:r>
            <a:r>
              <a:rPr lang="es-MX" dirty="0" err="1"/>
              <a:t>pressed</a:t>
            </a:r>
            <a:r>
              <a:rPr lang="es-MX" dirty="0"/>
              <a:t>. (Use the </a:t>
            </a:r>
            <a:r>
              <a:rPr lang="es-MX" dirty="0" err="1"/>
              <a:t>Edgecapture</a:t>
            </a:r>
            <a:r>
              <a:rPr lang="es-MX" dirty="0"/>
              <a:t> </a:t>
            </a:r>
            <a:r>
              <a:rPr lang="es-MX" dirty="0" err="1"/>
              <a:t>register</a:t>
            </a:r>
            <a:r>
              <a:rPr lang="es-MX" dirty="0"/>
              <a:t>, </a:t>
            </a:r>
            <a:r>
              <a:rPr lang="es-MX" dirty="0" err="1"/>
              <a:t>when</a:t>
            </a:r>
            <a:r>
              <a:rPr lang="es-MX" dirty="0"/>
              <a:t> a </a:t>
            </a:r>
            <a:r>
              <a:rPr lang="es-MX" dirty="0" err="1"/>
              <a:t>button</a:t>
            </a:r>
            <a:r>
              <a:rPr lang="es-MX" dirty="0"/>
              <a:t> </a:t>
            </a:r>
            <a:r>
              <a:rPr lang="es-MX" dirty="0" err="1"/>
              <a:t>press</a:t>
            </a:r>
            <a:r>
              <a:rPr lang="es-MX" dirty="0"/>
              <a:t> </a:t>
            </a:r>
            <a:r>
              <a:rPr lang="es-MX" dirty="0" err="1"/>
              <a:t>happens</a:t>
            </a:r>
            <a:r>
              <a:rPr lang="es-MX" dirty="0"/>
              <a:t>, it is set to 1 and </a:t>
            </a:r>
            <a:r>
              <a:rPr lang="es-MX" dirty="0" err="1"/>
              <a:t>remains</a:t>
            </a:r>
            <a:r>
              <a:rPr lang="es-MX" dirty="0"/>
              <a:t> </a:t>
            </a:r>
            <a:r>
              <a:rPr lang="es-MX" dirty="0" err="1"/>
              <a:t>until</a:t>
            </a:r>
            <a:r>
              <a:rPr lang="es-MX" dirty="0"/>
              <a:t> </a:t>
            </a:r>
            <a:r>
              <a:rPr lang="es-MX" dirty="0" err="1"/>
              <a:t>anything</a:t>
            </a:r>
            <a:r>
              <a:rPr lang="es-MX" dirty="0"/>
              <a:t> is </a:t>
            </a:r>
            <a:r>
              <a:rPr lang="es-MX" dirty="0" err="1"/>
              <a:t>written</a:t>
            </a:r>
            <a:r>
              <a:rPr lang="es-MX" dirty="0"/>
              <a:t> </a:t>
            </a:r>
            <a:r>
              <a:rPr lang="es-MX" dirty="0" err="1"/>
              <a:t>into</a:t>
            </a:r>
            <a:r>
              <a:rPr lang="es-MX" dirty="0"/>
              <a:t> the </a:t>
            </a:r>
            <a:r>
              <a:rPr lang="es-MX" dirty="0" err="1"/>
              <a:t>register</a:t>
            </a:r>
            <a:r>
              <a:rPr lang="es-MX" dirty="0"/>
              <a:t>).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58D95FC-345A-4DA0-B77D-D15032297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348" y="3919248"/>
            <a:ext cx="8009304" cy="293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05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95E40-0A80-490E-8812-532C50661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C2821F-38AC-4F5C-BD58-35EC156DE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D1DECE7-5D21-44C6-A1E1-40E59CE364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77" t="3594" r="4261" b="12811"/>
          <a:stretch/>
        </p:blipFill>
        <p:spPr>
          <a:xfrm>
            <a:off x="1142337" y="562554"/>
            <a:ext cx="9907325" cy="573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94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3E690-559D-43A0-AD59-468221493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PART 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0FCC95-92F0-47BD-A525-E16A8569C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7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err="1"/>
              <a:t>Does</a:t>
            </a:r>
            <a:r>
              <a:rPr lang="es-MX" dirty="0"/>
              <a:t> the </a:t>
            </a:r>
            <a:r>
              <a:rPr lang="es-MX" dirty="0" err="1"/>
              <a:t>same</a:t>
            </a:r>
            <a:r>
              <a:rPr lang="es-MX" dirty="0"/>
              <a:t> of </a:t>
            </a:r>
            <a:r>
              <a:rPr lang="es-MX" dirty="0" err="1"/>
              <a:t>part</a:t>
            </a:r>
            <a:r>
              <a:rPr lang="es-MX" dirty="0"/>
              <a:t> 2, but </a:t>
            </a:r>
            <a:r>
              <a:rPr lang="es-MX" dirty="0" err="1"/>
              <a:t>now</a:t>
            </a:r>
            <a:r>
              <a:rPr lang="es-MX" dirty="0"/>
              <a:t> </a:t>
            </a:r>
            <a:r>
              <a:rPr lang="es-MX" dirty="0" err="1"/>
              <a:t>using</a:t>
            </a:r>
            <a:r>
              <a:rPr lang="es-MX" dirty="0"/>
              <a:t> the A9 </a:t>
            </a:r>
            <a:r>
              <a:rPr lang="es-MX" dirty="0" err="1"/>
              <a:t>Private</a:t>
            </a:r>
            <a:r>
              <a:rPr lang="es-MX" dirty="0"/>
              <a:t> </a:t>
            </a:r>
            <a:r>
              <a:rPr lang="es-MX" dirty="0" err="1"/>
              <a:t>timer</a:t>
            </a:r>
            <a:r>
              <a:rPr lang="es-MX" dirty="0"/>
              <a:t> </a:t>
            </a:r>
            <a:r>
              <a:rPr lang="es-MX" dirty="0" err="1"/>
              <a:t>registers</a:t>
            </a:r>
            <a:r>
              <a:rPr lang="es-MX" dirty="0"/>
              <a:t> for the </a:t>
            </a:r>
            <a:r>
              <a:rPr lang="es-MX" dirty="0" err="1"/>
              <a:t>delays</a:t>
            </a:r>
            <a:r>
              <a:rPr lang="es-MX" dirty="0"/>
              <a:t>.</a:t>
            </a:r>
          </a:p>
          <a:p>
            <a:pPr marL="0" indent="0">
              <a:buNone/>
            </a:pPr>
            <a:r>
              <a:rPr lang="es-MX" dirty="0" err="1"/>
              <a:t>Write</a:t>
            </a:r>
            <a:r>
              <a:rPr lang="es-MX" dirty="0"/>
              <a:t> a </a:t>
            </a:r>
            <a:r>
              <a:rPr lang="es-MX" dirty="0" err="1"/>
              <a:t>value</a:t>
            </a:r>
            <a:r>
              <a:rPr lang="es-MX" dirty="0"/>
              <a:t> to the Load </a:t>
            </a:r>
            <a:r>
              <a:rPr lang="es-MX" dirty="0" err="1"/>
              <a:t>register</a:t>
            </a:r>
            <a:r>
              <a:rPr lang="es-MX" dirty="0"/>
              <a:t>, set E to 1 to start the </a:t>
            </a:r>
            <a:r>
              <a:rPr lang="es-MX" dirty="0" err="1"/>
              <a:t>timer</a:t>
            </a:r>
            <a:r>
              <a:rPr lang="es-MX" dirty="0"/>
              <a:t>. The </a:t>
            </a:r>
            <a:r>
              <a:rPr lang="es-MX" dirty="0" err="1"/>
              <a:t>counter</a:t>
            </a:r>
            <a:r>
              <a:rPr lang="es-MX" dirty="0"/>
              <a:t> </a:t>
            </a:r>
            <a:r>
              <a:rPr lang="es-MX" dirty="0" err="1"/>
              <a:t>will</a:t>
            </a:r>
            <a:r>
              <a:rPr lang="es-MX" dirty="0"/>
              <a:t> </a:t>
            </a:r>
            <a:r>
              <a:rPr lang="es-MX" dirty="0" err="1"/>
              <a:t>reload</a:t>
            </a:r>
            <a:r>
              <a:rPr lang="es-MX" dirty="0"/>
              <a:t> the Load </a:t>
            </a:r>
            <a:r>
              <a:rPr lang="es-MX" dirty="0" err="1"/>
              <a:t>register</a:t>
            </a:r>
            <a:r>
              <a:rPr lang="es-MX" dirty="0"/>
              <a:t> and </a:t>
            </a:r>
            <a:r>
              <a:rPr lang="es-MX" dirty="0" err="1"/>
              <a:t>continue</a:t>
            </a:r>
            <a:r>
              <a:rPr lang="es-MX" dirty="0"/>
              <a:t> </a:t>
            </a:r>
            <a:r>
              <a:rPr lang="es-MX" dirty="0" err="1"/>
              <a:t>if</a:t>
            </a:r>
            <a:r>
              <a:rPr lang="es-MX" dirty="0"/>
              <a:t> A is 1. </a:t>
            </a:r>
            <a:r>
              <a:rPr lang="es-MX" dirty="0" err="1"/>
              <a:t>When</a:t>
            </a:r>
            <a:r>
              <a:rPr lang="es-MX" dirty="0"/>
              <a:t> it </a:t>
            </a:r>
            <a:r>
              <a:rPr lang="es-MX" dirty="0" err="1"/>
              <a:t>reaches</a:t>
            </a:r>
            <a:r>
              <a:rPr lang="es-MX" dirty="0"/>
              <a:t> 0, F is set to 1(This bit has to be </a:t>
            </a:r>
            <a:r>
              <a:rPr lang="es-MX" dirty="0" err="1"/>
              <a:t>polled</a:t>
            </a:r>
            <a:r>
              <a:rPr lang="es-MX" dirty="0"/>
              <a:t>).To </a:t>
            </a:r>
            <a:r>
              <a:rPr lang="es-MX" dirty="0" err="1"/>
              <a:t>reset</a:t>
            </a:r>
            <a:r>
              <a:rPr lang="es-MX" dirty="0"/>
              <a:t> F </a:t>
            </a:r>
            <a:r>
              <a:rPr lang="es-MX" dirty="0" err="1"/>
              <a:t>write</a:t>
            </a:r>
            <a:r>
              <a:rPr lang="es-MX" dirty="0"/>
              <a:t> 1 </a:t>
            </a:r>
            <a:r>
              <a:rPr lang="es-MX" dirty="0" err="1"/>
              <a:t>into</a:t>
            </a:r>
            <a:r>
              <a:rPr lang="es-MX" dirty="0"/>
              <a:t> it.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7BF96B2-84B5-45F6-900D-9AAA63C24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930" y="4001294"/>
            <a:ext cx="9180140" cy="270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77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CD48A-63A8-4548-9FC1-D7CFC601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A1BFF7-F18F-4A85-BD8D-6961693CD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F4F0C17-1585-41B5-A94E-9D605E011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7" t="3826" r="5239" b="7246"/>
          <a:stretch/>
        </p:blipFill>
        <p:spPr>
          <a:xfrm>
            <a:off x="514184" y="379674"/>
            <a:ext cx="11163631" cy="609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887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A25A5-E951-4624-91B0-A0F048B16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PART 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0CDF75-820A-4D10-A7BC-BA8409E0D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Use </a:t>
            </a:r>
            <a:r>
              <a:rPr lang="es-MX" dirty="0" err="1"/>
              <a:t>all</a:t>
            </a:r>
            <a:r>
              <a:rPr lang="es-MX" dirty="0"/>
              <a:t> </a:t>
            </a:r>
            <a:r>
              <a:rPr lang="es-MX" dirty="0" err="1"/>
              <a:t>your</a:t>
            </a:r>
            <a:r>
              <a:rPr lang="es-MX" dirty="0"/>
              <a:t> </a:t>
            </a:r>
            <a:r>
              <a:rPr lang="es-MX" dirty="0" err="1"/>
              <a:t>knowledge</a:t>
            </a:r>
            <a:r>
              <a:rPr lang="es-MX" dirty="0"/>
              <a:t> </a:t>
            </a:r>
            <a:r>
              <a:rPr lang="es-MX" dirty="0" err="1"/>
              <a:t>acquired</a:t>
            </a:r>
            <a:r>
              <a:rPr lang="es-MX" dirty="0"/>
              <a:t> to </a:t>
            </a:r>
            <a:r>
              <a:rPr lang="es-MX" dirty="0" err="1"/>
              <a:t>implement</a:t>
            </a:r>
            <a:r>
              <a:rPr lang="es-MX" dirty="0"/>
              <a:t> a real-time </a:t>
            </a:r>
            <a:r>
              <a:rPr lang="es-MX" dirty="0" err="1"/>
              <a:t>clock</a:t>
            </a:r>
            <a:r>
              <a:rPr lang="es-MX" dirty="0"/>
              <a:t>. Display it on the 7 – </a:t>
            </a:r>
            <a:r>
              <a:rPr lang="es-MX" dirty="0" err="1"/>
              <a:t>segments</a:t>
            </a:r>
            <a:r>
              <a:rPr lang="es-MX" dirty="0"/>
              <a:t>. It has to </a:t>
            </a:r>
            <a:r>
              <a:rPr lang="es-MX" dirty="0" err="1"/>
              <a:t>work</a:t>
            </a:r>
            <a:r>
              <a:rPr lang="es-MX" dirty="0"/>
              <a:t> on this </a:t>
            </a:r>
            <a:r>
              <a:rPr lang="es-MX" dirty="0" err="1"/>
              <a:t>format</a:t>
            </a:r>
            <a:r>
              <a:rPr lang="es-MX" dirty="0"/>
              <a:t>= SS:DD (</a:t>
            </a:r>
            <a:r>
              <a:rPr lang="es-MX" dirty="0" err="1"/>
              <a:t>Seconds:Hundredths</a:t>
            </a:r>
            <a:r>
              <a:rPr lang="es-MX" dirty="0"/>
              <a:t> of a </a:t>
            </a:r>
            <a:r>
              <a:rPr lang="es-MX" dirty="0" err="1"/>
              <a:t>second</a:t>
            </a:r>
            <a:r>
              <a:rPr lang="es-MX" dirty="0"/>
              <a:t>).</a:t>
            </a:r>
          </a:p>
          <a:p>
            <a:pPr marL="0" indent="0">
              <a:buNone/>
            </a:pPr>
            <a:r>
              <a:rPr lang="es-MX" dirty="0" err="1"/>
              <a:t>Polled</a:t>
            </a:r>
            <a:r>
              <a:rPr lang="es-MX" dirty="0"/>
              <a:t> I/O </a:t>
            </a:r>
            <a:r>
              <a:rPr lang="es-MX" dirty="0" err="1"/>
              <a:t>with</a:t>
            </a:r>
            <a:r>
              <a:rPr lang="es-MX" dirty="0"/>
              <a:t> the A9 </a:t>
            </a:r>
            <a:r>
              <a:rPr lang="es-MX" dirty="0" err="1"/>
              <a:t>Private</a:t>
            </a:r>
            <a:r>
              <a:rPr lang="es-MX" dirty="0"/>
              <a:t> </a:t>
            </a:r>
            <a:r>
              <a:rPr lang="es-MX" dirty="0" err="1"/>
              <a:t>timer</a:t>
            </a:r>
            <a:r>
              <a:rPr lang="es-MX" dirty="0"/>
              <a:t>.</a:t>
            </a:r>
          </a:p>
          <a:p>
            <a:pPr marL="0" indent="0">
              <a:buNone/>
            </a:pPr>
            <a:r>
              <a:rPr lang="es-MX" dirty="0" err="1"/>
              <a:t>Should</a:t>
            </a:r>
            <a:r>
              <a:rPr lang="es-MX" dirty="0"/>
              <a:t> stop/run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any</a:t>
            </a:r>
            <a:r>
              <a:rPr lang="es-MX" dirty="0"/>
              <a:t> </a:t>
            </a:r>
            <a:r>
              <a:rPr lang="es-MX" dirty="0" err="1"/>
              <a:t>button</a:t>
            </a:r>
            <a:r>
              <a:rPr lang="es-MX" dirty="0"/>
              <a:t> </a:t>
            </a:r>
            <a:r>
              <a:rPr lang="es-MX" dirty="0" err="1"/>
              <a:t>press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043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322</Words>
  <Application>Microsoft Office PowerPoint</Application>
  <PresentationFormat>Panorámica</PresentationFormat>
  <Paragraphs>24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Lab 4</vt:lpstr>
      <vt:lpstr>PART 1</vt:lpstr>
      <vt:lpstr>Presentación de PowerPoint</vt:lpstr>
      <vt:lpstr>Presentación de PowerPoint</vt:lpstr>
      <vt:lpstr>PART 2</vt:lpstr>
      <vt:lpstr>Presentación de PowerPoint</vt:lpstr>
      <vt:lpstr>PART 3</vt:lpstr>
      <vt:lpstr>Presentación de PowerPoint</vt:lpstr>
      <vt:lpstr>PART 4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</dc:title>
  <dc:creator>Julio Cesar Almada Fuerte</dc:creator>
  <cp:lastModifiedBy>Julio Cesar Almada Fuerte</cp:lastModifiedBy>
  <cp:revision>12</cp:revision>
  <dcterms:created xsi:type="dcterms:W3CDTF">2019-04-29T19:15:04Z</dcterms:created>
  <dcterms:modified xsi:type="dcterms:W3CDTF">2019-05-04T19:57:25Z</dcterms:modified>
</cp:coreProperties>
</file>