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173FA-B9A8-4C84-AA64-0C34919C3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22C0B9-6658-47BB-AAAD-CC25141F7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E4F59-CF2B-4F8C-B8A9-D616099E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0ECB01-8DDF-459F-9B3F-B3775642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247ACB-F935-4EDA-B072-783913FC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27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AD434-D162-4191-B830-5FB5EC05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0D6995-338A-436C-8DF8-75736710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6BAE25-D454-4753-A0BD-B37503DC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F9B6B-A83A-49CC-8E63-65D0CF90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A98AAD-3893-4522-9525-8F2FABD1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23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5EE184-C955-4DB4-907A-EA662B979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6AB091-A466-42F2-84E2-610D91273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97F65-E445-40EF-86B4-D9DC8F9A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2DB22D-7E77-4586-9A9D-F379E6A5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2AF686-C3C4-44DE-BAE0-217734BB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68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EB23F-0164-4EC5-B786-EC9D3325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68688-C03D-4585-9290-5EB5C3B1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BCEDF6-0E93-48F6-8AED-F65C97AF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9CBF6-DF90-40AC-9E26-D2F31B3D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0F1DF-3F0B-4F7E-BDBF-5A595C1A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43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A86E2-55B2-42E8-8674-7164E5C4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7B0EF-9FF2-458E-845F-17C372B8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E8675-D4CE-4EB8-98BE-CFDAA694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5BB70-8FCE-479D-9B83-A55CC274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0978C-8030-463D-8234-4DC70AD5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27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ECA5B-C44C-4497-B327-9C60155E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EF154-6AC3-44F0-AEB4-16A18C3A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11078B-EAB6-40D5-BBA3-19061060F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719A83-B682-48D4-A7F9-DAE123FF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BDDD79-4310-4EFE-9714-F86D8A36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B1405-2D28-4411-BBA4-433AD850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4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76A8C-854E-4251-BDFA-10ACB0FF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EBDF2-4B4F-4EB6-9609-FE66E06E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F17C4E-601F-4CE3-B4D4-820ED4873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DC634E-2B8A-463C-B8F6-146543FB1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E893CD-466D-4839-A92E-1A9776B45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181E1B-62C9-4487-BAB4-3341EBA6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85D68A-1393-4007-9853-C6ED676C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D2EBAA-5CEC-4F8E-8313-C7EB41AD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32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52435-143E-4234-A1B7-272F0819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91DD1C-0208-4298-A2B8-C48A3B63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AF105D-A01A-4C62-A119-5506DF28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5898FA-E985-4063-81D0-86007F93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83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0B85B5-17A0-4F5E-AE3F-2BB7F097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CB5B86-738D-4E1A-A8C8-F75B7C10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62FBDA-46CD-45C8-AE53-4F7951C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1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FD380-DFA0-4A1E-98D1-9689B96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58908-0A5E-49A1-AB33-551803C7B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3FA87B-833D-496D-A943-3931D653A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2AD8D8-796F-4015-94FE-0518C8EE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E05702-7B1C-4B6C-A1DE-8CB0D63B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7B72A-C4B7-4954-B9F0-20DD3F61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13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519AE-DF9F-4AB1-9460-BA4D981E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05E328-91FD-47D5-AFFD-46C24B368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B890F-6676-4662-8783-48BCEAC87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857742-66A6-45E1-86A4-1DD5C82E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241969-4781-46F8-9C91-8D84B87C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BEFF1-1CAB-4FC7-A78A-6948D271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07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2A4FCD-A9EB-45F5-A059-EF00045F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90EDEB-3B30-4462-8387-B0240B718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FB2FE-2923-4B05-8775-CF62A8483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D763-B85F-4EBC-B815-7A76907BD388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B2EEF-0043-4C15-A371-9008A6DCC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E382A-A74B-4384-A74E-45D528D81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59E6-1B23-4B77-80FB-3CBE628C1A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9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C3015-64FA-4902-8F27-72B572217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Lab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DB1274-CB65-474E-844D-134FC010D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the ARM </a:t>
            </a:r>
            <a:r>
              <a:rPr lang="es-MX" dirty="0" err="1"/>
              <a:t>Processor</a:t>
            </a:r>
            <a:endParaRPr lang="es-MX" dirty="0"/>
          </a:p>
          <a:p>
            <a:r>
              <a:rPr lang="es-MX" dirty="0"/>
              <a:t>Julio César Almada Fuerte</a:t>
            </a:r>
          </a:p>
          <a:p>
            <a:r>
              <a:rPr lang="es-MX" dirty="0"/>
              <a:t>A00226046</a:t>
            </a:r>
          </a:p>
          <a:p>
            <a:r>
              <a:rPr lang="es-MX" dirty="0"/>
              <a:t>ITE</a:t>
            </a:r>
          </a:p>
        </p:txBody>
      </p:sp>
    </p:spTree>
    <p:extLst>
      <p:ext uri="{BB962C8B-B14F-4D97-AF65-F5344CB8AC3E}">
        <p14:creationId xmlns:p14="http://schemas.microsoft.com/office/powerpoint/2010/main" val="395808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F28A0-1150-4F8F-AB4B-D34B6374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8AA1C-ADE8-43DE-A9B0-330D2E8E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6AB4D9-EEA3-414D-9995-3B7DA8F60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0" t="3404" r="4734" b="7376"/>
          <a:stretch/>
        </p:blipFill>
        <p:spPr>
          <a:xfrm>
            <a:off x="373963" y="299294"/>
            <a:ext cx="11444074" cy="62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9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A5D14-6F9A-4A2D-A409-988DE861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62D89-AFC7-465D-9AD2-451BB052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scrolls</a:t>
            </a:r>
            <a:r>
              <a:rPr lang="es-MX" dirty="0"/>
              <a:t> the </a:t>
            </a:r>
            <a:r>
              <a:rPr lang="es-MX" dirty="0" err="1"/>
              <a:t>message</a:t>
            </a:r>
            <a:r>
              <a:rPr lang="es-MX" dirty="0"/>
              <a:t> “dE1-SoC” in the </a:t>
            </a:r>
            <a:r>
              <a:rPr lang="es-MX" dirty="0" err="1"/>
              <a:t>right</a:t>
            </a:r>
            <a:r>
              <a:rPr lang="es-MX" dirty="0"/>
              <a:t> to </a:t>
            </a:r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direction</a:t>
            </a:r>
            <a:r>
              <a:rPr lang="es-MX" dirty="0"/>
              <a:t> </a:t>
            </a:r>
            <a:r>
              <a:rPr lang="es-MX" dirty="0" err="1"/>
              <a:t>across</a:t>
            </a:r>
            <a:r>
              <a:rPr lang="es-MX" dirty="0"/>
              <a:t> the 7 </a:t>
            </a:r>
            <a:r>
              <a:rPr lang="es-MX" dirty="0" err="1"/>
              <a:t>segment</a:t>
            </a:r>
            <a:r>
              <a:rPr lang="es-MX" dirty="0"/>
              <a:t> display.</a:t>
            </a:r>
          </a:p>
          <a:p>
            <a:pPr marL="0" indent="0">
              <a:buNone/>
            </a:pPr>
            <a:r>
              <a:rPr lang="es-MX" dirty="0"/>
              <a:t>It </a:t>
            </a:r>
            <a:r>
              <a:rPr lang="es-MX" dirty="0" err="1"/>
              <a:t>should</a:t>
            </a:r>
            <a:r>
              <a:rPr lang="es-MX" dirty="0"/>
              <a:t> </a:t>
            </a:r>
            <a:r>
              <a:rPr lang="es-MX" dirty="0" err="1"/>
              <a:t>scroll</a:t>
            </a:r>
            <a:r>
              <a:rPr lang="es-MX" dirty="0"/>
              <a:t> at a </a:t>
            </a:r>
            <a:r>
              <a:rPr lang="es-MX" dirty="0" err="1"/>
              <a:t>rate</a:t>
            </a:r>
            <a:r>
              <a:rPr lang="es-MX" dirty="0"/>
              <a:t> of .2 </a:t>
            </a:r>
            <a:r>
              <a:rPr lang="es-MX" dirty="0" err="1"/>
              <a:t>seconds</a:t>
            </a:r>
            <a:r>
              <a:rPr lang="es-MX" dirty="0"/>
              <a:t> per</a:t>
            </a:r>
          </a:p>
          <a:p>
            <a:pPr marL="0" indent="0">
              <a:buNone/>
            </a:pPr>
            <a:r>
              <a:rPr lang="es-MX" dirty="0" err="1"/>
              <a:t>character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You </a:t>
            </a:r>
            <a:r>
              <a:rPr lang="es-MX" dirty="0" err="1"/>
              <a:t>should</a:t>
            </a:r>
            <a:r>
              <a:rPr lang="es-MX" dirty="0"/>
              <a:t> be </a:t>
            </a:r>
            <a:r>
              <a:rPr lang="es-MX" dirty="0" err="1"/>
              <a:t>able</a:t>
            </a:r>
            <a:r>
              <a:rPr lang="es-MX" dirty="0"/>
              <a:t> to run/stop the </a:t>
            </a:r>
            <a:r>
              <a:rPr lang="es-MX" dirty="0" err="1"/>
              <a:t>message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pressing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button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0ED760-91E2-465A-9EC7-387E8231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688" y="2373639"/>
            <a:ext cx="30384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85761-ED88-40DF-93AA-E2547416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9B4D3-2592-48E4-AEF5-6A404EF6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20EF9E-CF7D-4704-99D8-6AC9B3F0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9" y="2474854"/>
            <a:ext cx="10784541" cy="19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8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0A2E0-8A6C-4E56-89D4-0BA6CE95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0B1A9-FCFF-470A-B16D-7DDDCFA8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0DDEA8-86CB-4761-A41C-BAC9EC988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" t="3363" r="5239" b="7131"/>
          <a:stretch/>
        </p:blipFill>
        <p:spPr>
          <a:xfrm>
            <a:off x="288020" y="228600"/>
            <a:ext cx="1161595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0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F4C3E-AB3F-4194-BA68-F1F6028A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Part</a:t>
            </a:r>
            <a:r>
              <a:rPr lang="es-MX" dirty="0"/>
              <a:t>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044EB-F7F2-4039-ADEE-4B97C6E1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Make</a:t>
            </a:r>
            <a:r>
              <a:rPr lang="es-MX" dirty="0"/>
              <a:t> a </a:t>
            </a:r>
            <a:r>
              <a:rPr lang="es-MX" dirty="0" err="1"/>
              <a:t>program</a:t>
            </a:r>
            <a:r>
              <a:rPr lang="es-MX" dirty="0"/>
              <a:t> on C </a:t>
            </a:r>
            <a:r>
              <a:rPr lang="es-MX" dirty="0" err="1"/>
              <a:t>that</a:t>
            </a:r>
            <a:r>
              <a:rPr lang="es-MX" dirty="0"/>
              <a:t> looks for the </a:t>
            </a:r>
            <a:r>
              <a:rPr lang="es-MX" dirty="0" err="1"/>
              <a:t>largest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on a </a:t>
            </a:r>
            <a:r>
              <a:rPr lang="es-MX" dirty="0" err="1"/>
              <a:t>list</a:t>
            </a:r>
            <a:r>
              <a:rPr lang="es-MX" dirty="0"/>
              <a:t>, and </a:t>
            </a:r>
            <a:r>
              <a:rPr lang="es-MX" dirty="0" err="1"/>
              <a:t>prints</a:t>
            </a:r>
            <a:r>
              <a:rPr lang="es-MX" dirty="0"/>
              <a:t> the </a:t>
            </a:r>
            <a:r>
              <a:rPr lang="es-MX" dirty="0" err="1"/>
              <a:t>result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 err="1"/>
              <a:t>Follow</a:t>
            </a:r>
            <a:r>
              <a:rPr lang="es-MX" dirty="0"/>
              <a:t> the </a:t>
            </a:r>
            <a:r>
              <a:rPr lang="es-MX" dirty="0" err="1"/>
              <a:t>same</a:t>
            </a:r>
            <a:r>
              <a:rPr lang="es-MX" dirty="0"/>
              <a:t> </a:t>
            </a:r>
            <a:r>
              <a:rPr lang="es-MX" dirty="0" err="1"/>
              <a:t>steps</a:t>
            </a:r>
            <a:r>
              <a:rPr lang="es-MX" dirty="0"/>
              <a:t> to </a:t>
            </a:r>
            <a:r>
              <a:rPr lang="es-MX" dirty="0" err="1"/>
              <a:t>build</a:t>
            </a:r>
            <a:r>
              <a:rPr lang="es-MX" dirty="0"/>
              <a:t> a Project </a:t>
            </a:r>
            <a:r>
              <a:rPr lang="es-MX" dirty="0" err="1"/>
              <a:t>except</a:t>
            </a:r>
            <a:r>
              <a:rPr lang="es-MX" dirty="0"/>
              <a:t> the </a:t>
            </a:r>
            <a:r>
              <a:rPr lang="es-MX" dirty="0" err="1"/>
              <a:t>ones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the </a:t>
            </a:r>
            <a:r>
              <a:rPr lang="es-MX" dirty="0" err="1"/>
              <a:t>next</a:t>
            </a:r>
            <a:r>
              <a:rPr lang="es-MX" dirty="0"/>
              <a:t> </a:t>
            </a:r>
            <a:r>
              <a:rPr lang="es-MX" dirty="0" err="1"/>
              <a:t>slide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04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>
            <a:extLst>
              <a:ext uri="{FF2B5EF4-FFF2-40B4-BE49-F238E27FC236}">
                <a16:creationId xmlns:a16="http://schemas.microsoft.com/office/drawing/2014/main" id="{D4E1F3AB-AEE8-4954-BCCD-A2FAD8710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63" t="12619" r="29286" b="11905"/>
          <a:stretch/>
        </p:blipFill>
        <p:spPr>
          <a:xfrm>
            <a:off x="405145" y="733917"/>
            <a:ext cx="5078186" cy="51761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965C63C-8C81-4E13-81BB-200F60D11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62" t="12482" r="29309" b="12482"/>
          <a:stretch/>
        </p:blipFill>
        <p:spPr>
          <a:xfrm>
            <a:off x="6708671" y="733917"/>
            <a:ext cx="5038927" cy="51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91A9-B548-42D6-992A-15B61547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ED3CD-69FF-4F86-AA2D-CE98A5CF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B1E5F8-CC17-4BF9-B983-D827D5ABB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3571" r="54866" b="62857"/>
          <a:stretch/>
        </p:blipFill>
        <p:spPr>
          <a:xfrm>
            <a:off x="2144485" y="926760"/>
            <a:ext cx="7903029" cy="49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3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E1757-9FF1-49E6-9E7D-CB57F92B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Part</a:t>
            </a:r>
            <a:r>
              <a:rPr lang="es-MX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0C326-54AD-4360-964E-B0943BD9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Do the </a:t>
            </a:r>
            <a:r>
              <a:rPr lang="es-MX" dirty="0" err="1"/>
              <a:t>same</a:t>
            </a:r>
            <a:r>
              <a:rPr lang="es-MX" dirty="0"/>
              <a:t> as </a:t>
            </a:r>
            <a:r>
              <a:rPr lang="es-MX" dirty="0" err="1"/>
              <a:t>part</a:t>
            </a:r>
            <a:r>
              <a:rPr lang="es-MX" dirty="0"/>
              <a:t> 1 but </a:t>
            </a:r>
            <a:r>
              <a:rPr lang="es-MX" dirty="0" err="1"/>
              <a:t>instead</a:t>
            </a:r>
            <a:r>
              <a:rPr lang="es-MX" dirty="0"/>
              <a:t> of </a:t>
            </a:r>
            <a:r>
              <a:rPr lang="es-MX" dirty="0" err="1"/>
              <a:t>displaying</a:t>
            </a:r>
            <a:r>
              <a:rPr lang="es-MX" dirty="0"/>
              <a:t> the </a:t>
            </a:r>
            <a:r>
              <a:rPr lang="es-MX" dirty="0" err="1"/>
              <a:t>result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 </a:t>
            </a:r>
            <a:r>
              <a:rPr lang="es-MX" dirty="0" err="1"/>
              <a:t>printf</a:t>
            </a:r>
            <a:r>
              <a:rPr lang="es-MX" dirty="0"/>
              <a:t> </a:t>
            </a:r>
            <a:r>
              <a:rPr lang="es-MX" dirty="0" err="1"/>
              <a:t>statement</a:t>
            </a:r>
            <a:r>
              <a:rPr lang="es-MX" dirty="0"/>
              <a:t>, display it </a:t>
            </a:r>
            <a:r>
              <a:rPr lang="es-MX" dirty="0" err="1"/>
              <a:t>with</a:t>
            </a:r>
            <a:r>
              <a:rPr lang="es-MX" dirty="0"/>
              <a:t> the </a:t>
            </a:r>
            <a:r>
              <a:rPr lang="es-MX" dirty="0" err="1"/>
              <a:t>LEDs</a:t>
            </a:r>
            <a:r>
              <a:rPr lang="es-MX" dirty="0"/>
              <a:t> on the DE10-Standard.</a:t>
            </a:r>
          </a:p>
          <a:p>
            <a:pPr marL="0" indent="0">
              <a:buNone/>
            </a:pPr>
            <a:r>
              <a:rPr lang="es-MX" dirty="0" err="1"/>
              <a:t>Writing</a:t>
            </a:r>
            <a:r>
              <a:rPr lang="es-MX" dirty="0"/>
              <a:t> a </a:t>
            </a:r>
            <a:r>
              <a:rPr lang="es-MX" dirty="0" err="1"/>
              <a:t>value</a:t>
            </a:r>
            <a:r>
              <a:rPr lang="es-MX" dirty="0"/>
              <a:t> to the 0xFF200000 </a:t>
            </a:r>
            <a:r>
              <a:rPr lang="es-MX" dirty="0" err="1"/>
              <a:t>register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turn</a:t>
            </a:r>
            <a:r>
              <a:rPr lang="es-MX" dirty="0"/>
              <a:t> on the </a:t>
            </a:r>
            <a:r>
              <a:rPr lang="es-MX" dirty="0" err="1"/>
              <a:t>LEDs</a:t>
            </a:r>
            <a:r>
              <a:rPr lang="es-MX" dirty="0"/>
              <a:t> </a:t>
            </a:r>
            <a:r>
              <a:rPr lang="es-MX" dirty="0" err="1"/>
              <a:t>corresponding</a:t>
            </a:r>
            <a:r>
              <a:rPr lang="es-MX" dirty="0"/>
              <a:t> to </a:t>
            </a:r>
            <a:r>
              <a:rPr lang="es-MX" dirty="0" err="1"/>
              <a:t>each</a:t>
            </a:r>
            <a:r>
              <a:rPr lang="es-MX" dirty="0"/>
              <a:t> LED.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0520A5-63E0-48A6-BCDC-E8666D46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4001294"/>
            <a:ext cx="5867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1DC4-6231-4127-B2AA-72AD398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2B873A-7226-482D-ADE7-ECDE38BA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5558D2-7377-4331-9EA0-9ACB6B2F2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1" t="3333" r="52573" b="46275"/>
          <a:stretch/>
        </p:blipFill>
        <p:spPr>
          <a:xfrm>
            <a:off x="2693894" y="462937"/>
            <a:ext cx="6804212" cy="60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8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450F-7225-41A1-A888-D1F26599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Part</a:t>
            </a:r>
            <a:r>
              <a:rPr lang="es-MX" dirty="0"/>
              <a:t>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3F6D1-8DE3-4896-B884-40256413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Find</a:t>
            </a:r>
            <a:r>
              <a:rPr lang="es-MX" dirty="0"/>
              <a:t> the </a:t>
            </a:r>
            <a:r>
              <a:rPr lang="es-MX" dirty="0" err="1"/>
              <a:t>longest</a:t>
            </a:r>
            <a:r>
              <a:rPr lang="es-MX" dirty="0"/>
              <a:t> </a:t>
            </a:r>
            <a:r>
              <a:rPr lang="es-MX" dirty="0" err="1"/>
              <a:t>strings</a:t>
            </a:r>
            <a:r>
              <a:rPr lang="es-MX" dirty="0"/>
              <a:t> of 1’s, 0’s and </a:t>
            </a:r>
            <a:r>
              <a:rPr lang="es-MX" dirty="0" err="1"/>
              <a:t>alternating</a:t>
            </a:r>
            <a:r>
              <a:rPr lang="es-MX" dirty="0"/>
              <a:t> </a:t>
            </a:r>
            <a:r>
              <a:rPr lang="es-MX" dirty="0" err="1"/>
              <a:t>strings</a:t>
            </a:r>
            <a:r>
              <a:rPr lang="es-MX" dirty="0"/>
              <a:t> and display </a:t>
            </a:r>
            <a:r>
              <a:rPr lang="es-MX" dirty="0" err="1"/>
              <a:t>them</a:t>
            </a:r>
            <a:r>
              <a:rPr lang="es-MX" dirty="0"/>
              <a:t> on the 7 – </a:t>
            </a:r>
            <a:r>
              <a:rPr lang="es-MX" dirty="0" err="1"/>
              <a:t>segments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60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0FB11-57FC-4C14-8B33-F5AC158A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0BC91-9B99-4B69-A76C-B705D0C1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7BE759-E5CF-4092-81CC-3E6876850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1" t="4173" r="3414" b="7247"/>
          <a:stretch/>
        </p:blipFill>
        <p:spPr>
          <a:xfrm>
            <a:off x="146211" y="252454"/>
            <a:ext cx="11899578" cy="63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4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A9981-9E9D-4202-AA4C-DFA1AED8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Part</a:t>
            </a:r>
            <a:r>
              <a:rPr lang="es-MX" dirty="0"/>
              <a:t>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EE948D-FEB1-4D80-94DA-9150DD4B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Implement</a:t>
            </a:r>
            <a:r>
              <a:rPr lang="es-MX" dirty="0"/>
              <a:t> a real time </a:t>
            </a:r>
            <a:r>
              <a:rPr lang="es-MX" dirty="0" err="1"/>
              <a:t>clock</a:t>
            </a:r>
            <a:r>
              <a:rPr lang="es-MX" dirty="0"/>
              <a:t>, </a:t>
            </a:r>
            <a:r>
              <a:rPr lang="es-MX" dirty="0" err="1"/>
              <a:t>using</a:t>
            </a:r>
            <a:r>
              <a:rPr lang="es-MX" dirty="0"/>
              <a:t> the A9 </a:t>
            </a:r>
            <a:r>
              <a:rPr lang="es-MX" dirty="0" err="1"/>
              <a:t>timer</a:t>
            </a:r>
            <a:r>
              <a:rPr lang="es-MX" dirty="0"/>
              <a:t>.(MM:SS:DD)</a:t>
            </a:r>
          </a:p>
          <a:p>
            <a:pPr marL="0" indent="0">
              <a:buNone/>
            </a:pPr>
            <a:r>
              <a:rPr lang="es-MX" dirty="0"/>
              <a:t>Use the </a:t>
            </a:r>
            <a:r>
              <a:rPr lang="es-MX" dirty="0" err="1"/>
              <a:t>buttons</a:t>
            </a:r>
            <a:r>
              <a:rPr lang="es-MX" dirty="0"/>
              <a:t> to run/stop the </a:t>
            </a:r>
            <a:r>
              <a:rPr lang="es-MX" dirty="0" err="1"/>
              <a:t>clock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018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199</Words>
  <Application>Microsoft Office PowerPoint</Application>
  <PresentationFormat>Panorámica</PresentationFormat>
  <Paragraphs>22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Lab 6</vt:lpstr>
      <vt:lpstr>Part 1</vt:lpstr>
      <vt:lpstr>Presentación de PowerPoint</vt:lpstr>
      <vt:lpstr>Presentación de PowerPoint</vt:lpstr>
      <vt:lpstr>Part 2</vt:lpstr>
      <vt:lpstr>Presentación de PowerPoint</vt:lpstr>
      <vt:lpstr>Part 3</vt:lpstr>
      <vt:lpstr>Presentación de PowerPoint</vt:lpstr>
      <vt:lpstr>Part 4</vt:lpstr>
      <vt:lpstr>Presentación de PowerPoint</vt:lpstr>
      <vt:lpstr>PART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Julio Cesar Almada Fuerte</dc:creator>
  <cp:lastModifiedBy>Julio Cesar Almada Fuerte</cp:lastModifiedBy>
  <cp:revision>10</cp:revision>
  <dcterms:created xsi:type="dcterms:W3CDTF">2019-04-30T18:33:33Z</dcterms:created>
  <dcterms:modified xsi:type="dcterms:W3CDTF">2019-05-04T20:02:42Z</dcterms:modified>
</cp:coreProperties>
</file>