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5" r:id="rId9"/>
    <p:sldId id="261" r:id="rId10"/>
    <p:sldId id="262" r:id="rId11"/>
    <p:sldId id="268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F7B7F-19BF-4310-8246-2C132024C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4429C5-8192-4ED5-9E71-B23ABD782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31E3B3-C18C-4177-846B-F3F876BB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8BCF-0150-4618-8407-EA9A9FC6238C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D2F525-3690-433E-8CC5-6ACC8110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9726B2-27EB-4604-958C-B7EC707C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1D7F-1779-4C81-8759-E5BF860946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398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B3954-84F1-4B2B-8DCF-D8BC7078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05B026-429F-4C13-B9E5-489B9796E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7390C6-B471-448A-ABD2-FC423B6F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8BCF-0150-4618-8407-EA9A9FC6238C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544F5A-C40B-43BE-A700-06301161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0C23BB-2398-4573-9FB3-D51F4031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1D7F-1779-4C81-8759-E5BF860946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708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348363-5692-4234-A616-51AB28E03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66CA2A-A70E-4C0D-A35C-4018E5BE2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212219-D0E3-4A94-8347-BAF769CC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8BCF-0150-4618-8407-EA9A9FC6238C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B3040D-EB7A-4DAD-8CBC-5C6A1B56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409EE-9C37-4451-A609-8E6DEA9A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1D7F-1779-4C81-8759-E5BF860946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976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A74E5-E0B0-4663-80FB-42F83DA6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466AC9-CBA2-48CD-86E3-3B4F0D9C7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6D51F2-2DB3-4959-902A-A85F1B4B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8BCF-0150-4618-8407-EA9A9FC6238C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AAD3A-2642-4537-A860-C00DEF7A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F3A92B-E367-41E2-A76D-445064C4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1D7F-1779-4C81-8759-E5BF860946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916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9EC9E-9737-4067-B7ED-780DA7907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DBFD14-8243-4A37-B98D-D9A6FA75D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E87961-7529-4FD2-AE8D-A18954F9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8BCF-0150-4618-8407-EA9A9FC6238C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84BFA9-61C2-4F2F-A19E-6F1305FF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767413-0A23-4998-881B-F9CE92CF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1D7F-1779-4C81-8759-E5BF860946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996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99246-FA1F-488C-9557-78B23357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AE846-20FE-4518-A030-4A4A51522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79771C-C1F8-4A3B-AA8D-EF5044EB1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2EFA2A-D288-462D-9583-4742D620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8BCF-0150-4618-8407-EA9A9FC6238C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DF930E-1BD4-4448-9DFC-F70251C3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9D7ACA-E813-4261-98A6-5550C7A1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1D7F-1779-4C81-8759-E5BF860946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669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DA825-CFC7-4833-8A35-673BA745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AF205F-F3BE-4864-848D-1AE9FE803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E8D10F-3813-49B3-83B9-AB0714A0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C95FF7C-A225-4195-A58D-2ACA86F40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C8DE15-C5C5-441E-A843-72950D46D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ABE5EB1-B26B-4BCF-AD5E-33D4A47B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8BCF-0150-4618-8407-EA9A9FC6238C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58D34E8-0432-4238-9EA0-1165AC50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25EB33-DD60-4B59-B967-938172F4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1D7F-1779-4C81-8759-E5BF860946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520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0406-1F7A-4729-8850-16CC7BD5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3B979D-94CB-4FAB-A52E-74333371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8BCF-0150-4618-8407-EA9A9FC6238C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B81996-28FE-4EA4-857D-0CA776CC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651481-0AA1-4A28-BB0F-BC6C32DC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1D7F-1779-4C81-8759-E5BF860946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703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EF7A361-AE7F-4353-A5DF-46B3ABE2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8BCF-0150-4618-8407-EA9A9FC6238C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2B4734F-B49B-46F5-BD33-97202E76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84D9CC-A9F5-4E0E-A525-B3526E71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1D7F-1779-4C81-8759-E5BF860946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596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55DD9-7BF0-4700-BA1A-A90F9A3F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58AC96-AC59-4ED0-A77D-979DF43D4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E3DD91-FFC9-4299-9668-2016CBBB7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488D94-B076-42BF-BCB8-9CB69AE6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8BCF-0150-4618-8407-EA9A9FC6238C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5A0335-0362-4C89-A784-24B5A3E3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823FE4-0DAF-4A93-BE14-A0328ECD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1D7F-1779-4C81-8759-E5BF860946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047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F0752-2910-4FAB-B7C4-8B086357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47BBD3-17C5-4486-83C4-33E1ABB9B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65E4F7-6276-46B1-8D85-E2D1D0407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A827C1-9C27-4A6E-9210-ACBBFFC3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8BCF-0150-4618-8407-EA9A9FC6238C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4DB7F-D9F4-41BB-A318-5D63D8A6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326862-B20D-4366-B59B-472B924B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1D7F-1779-4C81-8759-E5BF860946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902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FCF960-7E25-4FF7-98FE-227EEF3E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4DE318-B1F1-4A5A-9FA9-B48F9AEF3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F44E6-80F6-4295-9843-033C345F2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08BCF-0150-4618-8407-EA9A9FC6238C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AD673B-D824-4094-84EB-DA92D655B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C376EB-53B0-49F5-A0C5-3567295E5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61D7F-1779-4C81-8759-E5BF860946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929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FF30D-8712-4379-93D6-94A4AA7FD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LAB 7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466568-084C-40D2-98F9-91DFCBF19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err="1"/>
              <a:t>Using</a:t>
            </a:r>
            <a:r>
              <a:rPr lang="es-MX" dirty="0"/>
              <a:t> </a:t>
            </a:r>
            <a:r>
              <a:rPr lang="es-MX" dirty="0" err="1"/>
              <a:t>interrupts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C </a:t>
            </a:r>
            <a:r>
              <a:rPr lang="es-MX" dirty="0" err="1"/>
              <a:t>code</a:t>
            </a:r>
            <a:endParaRPr lang="es-MX" dirty="0"/>
          </a:p>
          <a:p>
            <a:r>
              <a:rPr lang="es-MX" dirty="0"/>
              <a:t>Julio César Almada Fuerte</a:t>
            </a:r>
          </a:p>
          <a:p>
            <a:r>
              <a:rPr lang="es-MX" dirty="0"/>
              <a:t>A00226046</a:t>
            </a:r>
          </a:p>
          <a:p>
            <a:r>
              <a:rPr lang="es-MX" dirty="0"/>
              <a:t>ITE</a:t>
            </a:r>
          </a:p>
        </p:txBody>
      </p:sp>
    </p:spTree>
    <p:extLst>
      <p:ext uri="{BB962C8B-B14F-4D97-AF65-F5344CB8AC3E}">
        <p14:creationId xmlns:p14="http://schemas.microsoft.com/office/powerpoint/2010/main" val="1914437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45607-B810-4082-8087-9B806B86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8813D4-F083-4B3F-85E5-EBE4AF713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2011B1-B58F-4BE1-8D47-82627AAAE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2" t="3333" r="2634" b="8095"/>
          <a:stretch/>
        </p:blipFill>
        <p:spPr>
          <a:xfrm>
            <a:off x="413657" y="391885"/>
            <a:ext cx="11364685" cy="60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15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18044-B028-4FB4-AEF0-94C5F6E4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7247DB-67DD-429F-BCB6-DA7B04655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C78420-3C7B-4579-93F8-14E36A55D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4" t="3356" r="14821" b="7619"/>
          <a:stretch/>
        </p:blipFill>
        <p:spPr>
          <a:xfrm>
            <a:off x="838201" y="190275"/>
            <a:ext cx="10515599" cy="647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34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87CB3-FF9A-400C-8A06-477B922C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DF4826-DA32-4B03-BC06-26600A0CF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To the </a:t>
            </a:r>
            <a:r>
              <a:rPr lang="es-MX" dirty="0" err="1"/>
              <a:t>last</a:t>
            </a:r>
            <a:r>
              <a:rPr lang="es-MX" dirty="0"/>
              <a:t> </a:t>
            </a:r>
            <a:r>
              <a:rPr lang="es-MX" dirty="0" err="1"/>
              <a:t>part</a:t>
            </a:r>
            <a:r>
              <a:rPr lang="es-MX" dirty="0"/>
              <a:t> </a:t>
            </a:r>
            <a:r>
              <a:rPr lang="es-MX" dirty="0" err="1"/>
              <a:t>add</a:t>
            </a:r>
            <a:r>
              <a:rPr lang="es-MX" dirty="0"/>
              <a:t> </a:t>
            </a:r>
            <a:r>
              <a:rPr lang="es-MX" dirty="0" err="1"/>
              <a:t>another</a:t>
            </a:r>
            <a:r>
              <a:rPr lang="es-MX" dirty="0"/>
              <a:t> </a:t>
            </a:r>
            <a:r>
              <a:rPr lang="es-MX" dirty="0" err="1"/>
              <a:t>source</a:t>
            </a:r>
            <a:r>
              <a:rPr lang="es-MX" dirty="0"/>
              <a:t> of </a:t>
            </a:r>
            <a:r>
              <a:rPr lang="es-MX" dirty="0" err="1"/>
              <a:t>interrupts</a:t>
            </a:r>
            <a:r>
              <a:rPr lang="es-MX" dirty="0"/>
              <a:t>: use the A9 </a:t>
            </a:r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Timer</a:t>
            </a:r>
            <a:r>
              <a:rPr lang="es-MX" dirty="0"/>
              <a:t> to run a </a:t>
            </a:r>
            <a:r>
              <a:rPr lang="es-MX" dirty="0" err="1"/>
              <a:t>clock</a:t>
            </a:r>
            <a:r>
              <a:rPr lang="es-MX" dirty="0"/>
              <a:t> on the 7-Segment displays(MM:SS:DD). </a:t>
            </a:r>
          </a:p>
          <a:p>
            <a:pPr marL="0" indent="0">
              <a:buNone/>
            </a:pPr>
            <a:r>
              <a:rPr lang="es-MX" dirty="0"/>
              <a:t>Key3: Run/stop the </a:t>
            </a:r>
            <a:r>
              <a:rPr lang="es-MX" dirty="0" err="1"/>
              <a:t>clock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3394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4B728-6AFB-45BE-9E33-3C77C795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361EB2-D8E3-4647-A9A0-19B374974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4A3822-91C0-457A-BF73-CE3F117DA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4" t="3334" r="3705" b="7142"/>
          <a:stretch/>
        </p:blipFill>
        <p:spPr>
          <a:xfrm>
            <a:off x="162997" y="195943"/>
            <a:ext cx="11866006" cy="64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98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642E3-9FF4-4C2B-B377-3BD59D3E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FC1584-D23B-47D2-9C31-3380BAC53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C7ED57-B3BA-4EF3-A8A3-7D42F144C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6" t="3333" r="2768" b="7143"/>
          <a:stretch/>
        </p:blipFill>
        <p:spPr>
          <a:xfrm>
            <a:off x="131141" y="220435"/>
            <a:ext cx="11929717" cy="641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61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FC15E-632A-4D35-B4F7-0F121D66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5A33F9-A44C-43FB-9B54-7F6A4866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51E4A5-247E-4FC3-87F4-FDB11AD671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6" t="3333" r="13750" b="7381"/>
          <a:stretch/>
        </p:blipFill>
        <p:spPr>
          <a:xfrm>
            <a:off x="732063" y="168909"/>
            <a:ext cx="10727873" cy="652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14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AC13C-F558-4D62-8FA1-C2006870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4E6267-AACD-49DC-BD6E-2646CCF66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A580AF-6608-4802-85CD-BCBF6CA4F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3" t="3095" r="48302" b="50000"/>
          <a:stretch/>
        </p:blipFill>
        <p:spPr>
          <a:xfrm>
            <a:off x="424543" y="212270"/>
            <a:ext cx="11332028" cy="620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8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AF662-842A-4906-84FC-B74A29D57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EEE599-BDAD-4376-AAEC-E8251D84C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Show the </a:t>
            </a:r>
            <a:r>
              <a:rPr lang="es-MX" dirty="0" err="1"/>
              <a:t>numbers</a:t>
            </a:r>
            <a:r>
              <a:rPr lang="es-MX" dirty="0"/>
              <a:t> 0 to 3 on the </a:t>
            </a:r>
            <a:r>
              <a:rPr lang="es-MX" dirty="0" err="1"/>
              <a:t>Hex</a:t>
            </a:r>
            <a:r>
              <a:rPr lang="es-MX" dirty="0"/>
              <a:t> displays, </a:t>
            </a:r>
            <a:r>
              <a:rPr lang="es-MX" dirty="0" err="1"/>
              <a:t>when</a:t>
            </a:r>
            <a:r>
              <a:rPr lang="es-MX" dirty="0"/>
              <a:t> </a:t>
            </a:r>
            <a:r>
              <a:rPr lang="es-MX" dirty="0" err="1"/>
              <a:t>corresponding</a:t>
            </a:r>
            <a:r>
              <a:rPr lang="es-MX" dirty="0"/>
              <a:t> </a:t>
            </a:r>
            <a:r>
              <a:rPr lang="es-MX" dirty="0" err="1"/>
              <a:t>buttons</a:t>
            </a:r>
            <a:r>
              <a:rPr lang="es-MX" dirty="0"/>
              <a:t> are </a:t>
            </a:r>
            <a:r>
              <a:rPr lang="es-MX" dirty="0" err="1"/>
              <a:t>pressed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/>
              <a:t>Use </a:t>
            </a:r>
            <a:r>
              <a:rPr lang="es-MX" dirty="0" err="1"/>
              <a:t>interruptions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the </a:t>
            </a:r>
            <a:r>
              <a:rPr lang="es-MX" dirty="0" err="1"/>
              <a:t>push</a:t>
            </a:r>
            <a:r>
              <a:rPr lang="es-MX" dirty="0"/>
              <a:t> </a:t>
            </a:r>
            <a:r>
              <a:rPr lang="es-MX" dirty="0" err="1"/>
              <a:t>buttons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2437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D9B1B-73FD-46D6-9784-9D3F154E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8AF94C-5EBD-487B-B811-776CA8271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62DF59-34E1-4428-9EC8-FE2F6A914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9" t="3571" r="4106" b="7143"/>
          <a:stretch/>
        </p:blipFill>
        <p:spPr>
          <a:xfrm>
            <a:off x="408214" y="244929"/>
            <a:ext cx="11512884" cy="624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A3397-78CC-44D8-B460-5FA4ACD4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AA7EA7-1D47-4DD4-86E7-A084B3866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2A10D5-1F4A-4C80-BAFC-7F18C31FF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9" t="3571" r="6875" b="7381"/>
          <a:stretch/>
        </p:blipFill>
        <p:spPr>
          <a:xfrm>
            <a:off x="408213" y="244928"/>
            <a:ext cx="11446329" cy="638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0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0B36C-2F74-4020-966A-5D0F9CAF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59B7B2-3F2B-4E3C-BDB6-14BBDF05D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B135B3-09BC-4218-B19E-B84AC8CAB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3" t="3095" r="6875" b="7620"/>
          <a:stretch/>
        </p:blipFill>
        <p:spPr>
          <a:xfrm>
            <a:off x="424542" y="212270"/>
            <a:ext cx="11495315" cy="644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0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55867-4563-49C0-B0F3-84908274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0BBDD4-CB0A-4EE5-921B-7659D774C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Use the </a:t>
            </a:r>
            <a:r>
              <a:rPr lang="es-MX" dirty="0" err="1"/>
              <a:t>interrupts</a:t>
            </a:r>
            <a:r>
              <a:rPr lang="es-MX" dirty="0"/>
              <a:t> for the HPS </a:t>
            </a:r>
            <a:r>
              <a:rPr lang="es-MX" dirty="0" err="1"/>
              <a:t>timer</a:t>
            </a:r>
            <a:r>
              <a:rPr lang="es-MX" dirty="0"/>
              <a:t> 0 and the </a:t>
            </a:r>
            <a:r>
              <a:rPr lang="es-MX" dirty="0" err="1"/>
              <a:t>push</a:t>
            </a:r>
            <a:r>
              <a:rPr lang="es-MX" dirty="0"/>
              <a:t> </a:t>
            </a:r>
            <a:r>
              <a:rPr lang="es-MX" dirty="0" err="1"/>
              <a:t>buttons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/>
              <a:t>Set the </a:t>
            </a:r>
            <a:r>
              <a:rPr lang="es-MX" dirty="0" err="1"/>
              <a:t>timer</a:t>
            </a:r>
            <a:r>
              <a:rPr lang="es-MX" dirty="0"/>
              <a:t> to </a:t>
            </a:r>
            <a:r>
              <a:rPr lang="es-MX" dirty="0" err="1"/>
              <a:t>generate</a:t>
            </a:r>
            <a:r>
              <a:rPr lang="es-MX" dirty="0"/>
              <a:t> </a:t>
            </a:r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interrupt</a:t>
            </a:r>
            <a:r>
              <a:rPr lang="es-MX" dirty="0"/>
              <a:t> </a:t>
            </a:r>
            <a:r>
              <a:rPr lang="es-MX" dirty="0" err="1"/>
              <a:t>every</a:t>
            </a:r>
            <a:r>
              <a:rPr lang="es-MX" dirty="0"/>
              <a:t> .25 </a:t>
            </a:r>
            <a:r>
              <a:rPr lang="es-MX" dirty="0" err="1"/>
              <a:t>seconds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 err="1"/>
              <a:t>Write</a:t>
            </a:r>
            <a:r>
              <a:rPr lang="es-MX" dirty="0"/>
              <a:t> the </a:t>
            </a:r>
            <a:r>
              <a:rPr lang="es-MX" dirty="0" err="1"/>
              <a:t>count</a:t>
            </a:r>
            <a:r>
              <a:rPr lang="es-MX" dirty="0"/>
              <a:t> variable </a:t>
            </a:r>
            <a:r>
              <a:rPr lang="es-MX" dirty="0" err="1"/>
              <a:t>into</a:t>
            </a:r>
            <a:r>
              <a:rPr lang="es-MX" dirty="0"/>
              <a:t> the </a:t>
            </a:r>
            <a:r>
              <a:rPr lang="es-MX" dirty="0" err="1"/>
              <a:t>LEDs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/>
              <a:t>Use the </a:t>
            </a:r>
            <a:r>
              <a:rPr lang="es-MX" dirty="0" err="1"/>
              <a:t>push</a:t>
            </a:r>
            <a:r>
              <a:rPr lang="es-MX" dirty="0"/>
              <a:t> </a:t>
            </a:r>
            <a:r>
              <a:rPr lang="es-MX" dirty="0" err="1"/>
              <a:t>buttons</a:t>
            </a:r>
            <a:r>
              <a:rPr lang="es-MX" dirty="0"/>
              <a:t> to run/stop the variable </a:t>
            </a:r>
            <a:r>
              <a:rPr lang="es-MX" dirty="0" err="1"/>
              <a:t>count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021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214F9-C81B-46FB-991C-6D26AAF4D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E7FDA4-071F-4EF2-B855-84C1BC0DB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164C81-26CD-4EB8-AC58-F7A40A29E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05" b="7143"/>
          <a:stretch/>
        </p:blipFill>
        <p:spPr>
          <a:xfrm>
            <a:off x="0" y="0"/>
            <a:ext cx="11740243" cy="63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8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4">
            <a:extLst>
              <a:ext uri="{FF2B5EF4-FFF2-40B4-BE49-F238E27FC236}">
                <a16:creationId xmlns:a16="http://schemas.microsoft.com/office/drawing/2014/main" id="{531A612B-0B49-422B-863F-2FC94BF8A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76" t="3641" r="24178" b="7598"/>
          <a:stretch/>
        </p:blipFill>
        <p:spPr>
          <a:xfrm>
            <a:off x="1515836" y="263698"/>
            <a:ext cx="9160328" cy="633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8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AEC06-6575-4CB5-97CC-DDD3E23C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ADD18E-A2A4-4E30-9D15-27CF40534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Do the </a:t>
            </a:r>
            <a:r>
              <a:rPr lang="es-MX" dirty="0" err="1"/>
              <a:t>same</a:t>
            </a:r>
            <a:r>
              <a:rPr lang="es-MX" dirty="0"/>
              <a:t> as the </a:t>
            </a:r>
            <a:r>
              <a:rPr lang="es-MX" dirty="0" err="1"/>
              <a:t>last</a:t>
            </a:r>
            <a:r>
              <a:rPr lang="es-MX" dirty="0"/>
              <a:t> </a:t>
            </a:r>
            <a:r>
              <a:rPr lang="es-MX" dirty="0" err="1"/>
              <a:t>part</a:t>
            </a:r>
            <a:r>
              <a:rPr lang="es-MX" dirty="0"/>
              <a:t> but control the </a:t>
            </a:r>
            <a:r>
              <a:rPr lang="es-MX" dirty="0" err="1"/>
              <a:t>speed</a:t>
            </a:r>
            <a:r>
              <a:rPr lang="es-MX" dirty="0"/>
              <a:t> in </a:t>
            </a:r>
            <a:r>
              <a:rPr lang="es-MX" dirty="0" err="1"/>
              <a:t>which</a:t>
            </a:r>
            <a:r>
              <a:rPr lang="es-MX" dirty="0"/>
              <a:t> the </a:t>
            </a:r>
            <a:r>
              <a:rPr lang="es-MX" dirty="0" err="1"/>
              <a:t>value</a:t>
            </a:r>
            <a:r>
              <a:rPr lang="es-MX" dirty="0"/>
              <a:t> of </a:t>
            </a:r>
            <a:r>
              <a:rPr lang="es-MX" dirty="0" err="1"/>
              <a:t>counter</a:t>
            </a:r>
            <a:r>
              <a:rPr lang="es-MX" dirty="0"/>
              <a:t> </a:t>
            </a:r>
            <a:r>
              <a:rPr lang="es-MX" dirty="0" err="1"/>
              <a:t>increments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/>
              <a:t>Key0: Run/Stop</a:t>
            </a:r>
          </a:p>
          <a:p>
            <a:pPr marL="0" indent="0">
              <a:buNone/>
            </a:pPr>
            <a:r>
              <a:rPr lang="es-MX" dirty="0"/>
              <a:t>Key1: </a:t>
            </a:r>
            <a:r>
              <a:rPr lang="es-MX" dirty="0" err="1"/>
              <a:t>Increment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Key2:Decrement</a:t>
            </a:r>
          </a:p>
        </p:txBody>
      </p:sp>
    </p:spTree>
    <p:extLst>
      <p:ext uri="{BB962C8B-B14F-4D97-AF65-F5344CB8AC3E}">
        <p14:creationId xmlns:p14="http://schemas.microsoft.com/office/powerpoint/2010/main" val="38235316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157</Words>
  <Application>Microsoft Office PowerPoint</Application>
  <PresentationFormat>Panorámica</PresentationFormat>
  <Paragraphs>21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LAB 7</vt:lpstr>
      <vt:lpstr>PART 1</vt:lpstr>
      <vt:lpstr>Presentación de PowerPoint</vt:lpstr>
      <vt:lpstr>Presentación de PowerPoint</vt:lpstr>
      <vt:lpstr>Presentación de PowerPoint</vt:lpstr>
      <vt:lpstr>PART 2</vt:lpstr>
      <vt:lpstr>Presentación de PowerPoint</vt:lpstr>
      <vt:lpstr>Presentación de PowerPoint</vt:lpstr>
      <vt:lpstr>PART 3</vt:lpstr>
      <vt:lpstr>Presentación de PowerPoint</vt:lpstr>
      <vt:lpstr>Presentación de PowerPoint</vt:lpstr>
      <vt:lpstr>PART 4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7</dc:title>
  <dc:creator>Julio Cesar Almada Fuerte</dc:creator>
  <cp:lastModifiedBy>Julio Cesar Almada Fuerte</cp:lastModifiedBy>
  <cp:revision>2</cp:revision>
  <dcterms:created xsi:type="dcterms:W3CDTF">2019-05-01T23:08:43Z</dcterms:created>
  <dcterms:modified xsi:type="dcterms:W3CDTF">2019-05-04T20:04:55Z</dcterms:modified>
</cp:coreProperties>
</file>