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2" r:id="rId4"/>
    <p:sldId id="273" r:id="rId5"/>
    <p:sldId id="274" r:id="rId6"/>
    <p:sldId id="257" r:id="rId7"/>
    <p:sldId id="258" r:id="rId8"/>
    <p:sldId id="259" r:id="rId9"/>
    <p:sldId id="264" r:id="rId10"/>
    <p:sldId id="260" r:id="rId11"/>
    <p:sldId id="261" r:id="rId12"/>
    <p:sldId id="262" r:id="rId13"/>
    <p:sldId id="265" r:id="rId14"/>
    <p:sldId id="266" r:id="rId15"/>
    <p:sldId id="267" r:id="rId16"/>
    <p:sldId id="268" r:id="rId17"/>
    <p:sldId id="271" r:id="rId18"/>
    <p:sldId id="269" r:id="rId19"/>
    <p:sldId id="270"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97" d="100"/>
          <a:sy n="97" d="100"/>
        </p:scale>
        <p:origin x="9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1E29A-46B5-4858-A6DA-5380869440D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57F400F-ECB1-4456-B9D0-6521EDB0D7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4F3C6BA-AC84-4C50-8DE4-4DFFE0446F41}"/>
              </a:ext>
            </a:extLst>
          </p:cNvPr>
          <p:cNvSpPr>
            <a:spLocks noGrp="1"/>
          </p:cNvSpPr>
          <p:nvPr>
            <p:ph type="dt" sz="half" idx="10"/>
          </p:nvPr>
        </p:nvSpPr>
        <p:spPr/>
        <p:txBody>
          <a:bodyPr/>
          <a:lstStyle/>
          <a:p>
            <a:fld id="{7D65EEE0-6CFF-40C4-9E23-6EBCF05D089B}" type="datetimeFigureOut">
              <a:rPr lang="es-MX" smtClean="0"/>
              <a:t>04/05/2019</a:t>
            </a:fld>
            <a:endParaRPr lang="es-MX"/>
          </a:p>
        </p:txBody>
      </p:sp>
      <p:sp>
        <p:nvSpPr>
          <p:cNvPr id="5" name="Marcador de pie de página 4">
            <a:extLst>
              <a:ext uri="{FF2B5EF4-FFF2-40B4-BE49-F238E27FC236}">
                <a16:creationId xmlns:a16="http://schemas.microsoft.com/office/drawing/2014/main" id="{3A49B750-824F-4815-BFC8-765D39B29D3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7F8EDAE-8B7E-41FB-98D1-B96DDB115BE8}"/>
              </a:ext>
            </a:extLst>
          </p:cNvPr>
          <p:cNvSpPr>
            <a:spLocks noGrp="1"/>
          </p:cNvSpPr>
          <p:nvPr>
            <p:ph type="sldNum" sz="quarter" idx="12"/>
          </p:nvPr>
        </p:nvSpPr>
        <p:spPr/>
        <p:txBody>
          <a:bodyPr/>
          <a:lstStyle/>
          <a:p>
            <a:fld id="{247B1908-7300-48C2-8D35-6FF29FB4597C}" type="slidenum">
              <a:rPr lang="es-MX" smtClean="0"/>
              <a:t>‹Nº›</a:t>
            </a:fld>
            <a:endParaRPr lang="es-MX"/>
          </a:p>
        </p:txBody>
      </p:sp>
    </p:spTree>
    <p:extLst>
      <p:ext uri="{BB962C8B-B14F-4D97-AF65-F5344CB8AC3E}">
        <p14:creationId xmlns:p14="http://schemas.microsoft.com/office/powerpoint/2010/main" val="4141029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B64E3-AAAB-4BD2-A265-BCA13956EC7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4B6177E-C652-4C9F-97ED-AE8855D94EE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347602F-F361-4943-826E-4BD74D37D7F4}"/>
              </a:ext>
            </a:extLst>
          </p:cNvPr>
          <p:cNvSpPr>
            <a:spLocks noGrp="1"/>
          </p:cNvSpPr>
          <p:nvPr>
            <p:ph type="dt" sz="half" idx="10"/>
          </p:nvPr>
        </p:nvSpPr>
        <p:spPr/>
        <p:txBody>
          <a:bodyPr/>
          <a:lstStyle/>
          <a:p>
            <a:fld id="{7D65EEE0-6CFF-40C4-9E23-6EBCF05D089B}" type="datetimeFigureOut">
              <a:rPr lang="es-MX" smtClean="0"/>
              <a:t>04/05/2019</a:t>
            </a:fld>
            <a:endParaRPr lang="es-MX"/>
          </a:p>
        </p:txBody>
      </p:sp>
      <p:sp>
        <p:nvSpPr>
          <p:cNvPr id="5" name="Marcador de pie de página 4">
            <a:extLst>
              <a:ext uri="{FF2B5EF4-FFF2-40B4-BE49-F238E27FC236}">
                <a16:creationId xmlns:a16="http://schemas.microsoft.com/office/drawing/2014/main" id="{4566709B-7C6B-464D-95AD-A76AFBB9C8B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647347C-2EE0-4472-984E-FE1A59B321D0}"/>
              </a:ext>
            </a:extLst>
          </p:cNvPr>
          <p:cNvSpPr>
            <a:spLocks noGrp="1"/>
          </p:cNvSpPr>
          <p:nvPr>
            <p:ph type="sldNum" sz="quarter" idx="12"/>
          </p:nvPr>
        </p:nvSpPr>
        <p:spPr/>
        <p:txBody>
          <a:bodyPr/>
          <a:lstStyle/>
          <a:p>
            <a:fld id="{247B1908-7300-48C2-8D35-6FF29FB4597C}" type="slidenum">
              <a:rPr lang="es-MX" smtClean="0"/>
              <a:t>‹Nº›</a:t>
            </a:fld>
            <a:endParaRPr lang="es-MX"/>
          </a:p>
        </p:txBody>
      </p:sp>
    </p:spTree>
    <p:extLst>
      <p:ext uri="{BB962C8B-B14F-4D97-AF65-F5344CB8AC3E}">
        <p14:creationId xmlns:p14="http://schemas.microsoft.com/office/powerpoint/2010/main" val="393538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C0755E9-36AC-40E3-AD71-EC6FA7632EC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090FCD5-04E0-43EB-852F-DCE9350D9F2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17B8CFF-7E88-4DA0-AFC3-613ECFBF9F68}"/>
              </a:ext>
            </a:extLst>
          </p:cNvPr>
          <p:cNvSpPr>
            <a:spLocks noGrp="1"/>
          </p:cNvSpPr>
          <p:nvPr>
            <p:ph type="dt" sz="half" idx="10"/>
          </p:nvPr>
        </p:nvSpPr>
        <p:spPr/>
        <p:txBody>
          <a:bodyPr/>
          <a:lstStyle/>
          <a:p>
            <a:fld id="{7D65EEE0-6CFF-40C4-9E23-6EBCF05D089B}" type="datetimeFigureOut">
              <a:rPr lang="es-MX" smtClean="0"/>
              <a:t>04/05/2019</a:t>
            </a:fld>
            <a:endParaRPr lang="es-MX"/>
          </a:p>
        </p:txBody>
      </p:sp>
      <p:sp>
        <p:nvSpPr>
          <p:cNvPr id="5" name="Marcador de pie de página 4">
            <a:extLst>
              <a:ext uri="{FF2B5EF4-FFF2-40B4-BE49-F238E27FC236}">
                <a16:creationId xmlns:a16="http://schemas.microsoft.com/office/drawing/2014/main" id="{6FF87D3F-113B-41FC-8737-684C02D5232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5C8865D-BF36-4A3E-AE1E-E1EA1B93AE76}"/>
              </a:ext>
            </a:extLst>
          </p:cNvPr>
          <p:cNvSpPr>
            <a:spLocks noGrp="1"/>
          </p:cNvSpPr>
          <p:nvPr>
            <p:ph type="sldNum" sz="quarter" idx="12"/>
          </p:nvPr>
        </p:nvSpPr>
        <p:spPr/>
        <p:txBody>
          <a:bodyPr/>
          <a:lstStyle/>
          <a:p>
            <a:fld id="{247B1908-7300-48C2-8D35-6FF29FB4597C}" type="slidenum">
              <a:rPr lang="es-MX" smtClean="0"/>
              <a:t>‹Nº›</a:t>
            </a:fld>
            <a:endParaRPr lang="es-MX"/>
          </a:p>
        </p:txBody>
      </p:sp>
    </p:spTree>
    <p:extLst>
      <p:ext uri="{BB962C8B-B14F-4D97-AF65-F5344CB8AC3E}">
        <p14:creationId xmlns:p14="http://schemas.microsoft.com/office/powerpoint/2010/main" val="314143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66E714-CF41-4BB9-9750-5CCB3DABBC6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6573E5F-93D4-4511-A5DE-634C7225D55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EA1CA34-5007-49C8-8F6C-3EF384C6A74C}"/>
              </a:ext>
            </a:extLst>
          </p:cNvPr>
          <p:cNvSpPr>
            <a:spLocks noGrp="1"/>
          </p:cNvSpPr>
          <p:nvPr>
            <p:ph type="dt" sz="half" idx="10"/>
          </p:nvPr>
        </p:nvSpPr>
        <p:spPr/>
        <p:txBody>
          <a:bodyPr/>
          <a:lstStyle/>
          <a:p>
            <a:fld id="{7D65EEE0-6CFF-40C4-9E23-6EBCF05D089B}" type="datetimeFigureOut">
              <a:rPr lang="es-MX" smtClean="0"/>
              <a:t>04/05/2019</a:t>
            </a:fld>
            <a:endParaRPr lang="es-MX"/>
          </a:p>
        </p:txBody>
      </p:sp>
      <p:sp>
        <p:nvSpPr>
          <p:cNvPr id="5" name="Marcador de pie de página 4">
            <a:extLst>
              <a:ext uri="{FF2B5EF4-FFF2-40B4-BE49-F238E27FC236}">
                <a16:creationId xmlns:a16="http://schemas.microsoft.com/office/drawing/2014/main" id="{7824D10B-45E3-4697-8AD8-653F7514C69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D87B024-B057-4932-B4CA-95852838E733}"/>
              </a:ext>
            </a:extLst>
          </p:cNvPr>
          <p:cNvSpPr>
            <a:spLocks noGrp="1"/>
          </p:cNvSpPr>
          <p:nvPr>
            <p:ph type="sldNum" sz="quarter" idx="12"/>
          </p:nvPr>
        </p:nvSpPr>
        <p:spPr/>
        <p:txBody>
          <a:bodyPr/>
          <a:lstStyle/>
          <a:p>
            <a:fld id="{247B1908-7300-48C2-8D35-6FF29FB4597C}" type="slidenum">
              <a:rPr lang="es-MX" smtClean="0"/>
              <a:t>‹Nº›</a:t>
            </a:fld>
            <a:endParaRPr lang="es-MX"/>
          </a:p>
        </p:txBody>
      </p:sp>
    </p:spTree>
    <p:extLst>
      <p:ext uri="{BB962C8B-B14F-4D97-AF65-F5344CB8AC3E}">
        <p14:creationId xmlns:p14="http://schemas.microsoft.com/office/powerpoint/2010/main" val="188263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3943D5-1605-45AF-AD3C-59F4C388445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39967EA-6B38-4008-BBA4-7D215D5CDC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3B70A08-6B88-4EA9-9201-9EA0F1F76E0B}"/>
              </a:ext>
            </a:extLst>
          </p:cNvPr>
          <p:cNvSpPr>
            <a:spLocks noGrp="1"/>
          </p:cNvSpPr>
          <p:nvPr>
            <p:ph type="dt" sz="half" idx="10"/>
          </p:nvPr>
        </p:nvSpPr>
        <p:spPr/>
        <p:txBody>
          <a:bodyPr/>
          <a:lstStyle/>
          <a:p>
            <a:fld id="{7D65EEE0-6CFF-40C4-9E23-6EBCF05D089B}" type="datetimeFigureOut">
              <a:rPr lang="es-MX" smtClean="0"/>
              <a:t>04/05/2019</a:t>
            </a:fld>
            <a:endParaRPr lang="es-MX"/>
          </a:p>
        </p:txBody>
      </p:sp>
      <p:sp>
        <p:nvSpPr>
          <p:cNvPr id="5" name="Marcador de pie de página 4">
            <a:extLst>
              <a:ext uri="{FF2B5EF4-FFF2-40B4-BE49-F238E27FC236}">
                <a16:creationId xmlns:a16="http://schemas.microsoft.com/office/drawing/2014/main" id="{BF262B86-F6AA-4312-880D-583E76B056E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246FBA6-47D7-434C-9F25-77F81953D106}"/>
              </a:ext>
            </a:extLst>
          </p:cNvPr>
          <p:cNvSpPr>
            <a:spLocks noGrp="1"/>
          </p:cNvSpPr>
          <p:nvPr>
            <p:ph type="sldNum" sz="quarter" idx="12"/>
          </p:nvPr>
        </p:nvSpPr>
        <p:spPr/>
        <p:txBody>
          <a:bodyPr/>
          <a:lstStyle/>
          <a:p>
            <a:fld id="{247B1908-7300-48C2-8D35-6FF29FB4597C}" type="slidenum">
              <a:rPr lang="es-MX" smtClean="0"/>
              <a:t>‹Nº›</a:t>
            </a:fld>
            <a:endParaRPr lang="es-MX"/>
          </a:p>
        </p:txBody>
      </p:sp>
    </p:spTree>
    <p:extLst>
      <p:ext uri="{BB962C8B-B14F-4D97-AF65-F5344CB8AC3E}">
        <p14:creationId xmlns:p14="http://schemas.microsoft.com/office/powerpoint/2010/main" val="27007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71639-CF70-4C21-BF86-11A21D23D70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A8C6892-8168-4F90-842E-6039A1F20E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528DB1F-6531-4A58-846C-A38495DAC64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5F98F54-8AC0-4C4D-B666-FB48FB659A91}"/>
              </a:ext>
            </a:extLst>
          </p:cNvPr>
          <p:cNvSpPr>
            <a:spLocks noGrp="1"/>
          </p:cNvSpPr>
          <p:nvPr>
            <p:ph type="dt" sz="half" idx="10"/>
          </p:nvPr>
        </p:nvSpPr>
        <p:spPr/>
        <p:txBody>
          <a:bodyPr/>
          <a:lstStyle/>
          <a:p>
            <a:fld id="{7D65EEE0-6CFF-40C4-9E23-6EBCF05D089B}" type="datetimeFigureOut">
              <a:rPr lang="es-MX" smtClean="0"/>
              <a:t>04/05/2019</a:t>
            </a:fld>
            <a:endParaRPr lang="es-MX"/>
          </a:p>
        </p:txBody>
      </p:sp>
      <p:sp>
        <p:nvSpPr>
          <p:cNvPr id="6" name="Marcador de pie de página 5">
            <a:extLst>
              <a:ext uri="{FF2B5EF4-FFF2-40B4-BE49-F238E27FC236}">
                <a16:creationId xmlns:a16="http://schemas.microsoft.com/office/drawing/2014/main" id="{DBF2FF42-5B2E-4404-A506-5BF9D4F9009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4209FBD-86ED-456E-B3AE-42D26F63A43A}"/>
              </a:ext>
            </a:extLst>
          </p:cNvPr>
          <p:cNvSpPr>
            <a:spLocks noGrp="1"/>
          </p:cNvSpPr>
          <p:nvPr>
            <p:ph type="sldNum" sz="quarter" idx="12"/>
          </p:nvPr>
        </p:nvSpPr>
        <p:spPr/>
        <p:txBody>
          <a:bodyPr/>
          <a:lstStyle/>
          <a:p>
            <a:fld id="{247B1908-7300-48C2-8D35-6FF29FB4597C}" type="slidenum">
              <a:rPr lang="es-MX" smtClean="0"/>
              <a:t>‹Nº›</a:t>
            </a:fld>
            <a:endParaRPr lang="es-MX"/>
          </a:p>
        </p:txBody>
      </p:sp>
    </p:spTree>
    <p:extLst>
      <p:ext uri="{BB962C8B-B14F-4D97-AF65-F5344CB8AC3E}">
        <p14:creationId xmlns:p14="http://schemas.microsoft.com/office/powerpoint/2010/main" val="3715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A1AAD-5CE7-4C15-9432-16B0BC3127F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531AD97-E49C-4664-958C-A9BF74FE6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6797311-215D-43BE-841D-CA6703D7E20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655F1F2-3251-4482-993D-E02F253C38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B5BD593-781C-4E76-BD1B-A014B0D25AC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C4A4E2B-90BD-4FF8-82DA-AF5D12D6BE1A}"/>
              </a:ext>
            </a:extLst>
          </p:cNvPr>
          <p:cNvSpPr>
            <a:spLocks noGrp="1"/>
          </p:cNvSpPr>
          <p:nvPr>
            <p:ph type="dt" sz="half" idx="10"/>
          </p:nvPr>
        </p:nvSpPr>
        <p:spPr/>
        <p:txBody>
          <a:bodyPr/>
          <a:lstStyle/>
          <a:p>
            <a:fld id="{7D65EEE0-6CFF-40C4-9E23-6EBCF05D089B}" type="datetimeFigureOut">
              <a:rPr lang="es-MX" smtClean="0"/>
              <a:t>04/05/2019</a:t>
            </a:fld>
            <a:endParaRPr lang="es-MX"/>
          </a:p>
        </p:txBody>
      </p:sp>
      <p:sp>
        <p:nvSpPr>
          <p:cNvPr id="8" name="Marcador de pie de página 7">
            <a:extLst>
              <a:ext uri="{FF2B5EF4-FFF2-40B4-BE49-F238E27FC236}">
                <a16:creationId xmlns:a16="http://schemas.microsoft.com/office/drawing/2014/main" id="{BB0B5F91-1D88-474D-AAFC-050F2FAF7EC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2178FB1-49F8-4D83-B09A-D9DD0B0206F8}"/>
              </a:ext>
            </a:extLst>
          </p:cNvPr>
          <p:cNvSpPr>
            <a:spLocks noGrp="1"/>
          </p:cNvSpPr>
          <p:nvPr>
            <p:ph type="sldNum" sz="quarter" idx="12"/>
          </p:nvPr>
        </p:nvSpPr>
        <p:spPr/>
        <p:txBody>
          <a:bodyPr/>
          <a:lstStyle/>
          <a:p>
            <a:fld id="{247B1908-7300-48C2-8D35-6FF29FB4597C}" type="slidenum">
              <a:rPr lang="es-MX" smtClean="0"/>
              <a:t>‹Nº›</a:t>
            </a:fld>
            <a:endParaRPr lang="es-MX"/>
          </a:p>
        </p:txBody>
      </p:sp>
    </p:spTree>
    <p:extLst>
      <p:ext uri="{BB962C8B-B14F-4D97-AF65-F5344CB8AC3E}">
        <p14:creationId xmlns:p14="http://schemas.microsoft.com/office/powerpoint/2010/main" val="3930676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16AAB-9708-45F9-99CD-515980325E2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FB535E3E-E85D-486D-9338-3ED917414E9B}"/>
              </a:ext>
            </a:extLst>
          </p:cNvPr>
          <p:cNvSpPr>
            <a:spLocks noGrp="1"/>
          </p:cNvSpPr>
          <p:nvPr>
            <p:ph type="dt" sz="half" idx="10"/>
          </p:nvPr>
        </p:nvSpPr>
        <p:spPr/>
        <p:txBody>
          <a:bodyPr/>
          <a:lstStyle/>
          <a:p>
            <a:fld id="{7D65EEE0-6CFF-40C4-9E23-6EBCF05D089B}" type="datetimeFigureOut">
              <a:rPr lang="es-MX" smtClean="0"/>
              <a:t>04/05/2019</a:t>
            </a:fld>
            <a:endParaRPr lang="es-MX"/>
          </a:p>
        </p:txBody>
      </p:sp>
      <p:sp>
        <p:nvSpPr>
          <p:cNvPr id="4" name="Marcador de pie de página 3">
            <a:extLst>
              <a:ext uri="{FF2B5EF4-FFF2-40B4-BE49-F238E27FC236}">
                <a16:creationId xmlns:a16="http://schemas.microsoft.com/office/drawing/2014/main" id="{0C4787A2-54B7-47C0-8243-A2F2F528CBC0}"/>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99609A8-6F62-49E1-9876-5351F8AFBEF0}"/>
              </a:ext>
            </a:extLst>
          </p:cNvPr>
          <p:cNvSpPr>
            <a:spLocks noGrp="1"/>
          </p:cNvSpPr>
          <p:nvPr>
            <p:ph type="sldNum" sz="quarter" idx="12"/>
          </p:nvPr>
        </p:nvSpPr>
        <p:spPr/>
        <p:txBody>
          <a:bodyPr/>
          <a:lstStyle/>
          <a:p>
            <a:fld id="{247B1908-7300-48C2-8D35-6FF29FB4597C}" type="slidenum">
              <a:rPr lang="es-MX" smtClean="0"/>
              <a:t>‹Nº›</a:t>
            </a:fld>
            <a:endParaRPr lang="es-MX"/>
          </a:p>
        </p:txBody>
      </p:sp>
    </p:spTree>
    <p:extLst>
      <p:ext uri="{BB962C8B-B14F-4D97-AF65-F5344CB8AC3E}">
        <p14:creationId xmlns:p14="http://schemas.microsoft.com/office/powerpoint/2010/main" val="55288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52409E-F794-440B-B5CC-F8E019FE218F}"/>
              </a:ext>
            </a:extLst>
          </p:cNvPr>
          <p:cNvSpPr>
            <a:spLocks noGrp="1"/>
          </p:cNvSpPr>
          <p:nvPr>
            <p:ph type="dt" sz="half" idx="10"/>
          </p:nvPr>
        </p:nvSpPr>
        <p:spPr/>
        <p:txBody>
          <a:bodyPr/>
          <a:lstStyle/>
          <a:p>
            <a:fld id="{7D65EEE0-6CFF-40C4-9E23-6EBCF05D089B}" type="datetimeFigureOut">
              <a:rPr lang="es-MX" smtClean="0"/>
              <a:t>04/05/2019</a:t>
            </a:fld>
            <a:endParaRPr lang="es-MX"/>
          </a:p>
        </p:txBody>
      </p:sp>
      <p:sp>
        <p:nvSpPr>
          <p:cNvPr id="3" name="Marcador de pie de página 2">
            <a:extLst>
              <a:ext uri="{FF2B5EF4-FFF2-40B4-BE49-F238E27FC236}">
                <a16:creationId xmlns:a16="http://schemas.microsoft.com/office/drawing/2014/main" id="{CC355E3F-19E5-48AF-9161-885EFB68A123}"/>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1AC8BE6D-9B66-42DB-A861-B46DEAFCE274}"/>
              </a:ext>
            </a:extLst>
          </p:cNvPr>
          <p:cNvSpPr>
            <a:spLocks noGrp="1"/>
          </p:cNvSpPr>
          <p:nvPr>
            <p:ph type="sldNum" sz="quarter" idx="12"/>
          </p:nvPr>
        </p:nvSpPr>
        <p:spPr/>
        <p:txBody>
          <a:bodyPr/>
          <a:lstStyle/>
          <a:p>
            <a:fld id="{247B1908-7300-48C2-8D35-6FF29FB4597C}" type="slidenum">
              <a:rPr lang="es-MX" smtClean="0"/>
              <a:t>‹Nº›</a:t>
            </a:fld>
            <a:endParaRPr lang="es-MX"/>
          </a:p>
        </p:txBody>
      </p:sp>
    </p:spTree>
    <p:extLst>
      <p:ext uri="{BB962C8B-B14F-4D97-AF65-F5344CB8AC3E}">
        <p14:creationId xmlns:p14="http://schemas.microsoft.com/office/powerpoint/2010/main" val="65049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476A7-F136-48C4-AC2F-161535BB26C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7F0DC34-DE2B-4018-85FC-15B7B08166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DAFE6FBF-B5D7-4B15-A5BF-538753472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3EB47FE-368A-4030-AD6B-BC6D7254624D}"/>
              </a:ext>
            </a:extLst>
          </p:cNvPr>
          <p:cNvSpPr>
            <a:spLocks noGrp="1"/>
          </p:cNvSpPr>
          <p:nvPr>
            <p:ph type="dt" sz="half" idx="10"/>
          </p:nvPr>
        </p:nvSpPr>
        <p:spPr/>
        <p:txBody>
          <a:bodyPr/>
          <a:lstStyle/>
          <a:p>
            <a:fld id="{7D65EEE0-6CFF-40C4-9E23-6EBCF05D089B}" type="datetimeFigureOut">
              <a:rPr lang="es-MX" smtClean="0"/>
              <a:t>04/05/2019</a:t>
            </a:fld>
            <a:endParaRPr lang="es-MX"/>
          </a:p>
        </p:txBody>
      </p:sp>
      <p:sp>
        <p:nvSpPr>
          <p:cNvPr id="6" name="Marcador de pie de página 5">
            <a:extLst>
              <a:ext uri="{FF2B5EF4-FFF2-40B4-BE49-F238E27FC236}">
                <a16:creationId xmlns:a16="http://schemas.microsoft.com/office/drawing/2014/main" id="{BEE30BCE-8A12-45E0-8706-08D25D6D26F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B55AB95-232C-4954-A61C-D875D6DE9499}"/>
              </a:ext>
            </a:extLst>
          </p:cNvPr>
          <p:cNvSpPr>
            <a:spLocks noGrp="1"/>
          </p:cNvSpPr>
          <p:nvPr>
            <p:ph type="sldNum" sz="quarter" idx="12"/>
          </p:nvPr>
        </p:nvSpPr>
        <p:spPr/>
        <p:txBody>
          <a:bodyPr/>
          <a:lstStyle/>
          <a:p>
            <a:fld id="{247B1908-7300-48C2-8D35-6FF29FB4597C}" type="slidenum">
              <a:rPr lang="es-MX" smtClean="0"/>
              <a:t>‹Nº›</a:t>
            </a:fld>
            <a:endParaRPr lang="es-MX"/>
          </a:p>
        </p:txBody>
      </p:sp>
    </p:spTree>
    <p:extLst>
      <p:ext uri="{BB962C8B-B14F-4D97-AF65-F5344CB8AC3E}">
        <p14:creationId xmlns:p14="http://schemas.microsoft.com/office/powerpoint/2010/main" val="148208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EF00C-2517-4FFF-844D-6F08831FE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238276E-4B7E-4B6A-93A1-C9D985D759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68C74A47-FEB5-4490-93F8-92F78E500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2354768-BE81-401C-A00C-23CD58860811}"/>
              </a:ext>
            </a:extLst>
          </p:cNvPr>
          <p:cNvSpPr>
            <a:spLocks noGrp="1"/>
          </p:cNvSpPr>
          <p:nvPr>
            <p:ph type="dt" sz="half" idx="10"/>
          </p:nvPr>
        </p:nvSpPr>
        <p:spPr/>
        <p:txBody>
          <a:bodyPr/>
          <a:lstStyle/>
          <a:p>
            <a:fld id="{7D65EEE0-6CFF-40C4-9E23-6EBCF05D089B}" type="datetimeFigureOut">
              <a:rPr lang="es-MX" smtClean="0"/>
              <a:t>04/05/2019</a:t>
            </a:fld>
            <a:endParaRPr lang="es-MX"/>
          </a:p>
        </p:txBody>
      </p:sp>
      <p:sp>
        <p:nvSpPr>
          <p:cNvPr id="6" name="Marcador de pie de página 5">
            <a:extLst>
              <a:ext uri="{FF2B5EF4-FFF2-40B4-BE49-F238E27FC236}">
                <a16:creationId xmlns:a16="http://schemas.microsoft.com/office/drawing/2014/main" id="{83F59B3E-BA06-414E-B9F4-EB6F729A69E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C332E0E-58BD-40D1-8071-3615FF8917E7}"/>
              </a:ext>
            </a:extLst>
          </p:cNvPr>
          <p:cNvSpPr>
            <a:spLocks noGrp="1"/>
          </p:cNvSpPr>
          <p:nvPr>
            <p:ph type="sldNum" sz="quarter" idx="12"/>
          </p:nvPr>
        </p:nvSpPr>
        <p:spPr/>
        <p:txBody>
          <a:bodyPr/>
          <a:lstStyle/>
          <a:p>
            <a:fld id="{247B1908-7300-48C2-8D35-6FF29FB4597C}" type="slidenum">
              <a:rPr lang="es-MX" smtClean="0"/>
              <a:t>‹Nº›</a:t>
            </a:fld>
            <a:endParaRPr lang="es-MX"/>
          </a:p>
        </p:txBody>
      </p:sp>
    </p:spTree>
    <p:extLst>
      <p:ext uri="{BB962C8B-B14F-4D97-AF65-F5344CB8AC3E}">
        <p14:creationId xmlns:p14="http://schemas.microsoft.com/office/powerpoint/2010/main" val="3615742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DB4FC5B-0CB4-48FE-909E-C5282E5F9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67CE959-7AD3-4A7F-BEDE-2198B1EC2A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CF078C0-C993-489A-9937-D427E622E6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5EEE0-6CFF-40C4-9E23-6EBCF05D089B}" type="datetimeFigureOut">
              <a:rPr lang="es-MX" smtClean="0"/>
              <a:t>04/05/2019</a:t>
            </a:fld>
            <a:endParaRPr lang="es-MX"/>
          </a:p>
        </p:txBody>
      </p:sp>
      <p:sp>
        <p:nvSpPr>
          <p:cNvPr id="5" name="Marcador de pie de página 4">
            <a:extLst>
              <a:ext uri="{FF2B5EF4-FFF2-40B4-BE49-F238E27FC236}">
                <a16:creationId xmlns:a16="http://schemas.microsoft.com/office/drawing/2014/main" id="{0ABE27C6-913F-4EBE-82D8-54680D9E5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9D46BCEE-F9DE-45DB-84BD-E595FFDD89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B1908-7300-48C2-8D35-6FF29FB4597C}" type="slidenum">
              <a:rPr lang="es-MX" smtClean="0"/>
              <a:t>‹Nº›</a:t>
            </a:fld>
            <a:endParaRPr lang="es-MX"/>
          </a:p>
        </p:txBody>
      </p:sp>
    </p:spTree>
    <p:extLst>
      <p:ext uri="{BB962C8B-B14F-4D97-AF65-F5344CB8AC3E}">
        <p14:creationId xmlns:p14="http://schemas.microsoft.com/office/powerpoint/2010/main" val="281083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1C844-C4B8-4CF8-91FF-1914E8A3ADC6}"/>
              </a:ext>
            </a:extLst>
          </p:cNvPr>
          <p:cNvSpPr>
            <a:spLocks noGrp="1"/>
          </p:cNvSpPr>
          <p:nvPr>
            <p:ph type="ctrTitle"/>
          </p:nvPr>
        </p:nvSpPr>
        <p:spPr/>
        <p:txBody>
          <a:bodyPr/>
          <a:lstStyle/>
          <a:p>
            <a:r>
              <a:rPr lang="es-MX" dirty="0"/>
              <a:t>LAB 8</a:t>
            </a:r>
          </a:p>
        </p:txBody>
      </p:sp>
      <p:sp>
        <p:nvSpPr>
          <p:cNvPr id="3" name="Subtítulo 2">
            <a:extLst>
              <a:ext uri="{FF2B5EF4-FFF2-40B4-BE49-F238E27FC236}">
                <a16:creationId xmlns:a16="http://schemas.microsoft.com/office/drawing/2014/main" id="{EA48E81E-0635-4A54-B57F-C0E9B15B6ECF}"/>
              </a:ext>
            </a:extLst>
          </p:cNvPr>
          <p:cNvSpPr>
            <a:spLocks noGrp="1"/>
          </p:cNvSpPr>
          <p:nvPr>
            <p:ph type="subTitle" idx="1"/>
          </p:nvPr>
        </p:nvSpPr>
        <p:spPr/>
        <p:txBody>
          <a:bodyPr>
            <a:normAutofit lnSpcReduction="10000"/>
          </a:bodyPr>
          <a:lstStyle/>
          <a:p>
            <a:r>
              <a:rPr lang="es-MX" dirty="0" err="1"/>
              <a:t>Graphics</a:t>
            </a:r>
            <a:r>
              <a:rPr lang="es-MX" dirty="0"/>
              <a:t> and </a:t>
            </a:r>
            <a:r>
              <a:rPr lang="es-MX" dirty="0" err="1"/>
              <a:t>animation</a:t>
            </a:r>
            <a:endParaRPr lang="es-MX" dirty="0"/>
          </a:p>
          <a:p>
            <a:r>
              <a:rPr lang="es-MX" dirty="0"/>
              <a:t>Julio César Almada Fuerte</a:t>
            </a:r>
          </a:p>
          <a:p>
            <a:r>
              <a:rPr lang="es-MX" dirty="0"/>
              <a:t>A00226046</a:t>
            </a:r>
          </a:p>
          <a:p>
            <a:r>
              <a:rPr lang="es-MX"/>
              <a:t>ITE</a:t>
            </a:r>
            <a:endParaRPr lang="es-MX" dirty="0"/>
          </a:p>
        </p:txBody>
      </p:sp>
    </p:spTree>
    <p:extLst>
      <p:ext uri="{BB962C8B-B14F-4D97-AF65-F5344CB8AC3E}">
        <p14:creationId xmlns:p14="http://schemas.microsoft.com/office/powerpoint/2010/main" val="2582802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3D5F6-70EC-49D8-8AAE-C733BED3BAF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2014AF2-57D4-4575-89D5-029731220BFF}"/>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B0246C94-B44F-4998-90C2-AE6634296943}"/>
              </a:ext>
            </a:extLst>
          </p:cNvPr>
          <p:cNvPicPr>
            <a:picLocks noChangeAspect="1"/>
          </p:cNvPicPr>
          <p:nvPr/>
        </p:nvPicPr>
        <p:blipFill rotWithShape="1">
          <a:blip r:embed="rId2"/>
          <a:srcRect l="3427" t="3678" r="27392" b="14943"/>
          <a:stretch/>
        </p:blipFill>
        <p:spPr>
          <a:xfrm>
            <a:off x="1118038" y="135171"/>
            <a:ext cx="9955924" cy="6587658"/>
          </a:xfrm>
          <a:prstGeom prst="rect">
            <a:avLst/>
          </a:prstGeom>
        </p:spPr>
      </p:pic>
    </p:spTree>
    <p:extLst>
      <p:ext uri="{BB962C8B-B14F-4D97-AF65-F5344CB8AC3E}">
        <p14:creationId xmlns:p14="http://schemas.microsoft.com/office/powerpoint/2010/main" val="1317028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CFB0E-325B-49A5-8ABF-751B7490E39B}"/>
              </a:ext>
            </a:extLst>
          </p:cNvPr>
          <p:cNvSpPr>
            <a:spLocks noGrp="1"/>
          </p:cNvSpPr>
          <p:nvPr>
            <p:ph type="title"/>
          </p:nvPr>
        </p:nvSpPr>
        <p:spPr/>
        <p:txBody>
          <a:bodyPr/>
          <a:lstStyle/>
          <a:p>
            <a:r>
              <a:rPr lang="es-MX" dirty="0"/>
              <a:t>PART 3</a:t>
            </a:r>
          </a:p>
        </p:txBody>
      </p:sp>
      <p:sp>
        <p:nvSpPr>
          <p:cNvPr id="3" name="Marcador de contenido 2">
            <a:extLst>
              <a:ext uri="{FF2B5EF4-FFF2-40B4-BE49-F238E27FC236}">
                <a16:creationId xmlns:a16="http://schemas.microsoft.com/office/drawing/2014/main" id="{8BE31385-6FD8-4F05-914D-405D05F4EAD4}"/>
              </a:ext>
            </a:extLst>
          </p:cNvPr>
          <p:cNvSpPr>
            <a:spLocks noGrp="1"/>
          </p:cNvSpPr>
          <p:nvPr>
            <p:ph idx="1"/>
          </p:nvPr>
        </p:nvSpPr>
        <p:spPr/>
        <p:txBody>
          <a:bodyPr/>
          <a:lstStyle/>
          <a:p>
            <a:pPr marL="0" indent="0">
              <a:buNone/>
            </a:pPr>
            <a:r>
              <a:rPr lang="es-MX" dirty="0" err="1"/>
              <a:t>Draw</a:t>
            </a:r>
            <a:r>
              <a:rPr lang="es-MX" dirty="0"/>
              <a:t> 8 </a:t>
            </a:r>
            <a:r>
              <a:rPr lang="es-MX" dirty="0" err="1"/>
              <a:t>points</a:t>
            </a:r>
            <a:r>
              <a:rPr lang="es-MX" dirty="0"/>
              <a:t> </a:t>
            </a:r>
            <a:r>
              <a:rPr lang="es-MX" dirty="0" err="1"/>
              <a:t>interconnected</a:t>
            </a:r>
            <a:r>
              <a:rPr lang="es-MX" dirty="0"/>
              <a:t> </a:t>
            </a:r>
            <a:r>
              <a:rPr lang="es-MX" dirty="0" err="1"/>
              <a:t>between</a:t>
            </a:r>
            <a:r>
              <a:rPr lang="es-MX" dirty="0"/>
              <a:t> </a:t>
            </a:r>
            <a:r>
              <a:rPr lang="es-MX" dirty="0" err="1"/>
              <a:t>them</a:t>
            </a:r>
            <a:r>
              <a:rPr lang="es-MX" dirty="0"/>
              <a:t> </a:t>
            </a:r>
            <a:r>
              <a:rPr lang="es-MX" dirty="0" err="1"/>
              <a:t>with</a:t>
            </a:r>
            <a:r>
              <a:rPr lang="es-MX" dirty="0"/>
              <a:t> </a:t>
            </a:r>
            <a:r>
              <a:rPr lang="es-MX" dirty="0" err="1"/>
              <a:t>lines</a:t>
            </a:r>
            <a:r>
              <a:rPr lang="es-MX" dirty="0"/>
              <a:t>, </a:t>
            </a:r>
            <a:r>
              <a:rPr lang="es-MX" dirty="0" err="1"/>
              <a:t>which</a:t>
            </a:r>
            <a:r>
              <a:rPr lang="es-MX" dirty="0"/>
              <a:t> are </a:t>
            </a:r>
            <a:r>
              <a:rPr lang="es-MX" dirty="0" err="1"/>
              <a:t>moving</a:t>
            </a:r>
            <a:r>
              <a:rPr lang="es-MX" dirty="0"/>
              <a:t> </a:t>
            </a:r>
            <a:r>
              <a:rPr lang="es-MX" dirty="0" err="1"/>
              <a:t>constantly</a:t>
            </a:r>
            <a:r>
              <a:rPr lang="es-MX" dirty="0"/>
              <a:t>. </a:t>
            </a:r>
          </a:p>
        </p:txBody>
      </p:sp>
      <p:pic>
        <p:nvPicPr>
          <p:cNvPr id="4" name="Imagen 3">
            <a:extLst>
              <a:ext uri="{FF2B5EF4-FFF2-40B4-BE49-F238E27FC236}">
                <a16:creationId xmlns:a16="http://schemas.microsoft.com/office/drawing/2014/main" id="{D6FEAAEA-B58C-4877-8C10-1A6F94A60227}"/>
              </a:ext>
            </a:extLst>
          </p:cNvPr>
          <p:cNvPicPr>
            <a:picLocks noChangeAspect="1"/>
          </p:cNvPicPr>
          <p:nvPr/>
        </p:nvPicPr>
        <p:blipFill>
          <a:blip r:embed="rId2"/>
          <a:stretch>
            <a:fillRect/>
          </a:stretch>
        </p:blipFill>
        <p:spPr>
          <a:xfrm>
            <a:off x="3552825" y="2890270"/>
            <a:ext cx="5086350" cy="2809875"/>
          </a:xfrm>
          <a:prstGeom prst="rect">
            <a:avLst/>
          </a:prstGeom>
        </p:spPr>
      </p:pic>
    </p:spTree>
    <p:extLst>
      <p:ext uri="{BB962C8B-B14F-4D97-AF65-F5344CB8AC3E}">
        <p14:creationId xmlns:p14="http://schemas.microsoft.com/office/powerpoint/2010/main" val="109232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7DB96-C1ED-4633-A366-157CEA4D72C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B044777D-20E3-41ED-9004-7C445DB61C9C}"/>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FC7548E-CA61-4556-B811-37109006555F}"/>
              </a:ext>
            </a:extLst>
          </p:cNvPr>
          <p:cNvPicPr>
            <a:picLocks noChangeAspect="1"/>
          </p:cNvPicPr>
          <p:nvPr/>
        </p:nvPicPr>
        <p:blipFill rotWithShape="1">
          <a:blip r:embed="rId2"/>
          <a:srcRect l="14547" t="3793" r="4375" b="7126"/>
          <a:stretch/>
        </p:blipFill>
        <p:spPr>
          <a:xfrm>
            <a:off x="810610" y="162510"/>
            <a:ext cx="10570780" cy="6532979"/>
          </a:xfrm>
          <a:prstGeom prst="rect">
            <a:avLst/>
          </a:prstGeom>
        </p:spPr>
      </p:pic>
    </p:spTree>
    <p:extLst>
      <p:ext uri="{BB962C8B-B14F-4D97-AF65-F5344CB8AC3E}">
        <p14:creationId xmlns:p14="http://schemas.microsoft.com/office/powerpoint/2010/main" val="29500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1B6D8-E074-47C5-976C-4D3A61D01C2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058CB2E2-A995-433B-8967-3D9051638A23}"/>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7B8DBE28-3A68-477A-BD8F-8C247FE7C590}"/>
              </a:ext>
            </a:extLst>
          </p:cNvPr>
          <p:cNvPicPr>
            <a:picLocks noChangeAspect="1"/>
          </p:cNvPicPr>
          <p:nvPr/>
        </p:nvPicPr>
        <p:blipFill rotWithShape="1">
          <a:blip r:embed="rId2"/>
          <a:srcRect l="14483" t="3219" r="4439" b="7356"/>
          <a:stretch/>
        </p:blipFill>
        <p:spPr>
          <a:xfrm>
            <a:off x="783021" y="132749"/>
            <a:ext cx="10625958" cy="6592501"/>
          </a:xfrm>
          <a:prstGeom prst="rect">
            <a:avLst/>
          </a:prstGeom>
        </p:spPr>
      </p:pic>
    </p:spTree>
    <p:extLst>
      <p:ext uri="{BB962C8B-B14F-4D97-AF65-F5344CB8AC3E}">
        <p14:creationId xmlns:p14="http://schemas.microsoft.com/office/powerpoint/2010/main" val="204826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463B35-75C6-4959-9EB8-1EA789D2D352}"/>
              </a:ext>
            </a:extLst>
          </p:cNvPr>
          <p:cNvSpPr>
            <a:spLocks noGrp="1"/>
          </p:cNvSpPr>
          <p:nvPr>
            <p:ph type="title"/>
          </p:nvPr>
        </p:nvSpPr>
        <p:spPr/>
        <p:txBody>
          <a:bodyPr/>
          <a:lstStyle/>
          <a:p>
            <a:r>
              <a:rPr lang="es-MX" dirty="0"/>
              <a:t>PART 4</a:t>
            </a:r>
          </a:p>
        </p:txBody>
      </p:sp>
      <p:sp>
        <p:nvSpPr>
          <p:cNvPr id="3" name="Marcador de contenido 2">
            <a:extLst>
              <a:ext uri="{FF2B5EF4-FFF2-40B4-BE49-F238E27FC236}">
                <a16:creationId xmlns:a16="http://schemas.microsoft.com/office/drawing/2014/main" id="{3F4FDA41-F668-4A26-B5BC-A6849D6DE1DA}"/>
              </a:ext>
            </a:extLst>
          </p:cNvPr>
          <p:cNvSpPr>
            <a:spLocks noGrp="1"/>
          </p:cNvSpPr>
          <p:nvPr>
            <p:ph idx="1"/>
          </p:nvPr>
        </p:nvSpPr>
        <p:spPr/>
        <p:txBody>
          <a:bodyPr/>
          <a:lstStyle/>
          <a:p>
            <a:pPr marL="0" indent="0">
              <a:buNone/>
            </a:pPr>
            <a:r>
              <a:rPr lang="es-MX" dirty="0"/>
              <a:t>The </a:t>
            </a:r>
            <a:r>
              <a:rPr lang="es-MX" dirty="0" err="1"/>
              <a:t>same</a:t>
            </a:r>
            <a:r>
              <a:rPr lang="es-MX" dirty="0"/>
              <a:t> as </a:t>
            </a:r>
            <a:r>
              <a:rPr lang="es-MX" dirty="0" err="1"/>
              <a:t>part</a:t>
            </a:r>
            <a:r>
              <a:rPr lang="es-MX" dirty="0"/>
              <a:t> 3 but you </a:t>
            </a:r>
            <a:r>
              <a:rPr lang="es-MX" dirty="0" err="1"/>
              <a:t>should</a:t>
            </a:r>
            <a:r>
              <a:rPr lang="es-MX" dirty="0"/>
              <a:t> be </a:t>
            </a:r>
            <a:r>
              <a:rPr lang="es-MX" dirty="0" err="1"/>
              <a:t>able</a:t>
            </a:r>
            <a:r>
              <a:rPr lang="es-MX" dirty="0"/>
              <a:t> to control the </a:t>
            </a:r>
            <a:r>
              <a:rPr lang="es-MX" dirty="0" err="1"/>
              <a:t>speed</a:t>
            </a:r>
            <a:r>
              <a:rPr lang="es-MX" dirty="0"/>
              <a:t>, the </a:t>
            </a:r>
            <a:r>
              <a:rPr lang="es-MX" dirty="0" err="1"/>
              <a:t>number</a:t>
            </a:r>
            <a:r>
              <a:rPr lang="es-MX" dirty="0"/>
              <a:t> of </a:t>
            </a:r>
            <a:r>
              <a:rPr lang="es-MX" dirty="0" err="1"/>
              <a:t>squares</a:t>
            </a:r>
            <a:r>
              <a:rPr lang="es-MX" dirty="0"/>
              <a:t> and </a:t>
            </a:r>
            <a:r>
              <a:rPr lang="es-MX" dirty="0" err="1"/>
              <a:t>toggle</a:t>
            </a:r>
            <a:r>
              <a:rPr lang="es-MX" dirty="0"/>
              <a:t> the </a:t>
            </a:r>
            <a:r>
              <a:rPr lang="es-MX" dirty="0" err="1"/>
              <a:t>lines</a:t>
            </a:r>
            <a:r>
              <a:rPr lang="es-MX" dirty="0"/>
              <a:t> </a:t>
            </a:r>
            <a:r>
              <a:rPr lang="es-MX" dirty="0" err="1"/>
              <a:t>between</a:t>
            </a:r>
            <a:r>
              <a:rPr lang="es-MX" dirty="0"/>
              <a:t> </a:t>
            </a:r>
            <a:r>
              <a:rPr lang="es-MX" dirty="0" err="1"/>
              <a:t>them</a:t>
            </a:r>
            <a:r>
              <a:rPr lang="es-MX" dirty="0"/>
              <a:t> </a:t>
            </a:r>
            <a:r>
              <a:rPr lang="es-MX" dirty="0" err="1"/>
              <a:t>if</a:t>
            </a:r>
            <a:r>
              <a:rPr lang="es-MX" dirty="0"/>
              <a:t> </a:t>
            </a:r>
            <a:r>
              <a:rPr lang="es-MX" dirty="0" err="1"/>
              <a:t>they</a:t>
            </a:r>
            <a:r>
              <a:rPr lang="es-MX" dirty="0"/>
              <a:t> are visible or not.</a:t>
            </a:r>
          </a:p>
        </p:txBody>
      </p:sp>
    </p:spTree>
    <p:extLst>
      <p:ext uri="{BB962C8B-B14F-4D97-AF65-F5344CB8AC3E}">
        <p14:creationId xmlns:p14="http://schemas.microsoft.com/office/powerpoint/2010/main" val="1965097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01F20-B55F-4B52-9DE6-265F3C5BBE6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4AE706A4-573A-48BD-8112-F56B2A57B261}"/>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8A7E22DE-4B43-4E07-A5FD-1924F5A7F717}"/>
              </a:ext>
            </a:extLst>
          </p:cNvPr>
          <p:cNvPicPr>
            <a:picLocks noChangeAspect="1"/>
          </p:cNvPicPr>
          <p:nvPr/>
        </p:nvPicPr>
        <p:blipFill rotWithShape="1">
          <a:blip r:embed="rId2"/>
          <a:srcRect l="14611" t="4024" r="7673" b="7701"/>
          <a:stretch/>
        </p:blipFill>
        <p:spPr>
          <a:xfrm>
            <a:off x="897321" y="107381"/>
            <a:ext cx="10397358" cy="6643237"/>
          </a:xfrm>
          <a:prstGeom prst="rect">
            <a:avLst/>
          </a:prstGeom>
        </p:spPr>
      </p:pic>
    </p:spTree>
    <p:extLst>
      <p:ext uri="{BB962C8B-B14F-4D97-AF65-F5344CB8AC3E}">
        <p14:creationId xmlns:p14="http://schemas.microsoft.com/office/powerpoint/2010/main" val="3532497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FB4347-C879-46BA-8C90-27F71C6C081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16F2F8C7-7672-4FF0-AF13-8543360419D7}"/>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03946AB3-D20D-434B-A794-5EABDFECCFFA}"/>
              </a:ext>
            </a:extLst>
          </p:cNvPr>
          <p:cNvPicPr>
            <a:picLocks noChangeAspect="1"/>
          </p:cNvPicPr>
          <p:nvPr/>
        </p:nvPicPr>
        <p:blipFill rotWithShape="1">
          <a:blip r:embed="rId2"/>
          <a:srcRect l="14612" t="3563" r="45173" b="7127"/>
          <a:stretch/>
        </p:blipFill>
        <p:spPr>
          <a:xfrm>
            <a:off x="3644461" y="365125"/>
            <a:ext cx="4903077" cy="6124903"/>
          </a:xfrm>
          <a:prstGeom prst="rect">
            <a:avLst/>
          </a:prstGeom>
        </p:spPr>
      </p:pic>
    </p:spTree>
    <p:extLst>
      <p:ext uri="{BB962C8B-B14F-4D97-AF65-F5344CB8AC3E}">
        <p14:creationId xmlns:p14="http://schemas.microsoft.com/office/powerpoint/2010/main" val="3593625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3C5DB-2D8A-408D-BEB9-3B49CF1DB0E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52D4D0A9-1819-48D4-8C11-E662ECB31302}"/>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BF5B78C0-91A5-48BC-8F41-E60DCD84D611}"/>
              </a:ext>
            </a:extLst>
          </p:cNvPr>
          <p:cNvPicPr>
            <a:picLocks noChangeAspect="1"/>
          </p:cNvPicPr>
          <p:nvPr/>
        </p:nvPicPr>
        <p:blipFill rotWithShape="1">
          <a:blip r:embed="rId2"/>
          <a:srcRect l="14483" t="4024" r="35409" b="7126"/>
          <a:stretch/>
        </p:blipFill>
        <p:spPr>
          <a:xfrm>
            <a:off x="3041431" y="382313"/>
            <a:ext cx="6109138" cy="6093373"/>
          </a:xfrm>
          <a:prstGeom prst="rect">
            <a:avLst/>
          </a:prstGeom>
        </p:spPr>
      </p:pic>
    </p:spTree>
    <p:extLst>
      <p:ext uri="{BB962C8B-B14F-4D97-AF65-F5344CB8AC3E}">
        <p14:creationId xmlns:p14="http://schemas.microsoft.com/office/powerpoint/2010/main" val="3130938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D37B9-0701-4072-9A87-31FB4ECA3C61}"/>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D5ABE34-6BEC-4B8A-A6BB-5BFFE5CD3EAF}"/>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76543F41-A956-446D-8D05-26909893249E}"/>
              </a:ext>
            </a:extLst>
          </p:cNvPr>
          <p:cNvPicPr>
            <a:picLocks noChangeAspect="1"/>
          </p:cNvPicPr>
          <p:nvPr/>
        </p:nvPicPr>
        <p:blipFill rotWithShape="1">
          <a:blip r:embed="rId2"/>
          <a:srcRect l="14483" t="3793" r="12457" b="7932"/>
          <a:stretch/>
        </p:blipFill>
        <p:spPr>
          <a:xfrm>
            <a:off x="1765738" y="260131"/>
            <a:ext cx="8907517" cy="6053960"/>
          </a:xfrm>
          <a:prstGeom prst="rect">
            <a:avLst/>
          </a:prstGeom>
        </p:spPr>
      </p:pic>
    </p:spTree>
    <p:extLst>
      <p:ext uri="{BB962C8B-B14F-4D97-AF65-F5344CB8AC3E}">
        <p14:creationId xmlns:p14="http://schemas.microsoft.com/office/powerpoint/2010/main" val="1115474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C7644-EE0B-40ED-A995-67F17B51A410}"/>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E0DB0E8D-0424-45B8-B3BF-26C75EEA4FD1}"/>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2085D3B-8EC5-4F60-BC28-76552FAC555A}"/>
              </a:ext>
            </a:extLst>
          </p:cNvPr>
          <p:cNvPicPr>
            <a:picLocks noChangeAspect="1"/>
          </p:cNvPicPr>
          <p:nvPr/>
        </p:nvPicPr>
        <p:blipFill rotWithShape="1">
          <a:blip r:embed="rId2"/>
          <a:srcRect l="14548" t="3677" r="7801" b="7357"/>
          <a:stretch/>
        </p:blipFill>
        <p:spPr>
          <a:xfrm>
            <a:off x="1773621" y="252248"/>
            <a:ext cx="9467194" cy="6101255"/>
          </a:xfrm>
          <a:prstGeom prst="rect">
            <a:avLst/>
          </a:prstGeom>
        </p:spPr>
      </p:pic>
    </p:spTree>
    <p:extLst>
      <p:ext uri="{BB962C8B-B14F-4D97-AF65-F5344CB8AC3E}">
        <p14:creationId xmlns:p14="http://schemas.microsoft.com/office/powerpoint/2010/main" val="257616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A6BB8-1CF4-4622-901A-F96F71FBC378}"/>
              </a:ext>
            </a:extLst>
          </p:cNvPr>
          <p:cNvSpPr>
            <a:spLocks noGrp="1"/>
          </p:cNvSpPr>
          <p:nvPr>
            <p:ph type="title"/>
          </p:nvPr>
        </p:nvSpPr>
        <p:spPr>
          <a:xfrm>
            <a:off x="838200" y="0"/>
            <a:ext cx="10515600" cy="1325563"/>
          </a:xfrm>
        </p:spPr>
        <p:txBody>
          <a:bodyPr/>
          <a:lstStyle/>
          <a:p>
            <a:r>
              <a:rPr lang="es-MX" dirty="0"/>
              <a:t>VGA</a:t>
            </a:r>
          </a:p>
        </p:txBody>
      </p:sp>
      <p:sp>
        <p:nvSpPr>
          <p:cNvPr id="3" name="Marcador de contenido 2">
            <a:extLst>
              <a:ext uri="{FF2B5EF4-FFF2-40B4-BE49-F238E27FC236}">
                <a16:creationId xmlns:a16="http://schemas.microsoft.com/office/drawing/2014/main" id="{78A79EBD-D780-421F-80DB-0349C6ED0662}"/>
              </a:ext>
            </a:extLst>
          </p:cNvPr>
          <p:cNvSpPr>
            <a:spLocks noGrp="1"/>
          </p:cNvSpPr>
          <p:nvPr>
            <p:ph idx="1"/>
          </p:nvPr>
        </p:nvSpPr>
        <p:spPr>
          <a:xfrm>
            <a:off x="838200" y="1008402"/>
            <a:ext cx="10515600" cy="4351338"/>
          </a:xfrm>
        </p:spPr>
        <p:txBody>
          <a:bodyPr/>
          <a:lstStyle/>
          <a:p>
            <a:pPr marL="0" indent="0">
              <a:buNone/>
            </a:pPr>
            <a:r>
              <a:rPr lang="es-MX" dirty="0"/>
              <a:t>The DE10 </a:t>
            </a:r>
            <a:r>
              <a:rPr lang="es-MX" dirty="0" err="1"/>
              <a:t>includes</a:t>
            </a:r>
            <a:r>
              <a:rPr lang="es-MX" dirty="0"/>
              <a:t> a video </a:t>
            </a:r>
            <a:r>
              <a:rPr lang="es-MX" dirty="0" err="1"/>
              <a:t>out</a:t>
            </a:r>
            <a:r>
              <a:rPr lang="es-MX" dirty="0"/>
              <a:t> </a:t>
            </a:r>
            <a:r>
              <a:rPr lang="es-MX" dirty="0" err="1"/>
              <a:t>port</a:t>
            </a:r>
            <a:r>
              <a:rPr lang="es-MX" dirty="0"/>
              <a:t> </a:t>
            </a:r>
            <a:r>
              <a:rPr lang="es-MX" dirty="0" err="1"/>
              <a:t>with</a:t>
            </a:r>
            <a:r>
              <a:rPr lang="es-MX" dirty="0"/>
              <a:t> a VGA </a:t>
            </a:r>
            <a:r>
              <a:rPr lang="es-MX" dirty="0" err="1"/>
              <a:t>controller</a:t>
            </a:r>
            <a:r>
              <a:rPr lang="es-MX" dirty="0"/>
              <a:t>. It </a:t>
            </a:r>
            <a:r>
              <a:rPr lang="es-MX" dirty="0" err="1"/>
              <a:t>supports</a:t>
            </a:r>
            <a:r>
              <a:rPr lang="es-MX" dirty="0"/>
              <a:t> a </a:t>
            </a:r>
            <a:r>
              <a:rPr lang="es-MX" dirty="0" err="1"/>
              <a:t>screen</a:t>
            </a:r>
            <a:r>
              <a:rPr lang="es-MX" dirty="0"/>
              <a:t> </a:t>
            </a:r>
            <a:r>
              <a:rPr lang="es-MX" dirty="0" err="1"/>
              <a:t>resolution</a:t>
            </a:r>
            <a:r>
              <a:rPr lang="es-MX" dirty="0"/>
              <a:t> 640 x 480. The </a:t>
            </a:r>
            <a:r>
              <a:rPr lang="es-MX" dirty="0" err="1"/>
              <a:t>image</a:t>
            </a:r>
            <a:r>
              <a:rPr lang="es-MX" dirty="0"/>
              <a:t> </a:t>
            </a:r>
            <a:r>
              <a:rPr lang="es-MX" dirty="0" err="1"/>
              <a:t>displayed</a:t>
            </a:r>
            <a:r>
              <a:rPr lang="es-MX" dirty="0"/>
              <a:t> </a:t>
            </a:r>
            <a:r>
              <a:rPr lang="es-MX" dirty="0" err="1"/>
              <a:t>by</a:t>
            </a:r>
            <a:r>
              <a:rPr lang="es-MX" dirty="0"/>
              <a:t> the VGA </a:t>
            </a:r>
            <a:r>
              <a:rPr lang="es-MX" dirty="0" err="1"/>
              <a:t>controller</a:t>
            </a:r>
            <a:r>
              <a:rPr lang="es-MX" dirty="0"/>
              <a:t> is </a:t>
            </a:r>
            <a:r>
              <a:rPr lang="es-MX" dirty="0" err="1"/>
              <a:t>derived</a:t>
            </a:r>
            <a:r>
              <a:rPr lang="es-MX" dirty="0"/>
              <a:t> </a:t>
            </a:r>
            <a:r>
              <a:rPr lang="es-MX" dirty="0" err="1"/>
              <a:t>from</a:t>
            </a:r>
            <a:r>
              <a:rPr lang="es-MX" dirty="0"/>
              <a:t> 2 </a:t>
            </a:r>
            <a:r>
              <a:rPr lang="es-MX" dirty="0" err="1"/>
              <a:t>sources</a:t>
            </a:r>
            <a:r>
              <a:rPr lang="es-MX" dirty="0"/>
              <a:t>: a Pixel buffer and a </a:t>
            </a:r>
            <a:r>
              <a:rPr lang="es-MX" dirty="0" err="1"/>
              <a:t>character</a:t>
            </a:r>
            <a:r>
              <a:rPr lang="es-MX" dirty="0"/>
              <a:t> buffer.</a:t>
            </a:r>
          </a:p>
          <a:p>
            <a:pPr marL="0" indent="0">
              <a:buNone/>
            </a:pPr>
            <a:r>
              <a:rPr lang="es-MX" dirty="0"/>
              <a:t>Pixel Buffer: </a:t>
            </a:r>
            <a:r>
              <a:rPr lang="es-MX" dirty="0" err="1"/>
              <a:t>Holds</a:t>
            </a:r>
            <a:r>
              <a:rPr lang="es-MX" dirty="0"/>
              <a:t> the data for </a:t>
            </a:r>
            <a:r>
              <a:rPr lang="es-MX" dirty="0" err="1"/>
              <a:t>each</a:t>
            </a:r>
            <a:r>
              <a:rPr lang="es-MX" dirty="0"/>
              <a:t> pixel </a:t>
            </a:r>
            <a:r>
              <a:rPr lang="es-MX" dirty="0" err="1"/>
              <a:t>that</a:t>
            </a:r>
            <a:r>
              <a:rPr lang="es-MX" dirty="0"/>
              <a:t> is </a:t>
            </a:r>
            <a:r>
              <a:rPr lang="es-MX" dirty="0" err="1"/>
              <a:t>displayed</a:t>
            </a:r>
            <a:r>
              <a:rPr lang="es-MX" dirty="0"/>
              <a:t>. It </a:t>
            </a:r>
            <a:r>
              <a:rPr lang="es-MX" dirty="0" err="1"/>
              <a:t>provides</a:t>
            </a:r>
            <a:r>
              <a:rPr lang="es-MX" dirty="0"/>
              <a:t> an </a:t>
            </a:r>
            <a:r>
              <a:rPr lang="es-MX" dirty="0" err="1"/>
              <a:t>image</a:t>
            </a:r>
            <a:r>
              <a:rPr lang="es-MX" dirty="0"/>
              <a:t> </a:t>
            </a:r>
            <a:r>
              <a:rPr lang="es-MX" dirty="0" err="1"/>
              <a:t>resolution</a:t>
            </a:r>
            <a:r>
              <a:rPr lang="es-MX" dirty="0"/>
              <a:t> of 320 x 240 </a:t>
            </a:r>
            <a:r>
              <a:rPr lang="es-MX" dirty="0" err="1"/>
              <a:t>pixels</a:t>
            </a:r>
            <a:r>
              <a:rPr lang="es-MX" dirty="0"/>
              <a:t>, </a:t>
            </a:r>
            <a:r>
              <a:rPr lang="es-MX" dirty="0" err="1"/>
              <a:t>with</a:t>
            </a:r>
            <a:r>
              <a:rPr lang="es-MX" dirty="0"/>
              <a:t> </a:t>
            </a:r>
            <a:r>
              <a:rPr lang="es-MX" dirty="0" err="1"/>
              <a:t>coordinates</a:t>
            </a:r>
            <a:r>
              <a:rPr lang="es-MX" dirty="0"/>
              <a:t> 0,0 at the top </a:t>
            </a:r>
            <a:r>
              <a:rPr lang="es-MX" dirty="0" err="1"/>
              <a:t>left</a:t>
            </a:r>
            <a:r>
              <a:rPr lang="es-MX" dirty="0"/>
              <a:t> </a:t>
            </a:r>
            <a:r>
              <a:rPr lang="es-MX" dirty="0" err="1"/>
              <a:t>corner</a:t>
            </a:r>
            <a:r>
              <a:rPr lang="es-MX" dirty="0"/>
              <a:t> of the </a:t>
            </a:r>
            <a:r>
              <a:rPr lang="es-MX" dirty="0" err="1"/>
              <a:t>image</a:t>
            </a:r>
            <a:r>
              <a:rPr lang="es-MX" dirty="0"/>
              <a:t>. The VGA </a:t>
            </a:r>
            <a:r>
              <a:rPr lang="es-MX" dirty="0" err="1"/>
              <a:t>controller</a:t>
            </a:r>
            <a:r>
              <a:rPr lang="es-MX" dirty="0"/>
              <a:t> </a:t>
            </a:r>
            <a:r>
              <a:rPr lang="es-MX" dirty="0" err="1"/>
              <a:t>supports</a:t>
            </a:r>
            <a:r>
              <a:rPr lang="es-MX" dirty="0"/>
              <a:t> a </a:t>
            </a:r>
            <a:r>
              <a:rPr lang="es-MX" dirty="0" err="1"/>
              <a:t>screen</a:t>
            </a:r>
            <a:r>
              <a:rPr lang="es-MX" dirty="0"/>
              <a:t> </a:t>
            </a:r>
            <a:r>
              <a:rPr lang="es-MX" dirty="0" err="1"/>
              <a:t>resolution</a:t>
            </a:r>
            <a:r>
              <a:rPr lang="es-MX" dirty="0"/>
              <a:t> of 640 x 480 , </a:t>
            </a:r>
            <a:r>
              <a:rPr lang="es-MX" dirty="0" err="1"/>
              <a:t>each</a:t>
            </a:r>
            <a:r>
              <a:rPr lang="es-MX" dirty="0"/>
              <a:t> pixel </a:t>
            </a:r>
            <a:r>
              <a:rPr lang="es-MX" dirty="0" err="1"/>
              <a:t>value</a:t>
            </a:r>
            <a:r>
              <a:rPr lang="es-MX" dirty="0"/>
              <a:t> is </a:t>
            </a:r>
            <a:r>
              <a:rPr lang="es-MX" dirty="0" err="1"/>
              <a:t>replicatedin</a:t>
            </a:r>
            <a:r>
              <a:rPr lang="es-MX" dirty="0"/>
              <a:t> </a:t>
            </a:r>
            <a:r>
              <a:rPr lang="es-MX" dirty="0" err="1"/>
              <a:t>both</a:t>
            </a:r>
            <a:r>
              <a:rPr lang="es-MX" dirty="0"/>
              <a:t> X and Y </a:t>
            </a:r>
            <a:r>
              <a:rPr lang="es-MX" dirty="0" err="1"/>
              <a:t>dimensions</a:t>
            </a:r>
            <a:r>
              <a:rPr lang="es-MX" dirty="0"/>
              <a:t>.</a:t>
            </a:r>
          </a:p>
        </p:txBody>
      </p:sp>
      <p:pic>
        <p:nvPicPr>
          <p:cNvPr id="4" name="Imagen 3">
            <a:extLst>
              <a:ext uri="{FF2B5EF4-FFF2-40B4-BE49-F238E27FC236}">
                <a16:creationId xmlns:a16="http://schemas.microsoft.com/office/drawing/2014/main" id="{55550B8D-9B10-480B-B238-FD9385BFAEBA}"/>
              </a:ext>
            </a:extLst>
          </p:cNvPr>
          <p:cNvPicPr>
            <a:picLocks noChangeAspect="1"/>
          </p:cNvPicPr>
          <p:nvPr/>
        </p:nvPicPr>
        <p:blipFill>
          <a:blip r:embed="rId2"/>
          <a:stretch>
            <a:fillRect/>
          </a:stretch>
        </p:blipFill>
        <p:spPr>
          <a:xfrm>
            <a:off x="4159068" y="4220368"/>
            <a:ext cx="3873863" cy="2278743"/>
          </a:xfrm>
          <a:prstGeom prst="rect">
            <a:avLst/>
          </a:prstGeom>
        </p:spPr>
      </p:pic>
    </p:spTree>
    <p:extLst>
      <p:ext uri="{BB962C8B-B14F-4D97-AF65-F5344CB8AC3E}">
        <p14:creationId xmlns:p14="http://schemas.microsoft.com/office/powerpoint/2010/main" val="4137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3A6E09C-D93A-4BA0-9512-742E575D2EE0}"/>
              </a:ext>
            </a:extLst>
          </p:cNvPr>
          <p:cNvSpPr>
            <a:spLocks noGrp="1"/>
          </p:cNvSpPr>
          <p:nvPr>
            <p:ph idx="1"/>
          </p:nvPr>
        </p:nvSpPr>
        <p:spPr>
          <a:xfrm>
            <a:off x="838200" y="522514"/>
            <a:ext cx="10515600" cy="5654449"/>
          </a:xfrm>
        </p:spPr>
        <p:txBody>
          <a:bodyPr/>
          <a:lstStyle/>
          <a:p>
            <a:pPr marL="514350" indent="-514350">
              <a:buAutoNum type="alphaUcParenR"/>
            </a:pPr>
            <a:r>
              <a:rPr lang="es-MX" dirty="0"/>
              <a:t>Pixel color </a:t>
            </a:r>
            <a:r>
              <a:rPr lang="es-MX" dirty="0" err="1"/>
              <a:t>represented</a:t>
            </a:r>
            <a:r>
              <a:rPr lang="es-MX" dirty="0"/>
              <a:t> </a:t>
            </a:r>
            <a:r>
              <a:rPr lang="es-MX" dirty="0" err="1"/>
              <a:t>by</a:t>
            </a:r>
            <a:r>
              <a:rPr lang="es-MX" dirty="0"/>
              <a:t> 16 bit </a:t>
            </a:r>
            <a:r>
              <a:rPr lang="es-MX" dirty="0" err="1"/>
              <a:t>halfword</a:t>
            </a:r>
            <a:endParaRPr lang="es-MX" dirty="0"/>
          </a:p>
          <a:p>
            <a:pPr marL="514350" indent="-514350">
              <a:buAutoNum type="alphaUcParenR"/>
            </a:pPr>
            <a:r>
              <a:rPr lang="es-MX" dirty="0" err="1"/>
              <a:t>Pixels</a:t>
            </a:r>
            <a:r>
              <a:rPr lang="es-MX" dirty="0"/>
              <a:t> are </a:t>
            </a:r>
            <a:r>
              <a:rPr lang="es-MX" dirty="0" err="1"/>
              <a:t>addressed</a:t>
            </a:r>
            <a:r>
              <a:rPr lang="es-MX" dirty="0"/>
              <a:t> in the pixel buffer </a:t>
            </a:r>
            <a:r>
              <a:rPr lang="es-MX" dirty="0" err="1"/>
              <a:t>by</a:t>
            </a:r>
            <a:r>
              <a:rPr lang="es-MX" dirty="0"/>
              <a:t> </a:t>
            </a:r>
            <a:r>
              <a:rPr lang="es-MX" dirty="0" err="1"/>
              <a:t>using</a:t>
            </a:r>
            <a:r>
              <a:rPr lang="es-MX" dirty="0"/>
              <a:t> the </a:t>
            </a:r>
            <a:r>
              <a:rPr lang="es-MX" dirty="0" err="1"/>
              <a:t>combination</a:t>
            </a:r>
            <a:r>
              <a:rPr lang="es-MX" dirty="0"/>
              <a:t> of a base address and an </a:t>
            </a:r>
            <a:r>
              <a:rPr lang="es-MX" dirty="0" err="1"/>
              <a:t>x,y</a:t>
            </a:r>
            <a:r>
              <a:rPr lang="es-MX" dirty="0"/>
              <a:t> offset.</a:t>
            </a:r>
          </a:p>
          <a:p>
            <a:pPr marL="0" indent="0">
              <a:buNone/>
            </a:pPr>
            <a:r>
              <a:rPr lang="es-MX" dirty="0"/>
              <a:t>The </a:t>
            </a:r>
            <a:r>
              <a:rPr lang="es-MX" dirty="0" err="1"/>
              <a:t>controller</a:t>
            </a:r>
            <a:r>
              <a:rPr lang="es-MX" dirty="0"/>
              <a:t> </a:t>
            </a:r>
            <a:r>
              <a:rPr lang="es-MX" dirty="0" err="1"/>
              <a:t>reads</a:t>
            </a:r>
            <a:r>
              <a:rPr lang="es-MX" dirty="0"/>
              <a:t> the pixel data in </a:t>
            </a:r>
            <a:r>
              <a:rPr lang="es-MX" dirty="0" err="1"/>
              <a:t>sequential</a:t>
            </a:r>
            <a:r>
              <a:rPr lang="es-MX" dirty="0"/>
              <a:t> </a:t>
            </a:r>
            <a:r>
              <a:rPr lang="es-MX" dirty="0" err="1"/>
              <a:t>order</a:t>
            </a:r>
            <a:r>
              <a:rPr lang="es-MX" dirty="0"/>
              <a:t>, </a:t>
            </a:r>
            <a:r>
              <a:rPr lang="es-MX" dirty="0" err="1"/>
              <a:t>starting</a:t>
            </a:r>
            <a:r>
              <a:rPr lang="es-MX" dirty="0"/>
              <a:t> </a:t>
            </a:r>
            <a:r>
              <a:rPr lang="es-MX" dirty="0" err="1"/>
              <a:t>with</a:t>
            </a:r>
            <a:r>
              <a:rPr lang="es-MX" dirty="0"/>
              <a:t> the pixel data </a:t>
            </a:r>
            <a:r>
              <a:rPr lang="es-MX" dirty="0" err="1"/>
              <a:t>corresponding</a:t>
            </a:r>
            <a:r>
              <a:rPr lang="es-MX" dirty="0"/>
              <a:t> to the </a:t>
            </a:r>
            <a:r>
              <a:rPr lang="es-MX" dirty="0" err="1"/>
              <a:t>upper-left</a:t>
            </a:r>
            <a:r>
              <a:rPr lang="es-MX" dirty="0"/>
              <a:t> </a:t>
            </a:r>
            <a:r>
              <a:rPr lang="es-MX" dirty="0" err="1"/>
              <a:t>corner</a:t>
            </a:r>
            <a:r>
              <a:rPr lang="es-MX" dirty="0"/>
              <a:t> of the VGA </a:t>
            </a:r>
            <a:r>
              <a:rPr lang="es-MX" dirty="0" err="1"/>
              <a:t>screen</a:t>
            </a:r>
            <a:r>
              <a:rPr lang="es-MX" dirty="0"/>
              <a:t> and </a:t>
            </a:r>
            <a:r>
              <a:rPr lang="es-MX" dirty="0" err="1"/>
              <a:t>proceeding</a:t>
            </a:r>
            <a:r>
              <a:rPr lang="es-MX" dirty="0"/>
              <a:t> to </a:t>
            </a:r>
            <a:r>
              <a:rPr lang="es-MX" dirty="0" err="1"/>
              <a:t>read</a:t>
            </a:r>
            <a:r>
              <a:rPr lang="es-MX" dirty="0"/>
              <a:t> the </a:t>
            </a:r>
            <a:r>
              <a:rPr lang="es-MX" dirty="0" err="1"/>
              <a:t>whole</a:t>
            </a:r>
            <a:r>
              <a:rPr lang="es-MX" dirty="0"/>
              <a:t> buffer </a:t>
            </a:r>
            <a:r>
              <a:rPr lang="es-MX" dirty="0" err="1"/>
              <a:t>until</a:t>
            </a:r>
            <a:r>
              <a:rPr lang="es-MX" dirty="0"/>
              <a:t> it </a:t>
            </a:r>
            <a:r>
              <a:rPr lang="es-MX" dirty="0" err="1"/>
              <a:t>reaches</a:t>
            </a:r>
            <a:r>
              <a:rPr lang="es-MX" dirty="0"/>
              <a:t> the data for the </a:t>
            </a:r>
            <a:r>
              <a:rPr lang="es-MX" dirty="0" err="1"/>
              <a:t>lower-right</a:t>
            </a:r>
            <a:r>
              <a:rPr lang="es-MX" dirty="0"/>
              <a:t> </a:t>
            </a:r>
            <a:r>
              <a:rPr lang="es-MX" dirty="0" err="1"/>
              <a:t>corner</a:t>
            </a:r>
            <a:r>
              <a:rPr lang="es-MX" dirty="0"/>
              <a:t>.</a:t>
            </a:r>
          </a:p>
        </p:txBody>
      </p:sp>
      <p:pic>
        <p:nvPicPr>
          <p:cNvPr id="4" name="Imagen 3">
            <a:extLst>
              <a:ext uri="{FF2B5EF4-FFF2-40B4-BE49-F238E27FC236}">
                <a16:creationId xmlns:a16="http://schemas.microsoft.com/office/drawing/2014/main" id="{58EC95BF-060C-444D-B2A7-492EE04D0505}"/>
              </a:ext>
            </a:extLst>
          </p:cNvPr>
          <p:cNvPicPr>
            <a:picLocks noChangeAspect="1"/>
          </p:cNvPicPr>
          <p:nvPr/>
        </p:nvPicPr>
        <p:blipFill>
          <a:blip r:embed="rId2"/>
          <a:stretch>
            <a:fillRect/>
          </a:stretch>
        </p:blipFill>
        <p:spPr>
          <a:xfrm>
            <a:off x="3058744" y="3532868"/>
            <a:ext cx="6074512" cy="2802618"/>
          </a:xfrm>
          <a:prstGeom prst="rect">
            <a:avLst/>
          </a:prstGeom>
        </p:spPr>
      </p:pic>
    </p:spTree>
    <p:extLst>
      <p:ext uri="{BB962C8B-B14F-4D97-AF65-F5344CB8AC3E}">
        <p14:creationId xmlns:p14="http://schemas.microsoft.com/office/powerpoint/2010/main" val="246792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4AC4DB-6E85-42FD-B92F-2AF8CCAA9859}"/>
              </a:ext>
            </a:extLst>
          </p:cNvPr>
          <p:cNvSpPr>
            <a:spLocks noGrp="1"/>
          </p:cNvSpPr>
          <p:nvPr>
            <p:ph type="title"/>
          </p:nvPr>
        </p:nvSpPr>
        <p:spPr/>
        <p:txBody>
          <a:bodyPr/>
          <a:lstStyle/>
          <a:p>
            <a:r>
              <a:rPr lang="es-MX" dirty="0" err="1"/>
              <a:t>Double</a:t>
            </a:r>
            <a:r>
              <a:rPr lang="es-MX" dirty="0"/>
              <a:t> </a:t>
            </a:r>
            <a:r>
              <a:rPr lang="es-MX" dirty="0" err="1"/>
              <a:t>Buffering</a:t>
            </a:r>
            <a:endParaRPr lang="es-MX" dirty="0"/>
          </a:p>
        </p:txBody>
      </p:sp>
      <p:sp>
        <p:nvSpPr>
          <p:cNvPr id="3" name="Marcador de contenido 2">
            <a:extLst>
              <a:ext uri="{FF2B5EF4-FFF2-40B4-BE49-F238E27FC236}">
                <a16:creationId xmlns:a16="http://schemas.microsoft.com/office/drawing/2014/main" id="{134F61ED-2500-45C2-A269-A917EE077194}"/>
              </a:ext>
            </a:extLst>
          </p:cNvPr>
          <p:cNvSpPr>
            <a:spLocks noGrp="1"/>
          </p:cNvSpPr>
          <p:nvPr>
            <p:ph idx="1"/>
          </p:nvPr>
        </p:nvSpPr>
        <p:spPr/>
        <p:txBody>
          <a:bodyPr/>
          <a:lstStyle/>
          <a:p>
            <a:pPr marL="0" indent="0">
              <a:buNone/>
            </a:pPr>
            <a:r>
              <a:rPr lang="es-MX" dirty="0"/>
              <a:t>2 pixel buffers are </a:t>
            </a:r>
            <a:r>
              <a:rPr lang="es-MX" dirty="0" err="1"/>
              <a:t>involved</a:t>
            </a:r>
            <a:r>
              <a:rPr lang="es-MX" dirty="0"/>
              <a:t>. </a:t>
            </a:r>
            <a:r>
              <a:rPr lang="es-MX" dirty="0" err="1"/>
              <a:t>There</a:t>
            </a:r>
            <a:r>
              <a:rPr lang="es-MX" dirty="0"/>
              <a:t> is </a:t>
            </a:r>
            <a:r>
              <a:rPr lang="es-MX" dirty="0" err="1"/>
              <a:t>one</a:t>
            </a:r>
            <a:r>
              <a:rPr lang="es-MX" dirty="0"/>
              <a:t> </a:t>
            </a:r>
            <a:r>
              <a:rPr lang="es-MX" dirty="0" err="1"/>
              <a:t>Backbuffer</a:t>
            </a:r>
            <a:r>
              <a:rPr lang="es-MX" dirty="0"/>
              <a:t> and </a:t>
            </a:r>
            <a:r>
              <a:rPr lang="es-MX" dirty="0" err="1"/>
              <a:t>Frontbuffer</a:t>
            </a:r>
            <a:r>
              <a:rPr lang="es-MX" dirty="0"/>
              <a:t>. </a:t>
            </a:r>
            <a:r>
              <a:rPr lang="es-MX" dirty="0" err="1"/>
              <a:t>Each</a:t>
            </a:r>
            <a:r>
              <a:rPr lang="es-MX" dirty="0"/>
              <a:t> </a:t>
            </a:r>
            <a:r>
              <a:rPr lang="es-MX" dirty="0" err="1"/>
              <a:t>one</a:t>
            </a:r>
            <a:r>
              <a:rPr lang="es-MX" dirty="0"/>
              <a:t> has a </a:t>
            </a:r>
            <a:r>
              <a:rPr lang="es-MX" dirty="0" err="1"/>
              <a:t>register</a:t>
            </a:r>
            <a:r>
              <a:rPr lang="es-MX" dirty="0"/>
              <a:t> address  and you can use </a:t>
            </a:r>
            <a:r>
              <a:rPr lang="es-MX" dirty="0" err="1"/>
              <a:t>both</a:t>
            </a:r>
            <a:r>
              <a:rPr lang="es-MX" dirty="0"/>
              <a:t> </a:t>
            </a:r>
            <a:r>
              <a:rPr lang="es-MX" dirty="0" err="1"/>
              <a:t>by</a:t>
            </a:r>
            <a:r>
              <a:rPr lang="es-MX" dirty="0"/>
              <a:t> software. An </a:t>
            </a:r>
            <a:r>
              <a:rPr lang="es-MX" dirty="0" err="1"/>
              <a:t>image</a:t>
            </a:r>
            <a:r>
              <a:rPr lang="es-MX" dirty="0"/>
              <a:t> can be </a:t>
            </a:r>
            <a:r>
              <a:rPr lang="es-MX" dirty="0" err="1"/>
              <a:t>drawn</a:t>
            </a:r>
            <a:r>
              <a:rPr lang="es-MX" dirty="0"/>
              <a:t> </a:t>
            </a:r>
            <a:r>
              <a:rPr lang="es-MX" dirty="0" err="1"/>
              <a:t>into</a:t>
            </a:r>
            <a:r>
              <a:rPr lang="es-MX" dirty="0"/>
              <a:t> the </a:t>
            </a:r>
            <a:r>
              <a:rPr lang="es-MX" dirty="0" err="1"/>
              <a:t>Backbuffer</a:t>
            </a:r>
            <a:r>
              <a:rPr lang="es-MX" dirty="0"/>
              <a:t> but this </a:t>
            </a:r>
            <a:r>
              <a:rPr lang="es-MX" dirty="0" err="1"/>
              <a:t>one</a:t>
            </a:r>
            <a:r>
              <a:rPr lang="es-MX" dirty="0"/>
              <a:t> </a:t>
            </a:r>
            <a:r>
              <a:rPr lang="es-MX" dirty="0" err="1"/>
              <a:t>will</a:t>
            </a:r>
            <a:r>
              <a:rPr lang="es-MX" dirty="0"/>
              <a:t> not be </a:t>
            </a:r>
            <a:r>
              <a:rPr lang="es-MX" dirty="0" err="1"/>
              <a:t>displayed</a:t>
            </a:r>
            <a:r>
              <a:rPr lang="es-MX" dirty="0"/>
              <a:t> </a:t>
            </a:r>
            <a:r>
              <a:rPr lang="es-MX" dirty="0" err="1"/>
              <a:t>until</a:t>
            </a:r>
            <a:r>
              <a:rPr lang="es-MX" dirty="0"/>
              <a:t> a pixel buffer swap is </a:t>
            </a:r>
            <a:r>
              <a:rPr lang="es-MX" dirty="0" err="1"/>
              <a:t>performed</a:t>
            </a:r>
            <a:r>
              <a:rPr lang="es-MX" dirty="0"/>
              <a:t>. The swap is </a:t>
            </a:r>
            <a:r>
              <a:rPr lang="es-MX" dirty="0" err="1"/>
              <a:t>performed</a:t>
            </a:r>
            <a:r>
              <a:rPr lang="es-MX" dirty="0"/>
              <a:t> </a:t>
            </a:r>
            <a:r>
              <a:rPr lang="es-MX" dirty="0" err="1"/>
              <a:t>when</a:t>
            </a:r>
            <a:r>
              <a:rPr lang="es-MX" dirty="0"/>
              <a:t> a 1 is </a:t>
            </a:r>
            <a:r>
              <a:rPr lang="es-MX" dirty="0" err="1"/>
              <a:t>written</a:t>
            </a:r>
            <a:r>
              <a:rPr lang="es-MX" dirty="0"/>
              <a:t> </a:t>
            </a:r>
            <a:r>
              <a:rPr lang="es-MX" dirty="0" err="1"/>
              <a:t>into</a:t>
            </a:r>
            <a:r>
              <a:rPr lang="es-MX" dirty="0"/>
              <a:t> the buffer </a:t>
            </a:r>
            <a:r>
              <a:rPr lang="es-MX" dirty="0" err="1"/>
              <a:t>register</a:t>
            </a:r>
            <a:r>
              <a:rPr lang="es-MX" dirty="0"/>
              <a:t>.</a:t>
            </a:r>
          </a:p>
        </p:txBody>
      </p:sp>
      <p:pic>
        <p:nvPicPr>
          <p:cNvPr id="4" name="Imagen 3">
            <a:extLst>
              <a:ext uri="{FF2B5EF4-FFF2-40B4-BE49-F238E27FC236}">
                <a16:creationId xmlns:a16="http://schemas.microsoft.com/office/drawing/2014/main" id="{21989ADE-EDDC-449F-87F3-A5B2E37BAB2B}"/>
              </a:ext>
            </a:extLst>
          </p:cNvPr>
          <p:cNvPicPr>
            <a:picLocks noChangeAspect="1"/>
          </p:cNvPicPr>
          <p:nvPr/>
        </p:nvPicPr>
        <p:blipFill>
          <a:blip r:embed="rId2"/>
          <a:stretch>
            <a:fillRect/>
          </a:stretch>
        </p:blipFill>
        <p:spPr>
          <a:xfrm>
            <a:off x="2957512" y="4001294"/>
            <a:ext cx="6276975" cy="1847850"/>
          </a:xfrm>
          <a:prstGeom prst="rect">
            <a:avLst/>
          </a:prstGeom>
        </p:spPr>
      </p:pic>
    </p:spTree>
    <p:extLst>
      <p:ext uri="{BB962C8B-B14F-4D97-AF65-F5344CB8AC3E}">
        <p14:creationId xmlns:p14="http://schemas.microsoft.com/office/powerpoint/2010/main" val="404219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F108A5-1360-411F-853D-82C9FB2E0B75}"/>
              </a:ext>
            </a:extLst>
          </p:cNvPr>
          <p:cNvSpPr>
            <a:spLocks noGrp="1"/>
          </p:cNvSpPr>
          <p:nvPr>
            <p:ph type="title"/>
          </p:nvPr>
        </p:nvSpPr>
        <p:spPr/>
        <p:txBody>
          <a:bodyPr/>
          <a:lstStyle/>
          <a:p>
            <a:r>
              <a:rPr lang="es-MX" dirty="0" err="1"/>
              <a:t>Typical</a:t>
            </a:r>
            <a:r>
              <a:rPr lang="es-MX" dirty="0"/>
              <a:t> </a:t>
            </a:r>
            <a:r>
              <a:rPr lang="es-MX" dirty="0" err="1"/>
              <a:t>application</a:t>
            </a:r>
            <a:r>
              <a:rPr lang="es-MX" dirty="0"/>
              <a:t> of pixel buffer </a:t>
            </a:r>
            <a:r>
              <a:rPr lang="es-MX" dirty="0" err="1"/>
              <a:t>controller</a:t>
            </a:r>
            <a:endParaRPr lang="es-MX" dirty="0"/>
          </a:p>
        </p:txBody>
      </p:sp>
      <p:sp>
        <p:nvSpPr>
          <p:cNvPr id="3" name="Marcador de contenido 2">
            <a:extLst>
              <a:ext uri="{FF2B5EF4-FFF2-40B4-BE49-F238E27FC236}">
                <a16:creationId xmlns:a16="http://schemas.microsoft.com/office/drawing/2014/main" id="{A307CDFD-B5C6-4F02-9018-6373BE46ABE1}"/>
              </a:ext>
            </a:extLst>
          </p:cNvPr>
          <p:cNvSpPr>
            <a:spLocks noGrp="1"/>
          </p:cNvSpPr>
          <p:nvPr>
            <p:ph idx="1"/>
          </p:nvPr>
        </p:nvSpPr>
        <p:spPr/>
        <p:txBody>
          <a:bodyPr/>
          <a:lstStyle/>
          <a:p>
            <a:pPr marL="0" indent="0">
              <a:buNone/>
            </a:pPr>
            <a:r>
              <a:rPr lang="en-US"/>
              <a:t>While </a:t>
            </a:r>
            <a:r>
              <a:rPr lang="en-US" dirty="0"/>
              <a:t>the image contained in the pixel buffer that is pointed to by the Buffer register is being displayed, a new image is drawn into the pixel buffer pointed to by the </a:t>
            </a:r>
            <a:r>
              <a:rPr lang="en-US" dirty="0" err="1"/>
              <a:t>Backbuffer</a:t>
            </a:r>
            <a:r>
              <a:rPr lang="en-US" dirty="0"/>
              <a:t> register. When this new image is ready to be displayed, a pixel buffer swap is performed. Then, the pixel buffer that is now pointed to by the </a:t>
            </a:r>
            <a:r>
              <a:rPr lang="en-US" dirty="0" err="1"/>
              <a:t>Backbuffer</a:t>
            </a:r>
            <a:r>
              <a:rPr lang="en-US" dirty="0"/>
              <a:t> register, which was already </a:t>
            </a:r>
            <a:r>
              <a:rPr lang="en-US" dirty="0" err="1"/>
              <a:t>displayed,is</a:t>
            </a:r>
            <a:r>
              <a:rPr lang="en-US" dirty="0"/>
              <a:t> cleared and the next new image is drawn. In this </a:t>
            </a:r>
            <a:r>
              <a:rPr lang="en-US" dirty="0" err="1"/>
              <a:t>way,the</a:t>
            </a:r>
            <a:r>
              <a:rPr lang="en-US" dirty="0"/>
              <a:t> next image to be displayed is always drawn into the “back” pixel buffer, and the “front” and “back” buffer pointers are swapped when the new image is ready to be displayed. Each time a swap is performed software has to synchronize with the VGA controller by waiting until the S bit in the Status register becomes 0.</a:t>
            </a:r>
          </a:p>
          <a:p>
            <a:pPr marL="0" indent="0">
              <a:buNone/>
            </a:pPr>
            <a:endParaRPr lang="es-MX" dirty="0"/>
          </a:p>
        </p:txBody>
      </p:sp>
    </p:spTree>
    <p:extLst>
      <p:ext uri="{BB962C8B-B14F-4D97-AF65-F5344CB8AC3E}">
        <p14:creationId xmlns:p14="http://schemas.microsoft.com/office/powerpoint/2010/main" val="29959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799DC-B213-4F88-9F9C-465D7CFADCA9}"/>
              </a:ext>
            </a:extLst>
          </p:cNvPr>
          <p:cNvSpPr>
            <a:spLocks noGrp="1"/>
          </p:cNvSpPr>
          <p:nvPr>
            <p:ph type="title"/>
          </p:nvPr>
        </p:nvSpPr>
        <p:spPr/>
        <p:txBody>
          <a:bodyPr/>
          <a:lstStyle/>
          <a:p>
            <a:r>
              <a:rPr lang="es-MX" dirty="0"/>
              <a:t>PART 1</a:t>
            </a:r>
          </a:p>
        </p:txBody>
      </p:sp>
      <p:sp>
        <p:nvSpPr>
          <p:cNvPr id="3" name="Marcador de contenido 2">
            <a:extLst>
              <a:ext uri="{FF2B5EF4-FFF2-40B4-BE49-F238E27FC236}">
                <a16:creationId xmlns:a16="http://schemas.microsoft.com/office/drawing/2014/main" id="{61A1B8BC-DFB0-4144-8EF5-2E99C888A987}"/>
              </a:ext>
            </a:extLst>
          </p:cNvPr>
          <p:cNvSpPr>
            <a:spLocks noGrp="1"/>
          </p:cNvSpPr>
          <p:nvPr>
            <p:ph idx="1"/>
          </p:nvPr>
        </p:nvSpPr>
        <p:spPr/>
        <p:txBody>
          <a:bodyPr/>
          <a:lstStyle/>
          <a:p>
            <a:pPr marL="0" indent="0">
              <a:buNone/>
            </a:pPr>
            <a:r>
              <a:rPr lang="es-MX" dirty="0" err="1"/>
              <a:t>Draw</a:t>
            </a:r>
            <a:r>
              <a:rPr lang="es-MX" dirty="0"/>
              <a:t> a line </a:t>
            </a:r>
            <a:r>
              <a:rPr lang="es-MX" dirty="0" err="1"/>
              <a:t>with</a:t>
            </a:r>
            <a:r>
              <a:rPr lang="es-MX" dirty="0"/>
              <a:t> the VGA.</a:t>
            </a:r>
          </a:p>
          <a:p>
            <a:pPr marL="0" indent="0">
              <a:buNone/>
            </a:pPr>
            <a:r>
              <a:rPr lang="es-MX" dirty="0"/>
              <a:t>Use this </a:t>
            </a:r>
            <a:r>
              <a:rPr lang="es-MX" dirty="0" err="1"/>
              <a:t>Pseudocode</a:t>
            </a:r>
            <a:endParaRPr lang="es-MX" dirty="0"/>
          </a:p>
        </p:txBody>
      </p:sp>
      <p:pic>
        <p:nvPicPr>
          <p:cNvPr id="4" name="Imagen 3">
            <a:extLst>
              <a:ext uri="{FF2B5EF4-FFF2-40B4-BE49-F238E27FC236}">
                <a16:creationId xmlns:a16="http://schemas.microsoft.com/office/drawing/2014/main" id="{82412D15-2563-472F-BC9F-4B49F602CF59}"/>
              </a:ext>
            </a:extLst>
          </p:cNvPr>
          <p:cNvPicPr>
            <a:picLocks noChangeAspect="1"/>
          </p:cNvPicPr>
          <p:nvPr/>
        </p:nvPicPr>
        <p:blipFill>
          <a:blip r:embed="rId2"/>
          <a:stretch>
            <a:fillRect/>
          </a:stretch>
        </p:blipFill>
        <p:spPr>
          <a:xfrm>
            <a:off x="6451147" y="1364797"/>
            <a:ext cx="4286250" cy="4552950"/>
          </a:xfrm>
          <a:prstGeom prst="rect">
            <a:avLst/>
          </a:prstGeom>
        </p:spPr>
      </p:pic>
      <p:pic>
        <p:nvPicPr>
          <p:cNvPr id="5" name="Imagen 4">
            <a:extLst>
              <a:ext uri="{FF2B5EF4-FFF2-40B4-BE49-F238E27FC236}">
                <a16:creationId xmlns:a16="http://schemas.microsoft.com/office/drawing/2014/main" id="{84D3B00A-3939-4B32-B016-EB12B3C89F42}"/>
              </a:ext>
            </a:extLst>
          </p:cNvPr>
          <p:cNvPicPr>
            <a:picLocks noChangeAspect="1"/>
          </p:cNvPicPr>
          <p:nvPr/>
        </p:nvPicPr>
        <p:blipFill>
          <a:blip r:embed="rId3"/>
          <a:stretch>
            <a:fillRect/>
          </a:stretch>
        </p:blipFill>
        <p:spPr>
          <a:xfrm>
            <a:off x="838200" y="3576918"/>
            <a:ext cx="3133725" cy="1724025"/>
          </a:xfrm>
          <a:prstGeom prst="rect">
            <a:avLst/>
          </a:prstGeom>
        </p:spPr>
      </p:pic>
    </p:spTree>
    <p:extLst>
      <p:ext uri="{BB962C8B-B14F-4D97-AF65-F5344CB8AC3E}">
        <p14:creationId xmlns:p14="http://schemas.microsoft.com/office/powerpoint/2010/main" val="125866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23A2A-1C95-4C0F-8368-6F73B54670D3}"/>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C64F35D-21ED-4A2B-98A5-F9D8CC037D7B}"/>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E886B106-9FC4-40E1-BEFD-AD13C63E4F06}"/>
              </a:ext>
            </a:extLst>
          </p:cNvPr>
          <p:cNvPicPr>
            <a:picLocks noChangeAspect="1"/>
          </p:cNvPicPr>
          <p:nvPr/>
        </p:nvPicPr>
        <p:blipFill rotWithShape="1">
          <a:blip r:embed="rId2"/>
          <a:srcRect l="14609" t="3247" r="4521" b="7131"/>
          <a:stretch/>
        </p:blipFill>
        <p:spPr>
          <a:xfrm>
            <a:off x="773975" y="111318"/>
            <a:ext cx="10644050" cy="6635364"/>
          </a:xfrm>
          <a:prstGeom prst="rect">
            <a:avLst/>
          </a:prstGeom>
        </p:spPr>
      </p:pic>
    </p:spTree>
    <p:extLst>
      <p:ext uri="{BB962C8B-B14F-4D97-AF65-F5344CB8AC3E}">
        <p14:creationId xmlns:p14="http://schemas.microsoft.com/office/powerpoint/2010/main" val="149616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4EC7D-3885-4FAB-85D5-8FFE49E99201}"/>
              </a:ext>
            </a:extLst>
          </p:cNvPr>
          <p:cNvSpPr>
            <a:spLocks noGrp="1"/>
          </p:cNvSpPr>
          <p:nvPr>
            <p:ph type="title"/>
          </p:nvPr>
        </p:nvSpPr>
        <p:spPr/>
        <p:txBody>
          <a:bodyPr/>
          <a:lstStyle/>
          <a:p>
            <a:r>
              <a:rPr lang="es-MX" dirty="0"/>
              <a:t>PART 2</a:t>
            </a:r>
          </a:p>
        </p:txBody>
      </p:sp>
      <p:sp>
        <p:nvSpPr>
          <p:cNvPr id="3" name="Marcador de contenido 2">
            <a:extLst>
              <a:ext uri="{FF2B5EF4-FFF2-40B4-BE49-F238E27FC236}">
                <a16:creationId xmlns:a16="http://schemas.microsoft.com/office/drawing/2014/main" id="{DD2A2085-A554-4A9B-8851-25BAE6D2A1ED}"/>
              </a:ext>
            </a:extLst>
          </p:cNvPr>
          <p:cNvSpPr>
            <a:spLocks noGrp="1"/>
          </p:cNvSpPr>
          <p:nvPr>
            <p:ph idx="1"/>
          </p:nvPr>
        </p:nvSpPr>
        <p:spPr/>
        <p:txBody>
          <a:bodyPr/>
          <a:lstStyle/>
          <a:p>
            <a:pPr marL="0" indent="0">
              <a:buNone/>
            </a:pPr>
            <a:r>
              <a:rPr lang="es-MX" dirty="0"/>
              <a:t>Display a line </a:t>
            </a:r>
            <a:r>
              <a:rPr lang="es-MX" dirty="0" err="1"/>
              <a:t>moving</a:t>
            </a:r>
            <a:r>
              <a:rPr lang="es-MX" dirty="0"/>
              <a:t> </a:t>
            </a:r>
            <a:r>
              <a:rPr lang="es-MX" dirty="0" err="1"/>
              <a:t>Verticaly</a:t>
            </a:r>
            <a:r>
              <a:rPr lang="es-MX" dirty="0"/>
              <a:t> </a:t>
            </a:r>
            <a:r>
              <a:rPr lang="es-MX" dirty="0" err="1"/>
              <a:t>every</a:t>
            </a:r>
            <a:r>
              <a:rPr lang="es-MX" dirty="0"/>
              <a:t> 60th of a </a:t>
            </a:r>
            <a:r>
              <a:rPr lang="es-MX" dirty="0" err="1"/>
              <a:t>second</a:t>
            </a:r>
            <a:r>
              <a:rPr lang="es-MX" dirty="0"/>
              <a:t>.</a:t>
            </a:r>
          </a:p>
        </p:txBody>
      </p:sp>
    </p:spTree>
    <p:extLst>
      <p:ext uri="{BB962C8B-B14F-4D97-AF65-F5344CB8AC3E}">
        <p14:creationId xmlns:p14="http://schemas.microsoft.com/office/powerpoint/2010/main" val="5050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42DCAD-68F3-4D24-89A7-4B59B2330F66}"/>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B9B78777-1975-4F9B-BC9B-FBF8FAAAEFFB}"/>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0FCB21F0-85DC-4529-BEC4-EE5038721750}"/>
              </a:ext>
            </a:extLst>
          </p:cNvPr>
          <p:cNvPicPr>
            <a:picLocks noChangeAspect="1"/>
          </p:cNvPicPr>
          <p:nvPr/>
        </p:nvPicPr>
        <p:blipFill rotWithShape="1">
          <a:blip r:embed="rId2"/>
          <a:srcRect l="3686" t="3678" r="8254" b="7127"/>
          <a:stretch/>
        </p:blipFill>
        <p:spPr>
          <a:xfrm>
            <a:off x="361202" y="161596"/>
            <a:ext cx="11469596" cy="6534807"/>
          </a:xfrm>
          <a:prstGeom prst="rect">
            <a:avLst/>
          </a:prstGeom>
        </p:spPr>
      </p:pic>
    </p:spTree>
    <p:extLst>
      <p:ext uri="{BB962C8B-B14F-4D97-AF65-F5344CB8AC3E}">
        <p14:creationId xmlns:p14="http://schemas.microsoft.com/office/powerpoint/2010/main" val="9462279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484</Words>
  <Application>Microsoft Office PowerPoint</Application>
  <PresentationFormat>Panorámica</PresentationFormat>
  <Paragraphs>24</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Tema de Office</vt:lpstr>
      <vt:lpstr>LAB 8</vt:lpstr>
      <vt:lpstr>VGA</vt:lpstr>
      <vt:lpstr>Presentación de PowerPoint</vt:lpstr>
      <vt:lpstr>Double Buffering</vt:lpstr>
      <vt:lpstr>Typical application of pixel buffer controller</vt:lpstr>
      <vt:lpstr>PART 1</vt:lpstr>
      <vt:lpstr>Presentación de PowerPoint</vt:lpstr>
      <vt:lpstr>PART 2</vt:lpstr>
      <vt:lpstr>Presentación de PowerPoint</vt:lpstr>
      <vt:lpstr>Presentación de PowerPoint</vt:lpstr>
      <vt:lpstr>PART 3</vt:lpstr>
      <vt:lpstr>Presentación de PowerPoint</vt:lpstr>
      <vt:lpstr>Presentación de PowerPoint</vt:lpstr>
      <vt:lpstr>PART 4</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8</dc:title>
  <dc:creator>Julio Cesar Almada Fuerte</dc:creator>
  <cp:lastModifiedBy>Julio Cesar Almada Fuerte</cp:lastModifiedBy>
  <cp:revision>14</cp:revision>
  <dcterms:created xsi:type="dcterms:W3CDTF">2019-05-01T23:29:14Z</dcterms:created>
  <dcterms:modified xsi:type="dcterms:W3CDTF">2019-05-04T20:07:44Z</dcterms:modified>
</cp:coreProperties>
</file>