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02109-DD38-4109-9481-CC72D77AD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E36852-0245-40C0-BFEE-BAAEB08DE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2642E-9A26-4F5F-B265-676A7DAE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EF681-7BE8-40E4-AC1A-D1C530A3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601D4-995C-44CC-98DA-DC4F936C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3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C8E2C-327C-4250-A939-F3F3EA30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184A97-F42D-414D-8B75-14AAA46B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06102-9317-4972-9407-1687DCA2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DD464-D9A6-4C01-9FB1-73871F2C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B18A7-04BC-43B2-AFB8-520F2DAA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1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FC94C3-0BFF-493E-86C0-5ACF642B9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04BF92-3D10-4B29-A645-FC4F9277B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941BC-5012-4F6C-9391-C141E76D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9E868-4009-4FB2-BADE-954C2976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527236-E6BB-4946-AB07-AFAE7AE3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93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40702-D7E1-49E4-BE8E-6119D840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E9C29-8299-460F-B764-3190CC01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EFA54-89BB-467A-A42A-982EF8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71DCF-2192-4336-9738-D1323C73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4C141-9B1E-43C2-80A5-0B15780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91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70D1-1B56-4E78-A738-E244C50A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1ADB7-7455-4CB6-8643-A8C037A0B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6E4DF-607E-4946-B550-F2103E32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AEBB4-4BA8-401C-A39A-BC358A68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081C8-6E17-4C4D-B590-AAECBBCB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0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F398D-EDFA-4DD6-AB86-AC6F4E79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981CB-65C5-4AE7-9A7F-A7C88B828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0ED0EC-A8F1-4932-BEE6-47243057B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02C597-3BF1-4D24-AFB7-434017B9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872DB-C3D2-4A86-AC53-F2281863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25F4FA-265D-4DC6-A66E-B6452750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5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7AADC-43B7-498B-A185-30ED5E46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6DECE1-C6F3-4FC6-A885-F05D9BCA0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23FDCF-CA22-4767-AFEC-BC3F750B0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5A30E9-9942-4D9E-9BA8-8D25744AF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EEAEE7-7F36-4D0F-A0D0-497827DE4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DA39D4-B30A-43E9-866F-87965452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35C51C-0750-4393-8423-7CB19B90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5D752F-97EB-4C76-8C10-CADBAC41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17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2122-3ABF-4764-9B51-E782EBB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7AAE54-6274-4714-828F-B06D70CA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E075C2-E02A-4C34-A7CA-EF96D2AF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BEAEC4-82F7-4110-8311-181F7EAC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1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AF79C3-D4A9-44EF-9783-FFAEA875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28C6AD-96C3-44B3-9A14-69CAD0C2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788034-CA4A-43BE-BE4A-3B8D61CC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31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4F6E6-5780-432A-AA93-7A8BD11B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4703B-4072-4FC4-B7FF-5C77959B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686AA9-9D8C-4978-8A00-3B4BF302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A48555-CA3D-475B-8AEC-F4BCB29B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D250E-AFFB-4277-9815-2A84F741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0A1C56-BF7E-44A5-A90A-D2613A76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5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9C80F-7409-4BA8-B9F3-E093E773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839686-7610-4974-ABB4-003F80B5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DA9F9F-6393-4270-9E29-9A6FFE49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10BFF0-973B-49B6-A29D-4A93852A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D58E89-3E8D-405D-A631-285DCFE3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9872B-3962-4356-9CD8-DD23403F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4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CC28B5-5007-49ED-B9BE-3E248EE3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7970C-D59F-4FE7-9448-3735CFD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34DBF-D0D9-4329-8E51-0350463C9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A045-AAD6-488C-B5CD-B503BF8BFC2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48856-B6F5-4F45-A31C-F2FD8AFDC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B2472-0295-42B7-987C-7058AD714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2D13-D8F9-438A-A7EA-9A30F9E73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2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FA72-B249-461E-B13E-0B30340BC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PS/2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2A51E-6208-4AF4-9958-209D67EB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Julio César Almada Fuerte</a:t>
            </a:r>
          </a:p>
          <a:p>
            <a:r>
              <a:rPr lang="es-MX" dirty="0"/>
              <a:t>A00226046</a:t>
            </a:r>
          </a:p>
          <a:p>
            <a:r>
              <a:rPr lang="es-MX" dirty="0"/>
              <a:t>ITE</a:t>
            </a:r>
          </a:p>
        </p:txBody>
      </p:sp>
    </p:spTree>
    <p:extLst>
      <p:ext uri="{BB962C8B-B14F-4D97-AF65-F5344CB8AC3E}">
        <p14:creationId xmlns:p14="http://schemas.microsoft.com/office/powerpoint/2010/main" val="34610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458E7-2DAA-4120-A192-E378CAAE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04083-C8C5-4D07-9FC9-D304EAC4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The DE10 </a:t>
            </a:r>
            <a:r>
              <a:rPr lang="es-MX" dirty="0" err="1"/>
              <a:t>includes</a:t>
            </a:r>
            <a:r>
              <a:rPr lang="es-MX" dirty="0"/>
              <a:t> PS/2 </a:t>
            </a:r>
            <a:r>
              <a:rPr lang="es-MX" dirty="0" err="1"/>
              <a:t>ports</a:t>
            </a:r>
            <a:r>
              <a:rPr lang="es-MX" dirty="0"/>
              <a:t> on </a:t>
            </a:r>
            <a:r>
              <a:rPr lang="es-MX" dirty="0" err="1"/>
              <a:t>which</a:t>
            </a:r>
            <a:r>
              <a:rPr lang="es-MX" dirty="0"/>
              <a:t> you can </a:t>
            </a:r>
            <a:r>
              <a:rPr lang="es-MX" dirty="0" err="1"/>
              <a:t>connect</a:t>
            </a:r>
            <a:r>
              <a:rPr lang="es-MX" dirty="0"/>
              <a:t> a </a:t>
            </a:r>
            <a:r>
              <a:rPr lang="es-MX" dirty="0" err="1"/>
              <a:t>keyboard</a:t>
            </a:r>
            <a:r>
              <a:rPr lang="es-MX" dirty="0"/>
              <a:t> or mouse. The </a:t>
            </a:r>
            <a:r>
              <a:rPr lang="es-MX" dirty="0" err="1"/>
              <a:t>port</a:t>
            </a:r>
            <a:r>
              <a:rPr lang="es-MX" dirty="0"/>
              <a:t> </a:t>
            </a:r>
            <a:r>
              <a:rPr lang="es-MX" dirty="0" err="1"/>
              <a:t>includes</a:t>
            </a:r>
            <a:r>
              <a:rPr lang="es-MX" dirty="0"/>
              <a:t> a 256-byte FIFO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stores</a:t>
            </a:r>
            <a:r>
              <a:rPr lang="es-MX" dirty="0"/>
              <a:t> data </a:t>
            </a:r>
            <a:r>
              <a:rPr lang="es-MX" dirty="0" err="1"/>
              <a:t>received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a PS/2 </a:t>
            </a:r>
            <a:r>
              <a:rPr lang="es-MX" dirty="0" err="1"/>
              <a:t>device</a:t>
            </a:r>
            <a:r>
              <a:rPr lang="es-MX" dirty="0"/>
              <a:t>. </a:t>
            </a:r>
          </a:p>
          <a:p>
            <a:pPr marL="0" indent="0">
              <a:buNone/>
            </a:pPr>
            <a:r>
              <a:rPr lang="es-MX" dirty="0"/>
              <a:t>PS2_Data </a:t>
            </a:r>
            <a:r>
              <a:rPr lang="es-MX" dirty="0" err="1"/>
              <a:t>register</a:t>
            </a:r>
            <a:r>
              <a:rPr lang="es-MX" dirty="0"/>
              <a:t> is </a:t>
            </a:r>
            <a:r>
              <a:rPr lang="es-MX" dirty="0" err="1"/>
              <a:t>both</a:t>
            </a:r>
            <a:r>
              <a:rPr lang="es-MX" dirty="0"/>
              <a:t> </a:t>
            </a:r>
            <a:r>
              <a:rPr lang="es-MX" dirty="0" err="1"/>
              <a:t>readable</a:t>
            </a:r>
            <a:r>
              <a:rPr lang="es-MX" dirty="0"/>
              <a:t> and </a:t>
            </a:r>
            <a:r>
              <a:rPr lang="es-MX" dirty="0" err="1"/>
              <a:t>writable</a:t>
            </a:r>
            <a:r>
              <a:rPr lang="es-MX" dirty="0"/>
              <a:t>, </a:t>
            </a:r>
            <a:r>
              <a:rPr lang="es-MX" dirty="0" err="1"/>
              <a:t>when</a:t>
            </a:r>
            <a:r>
              <a:rPr lang="es-MX" dirty="0"/>
              <a:t> RVALID is 1, Reading </a:t>
            </a:r>
            <a:r>
              <a:rPr lang="es-MX" dirty="0" err="1"/>
              <a:t>from</a:t>
            </a:r>
            <a:r>
              <a:rPr lang="es-MX" dirty="0"/>
              <a:t> it </a:t>
            </a:r>
            <a:r>
              <a:rPr lang="es-MX" dirty="0" err="1"/>
              <a:t>provides</a:t>
            </a:r>
            <a:r>
              <a:rPr lang="es-MX" dirty="0"/>
              <a:t> the data at the head of the FIFO in the Data </a:t>
            </a:r>
            <a:r>
              <a:rPr lang="es-MX" dirty="0" err="1"/>
              <a:t>field</a:t>
            </a:r>
            <a:r>
              <a:rPr lang="es-MX" dirty="0"/>
              <a:t>. The </a:t>
            </a:r>
            <a:r>
              <a:rPr lang="es-MX" dirty="0" err="1"/>
              <a:t>number</a:t>
            </a:r>
            <a:r>
              <a:rPr lang="es-MX" dirty="0"/>
              <a:t> of </a:t>
            </a:r>
            <a:r>
              <a:rPr lang="es-MX" dirty="0" err="1"/>
              <a:t>entries</a:t>
            </a:r>
            <a:r>
              <a:rPr lang="es-MX" dirty="0"/>
              <a:t> in the FIFO are </a:t>
            </a:r>
            <a:r>
              <a:rPr lang="es-MX" dirty="0" err="1"/>
              <a:t>written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the RAVAIL </a:t>
            </a:r>
            <a:r>
              <a:rPr lang="es-MX" dirty="0" err="1"/>
              <a:t>field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PS2_Control </a:t>
            </a:r>
            <a:r>
              <a:rPr lang="es-MX" dirty="0" err="1"/>
              <a:t>register</a:t>
            </a:r>
            <a:r>
              <a:rPr lang="es-MX" dirty="0"/>
              <a:t> can be </a:t>
            </a:r>
            <a:r>
              <a:rPr lang="es-MX" dirty="0" err="1"/>
              <a:t>used</a:t>
            </a:r>
            <a:r>
              <a:rPr lang="es-MX" dirty="0"/>
              <a:t> to </a:t>
            </a:r>
            <a:r>
              <a:rPr lang="es-MX" dirty="0" err="1"/>
              <a:t>enable</a:t>
            </a:r>
            <a:r>
              <a:rPr lang="es-MX" dirty="0"/>
              <a:t> </a:t>
            </a:r>
            <a:r>
              <a:rPr lang="es-MX" dirty="0" err="1"/>
              <a:t>interrupts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the PS/2 </a:t>
            </a:r>
            <a:r>
              <a:rPr lang="es-MX" dirty="0" err="1"/>
              <a:t>port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setting</a:t>
            </a:r>
            <a:r>
              <a:rPr lang="es-MX" dirty="0"/>
              <a:t> the RE </a:t>
            </a:r>
            <a:r>
              <a:rPr lang="es-MX" dirty="0" err="1"/>
              <a:t>field</a:t>
            </a:r>
            <a:r>
              <a:rPr lang="es-MX" dirty="0"/>
              <a:t> to 1.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4E77CD-FD8C-486D-9F64-78A8D643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4880279"/>
            <a:ext cx="70675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56ECE-ADA2-4492-A19E-1B829E23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Keyboard</a:t>
            </a:r>
            <a:r>
              <a:rPr lang="es-MX" dirty="0"/>
              <a:t> </a:t>
            </a:r>
            <a:r>
              <a:rPr lang="es-MX" dirty="0" err="1"/>
              <a:t>scan</a:t>
            </a:r>
            <a:r>
              <a:rPr lang="es-MX" dirty="0"/>
              <a:t> </a:t>
            </a:r>
            <a:r>
              <a:rPr lang="es-MX" dirty="0" err="1"/>
              <a:t>codes</a:t>
            </a:r>
            <a:r>
              <a:rPr lang="es-MX" dirty="0"/>
              <a:t> in </a:t>
            </a:r>
            <a:r>
              <a:rPr lang="es-MX" dirty="0" err="1"/>
              <a:t>Hex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B0D1D-2B63-4D8E-A40D-9174FD51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94B7E4-4684-447B-9937-AC8B8E4F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1" y="2281238"/>
            <a:ext cx="82962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4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26B82-D35B-46B9-B094-252871D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PS/2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a </a:t>
            </a:r>
            <a:r>
              <a:rPr lang="es-MX" dirty="0" err="1"/>
              <a:t>keyboard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85C87-5F0D-45E2-AFA2-6F7FF1B3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Make</a:t>
            </a:r>
            <a:r>
              <a:rPr lang="es-MX" dirty="0"/>
              <a:t> a </a:t>
            </a:r>
            <a:r>
              <a:rPr lang="es-MX" dirty="0" err="1"/>
              <a:t>program</a:t>
            </a:r>
            <a:r>
              <a:rPr lang="es-MX" dirty="0"/>
              <a:t> on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Key </a:t>
            </a:r>
            <a:r>
              <a:rPr lang="es-MX" dirty="0" err="1"/>
              <a:t>pressed</a:t>
            </a:r>
            <a:r>
              <a:rPr lang="es-MX" dirty="0"/>
              <a:t> is </a:t>
            </a:r>
            <a:r>
              <a:rPr lang="es-MX" dirty="0" err="1"/>
              <a:t>displayed</a:t>
            </a:r>
            <a:r>
              <a:rPr lang="es-MX" dirty="0"/>
              <a:t> on the 7-segment displays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scan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8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53172-7CFE-4EEF-A6E3-B61776FB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91ABA3-F6DB-47B2-ACD9-D3C31D5F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9B36B9-183E-4E25-9C3C-31927BCD1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6" t="3711" r="51609" b="7246"/>
          <a:stretch/>
        </p:blipFill>
        <p:spPr>
          <a:xfrm>
            <a:off x="3356775" y="477079"/>
            <a:ext cx="5478450" cy="61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7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F8A4B-3C52-4950-84F4-12913063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BAFE4-A625-4C72-BB8A-CEC4ECBF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B80ECA-4598-41F7-9656-C0C844FD1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" t="3942" r="46979" b="12927"/>
          <a:stretch/>
        </p:blipFill>
        <p:spPr>
          <a:xfrm>
            <a:off x="3086431" y="578457"/>
            <a:ext cx="6019138" cy="57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88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144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PS/2</vt:lpstr>
      <vt:lpstr>Presentación de PowerPoint</vt:lpstr>
      <vt:lpstr>Keyboard scan codes in Hex</vt:lpstr>
      <vt:lpstr>PS/2 Program using a keyboard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PS/2</dc:title>
  <dc:creator>Julio Cesar Almada Fuerte</dc:creator>
  <cp:lastModifiedBy>Julio Cesar Almada Fuerte</cp:lastModifiedBy>
  <cp:revision>6</cp:revision>
  <dcterms:created xsi:type="dcterms:W3CDTF">2019-05-03T15:35:44Z</dcterms:created>
  <dcterms:modified xsi:type="dcterms:W3CDTF">2019-05-04T20:11:28Z</dcterms:modified>
</cp:coreProperties>
</file>