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61" r:id="rId10"/>
    <p:sldId id="266" r:id="rId11"/>
    <p:sldId id="260" r:id="rId12"/>
    <p:sldId id="263" r:id="rId13"/>
    <p:sldId id="265" r:id="rId14"/>
    <p:sldId id="262" r:id="rId1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D482-E08D-4607-95B8-D24B0865EEE3}" type="datetimeFigureOut">
              <a:rPr lang="es-CL" smtClean="0"/>
              <a:t>25-08-2013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3874-75DE-48C0-8480-8AB914DA516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12493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D482-E08D-4607-95B8-D24B0865EEE3}" type="datetimeFigureOut">
              <a:rPr lang="es-CL" smtClean="0"/>
              <a:t>25-08-2013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3874-75DE-48C0-8480-8AB914DA516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34539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D482-E08D-4607-95B8-D24B0865EEE3}" type="datetimeFigureOut">
              <a:rPr lang="es-CL" smtClean="0"/>
              <a:t>25-08-2013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3874-75DE-48C0-8480-8AB914DA516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30303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D482-E08D-4607-95B8-D24B0865EEE3}" type="datetimeFigureOut">
              <a:rPr lang="es-CL" smtClean="0"/>
              <a:t>25-08-2013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3874-75DE-48C0-8480-8AB914DA516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12617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D482-E08D-4607-95B8-D24B0865EEE3}" type="datetimeFigureOut">
              <a:rPr lang="es-CL" smtClean="0"/>
              <a:t>25-08-2013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3874-75DE-48C0-8480-8AB914DA516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18212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D482-E08D-4607-95B8-D24B0865EEE3}" type="datetimeFigureOut">
              <a:rPr lang="es-CL" smtClean="0"/>
              <a:t>25-08-2013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3874-75DE-48C0-8480-8AB914DA516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2285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D482-E08D-4607-95B8-D24B0865EEE3}" type="datetimeFigureOut">
              <a:rPr lang="es-CL" smtClean="0"/>
              <a:t>25-08-2013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3874-75DE-48C0-8480-8AB914DA516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65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D482-E08D-4607-95B8-D24B0865EEE3}" type="datetimeFigureOut">
              <a:rPr lang="es-CL" smtClean="0"/>
              <a:t>25-08-2013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3874-75DE-48C0-8480-8AB914DA516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82879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D482-E08D-4607-95B8-D24B0865EEE3}" type="datetimeFigureOut">
              <a:rPr lang="es-CL" smtClean="0"/>
              <a:t>25-08-2013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3874-75DE-48C0-8480-8AB914DA516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2548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D482-E08D-4607-95B8-D24B0865EEE3}" type="datetimeFigureOut">
              <a:rPr lang="es-CL" smtClean="0"/>
              <a:t>25-08-2013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3874-75DE-48C0-8480-8AB914DA516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31252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D482-E08D-4607-95B8-D24B0865EEE3}" type="datetimeFigureOut">
              <a:rPr lang="es-CL" smtClean="0"/>
              <a:t>25-08-2013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3874-75DE-48C0-8480-8AB914DA516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82105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0D482-E08D-4607-95B8-D24B0865EEE3}" type="datetimeFigureOut">
              <a:rPr lang="es-CL" smtClean="0"/>
              <a:t>25-08-2013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13874-75DE-48C0-8480-8AB914DA516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85300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6.xml"/><Relationship Id="rId3" Type="http://schemas.openxmlformats.org/officeDocument/2006/relationships/slide" Target="slide11.xml"/><Relationship Id="rId7" Type="http://schemas.openxmlformats.org/officeDocument/2006/relationships/slide" Target="slide5.xml"/><Relationship Id="rId12" Type="http://schemas.openxmlformats.org/officeDocument/2006/relationships/image" Target="../media/image4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11" Type="http://schemas.openxmlformats.org/officeDocument/2006/relationships/image" Target="../media/image3.png"/><Relationship Id="rId5" Type="http://schemas.openxmlformats.org/officeDocument/2006/relationships/image" Target="../media/image1.jpeg"/><Relationship Id="rId10" Type="http://schemas.openxmlformats.org/officeDocument/2006/relationships/slide" Target="slide2.xml"/><Relationship Id="rId4" Type="http://schemas.openxmlformats.org/officeDocument/2006/relationships/slide" Target="slide9.xml"/><Relationship Id="rId9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slide" Target="slide11.xml"/><Relationship Id="rId7" Type="http://schemas.openxmlformats.org/officeDocument/2006/relationships/slide" Target="slide2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slide" Target="slide1.xml"/><Relationship Id="rId10" Type="http://schemas.openxmlformats.org/officeDocument/2006/relationships/slide" Target="slide4.xml"/><Relationship Id="rId4" Type="http://schemas.openxmlformats.org/officeDocument/2006/relationships/slide" Target="slide9.xml"/><Relationship Id="rId9" Type="http://schemas.openxmlformats.org/officeDocument/2006/relationships/image" Target="../media/image2.gi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slide" Target="slide11.xml"/><Relationship Id="rId7" Type="http://schemas.openxmlformats.org/officeDocument/2006/relationships/slide" Target="slide2.xml"/><Relationship Id="rId12" Type="http://schemas.openxmlformats.org/officeDocument/2006/relationships/slide" Target="slide4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11" Type="http://schemas.openxmlformats.org/officeDocument/2006/relationships/slide" Target="slide13.xml"/><Relationship Id="rId5" Type="http://schemas.openxmlformats.org/officeDocument/2006/relationships/slide" Target="slide1.xml"/><Relationship Id="rId10" Type="http://schemas.openxmlformats.org/officeDocument/2006/relationships/slide" Target="slide12.xml"/><Relationship Id="rId4" Type="http://schemas.openxmlformats.org/officeDocument/2006/relationships/slide" Target="slide9.xml"/><Relationship Id="rId9" Type="http://schemas.openxmlformats.org/officeDocument/2006/relationships/image" Target="../media/image2.gi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slide" Target="slide11.xml"/><Relationship Id="rId7" Type="http://schemas.openxmlformats.org/officeDocument/2006/relationships/slide" Target="slide2.xml"/><Relationship Id="rId12" Type="http://schemas.openxmlformats.org/officeDocument/2006/relationships/slide" Target="slide4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11" Type="http://schemas.openxmlformats.org/officeDocument/2006/relationships/image" Target="../media/image13.png"/><Relationship Id="rId5" Type="http://schemas.openxmlformats.org/officeDocument/2006/relationships/slide" Target="slide1.xml"/><Relationship Id="rId10" Type="http://schemas.openxmlformats.org/officeDocument/2006/relationships/slide" Target="slide13.xml"/><Relationship Id="rId4" Type="http://schemas.openxmlformats.org/officeDocument/2006/relationships/slide" Target="slide9.xml"/><Relationship Id="rId9" Type="http://schemas.openxmlformats.org/officeDocument/2006/relationships/image" Target="../media/image2.gi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slide" Target="slide11.xml"/><Relationship Id="rId7" Type="http://schemas.openxmlformats.org/officeDocument/2006/relationships/slide" Target="slide2.xml"/><Relationship Id="rId12" Type="http://schemas.openxmlformats.org/officeDocument/2006/relationships/slide" Target="slide4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11" Type="http://schemas.openxmlformats.org/officeDocument/2006/relationships/image" Target="../media/image15.jpeg"/><Relationship Id="rId5" Type="http://schemas.openxmlformats.org/officeDocument/2006/relationships/slide" Target="slide1.xml"/><Relationship Id="rId10" Type="http://schemas.openxmlformats.org/officeDocument/2006/relationships/image" Target="../media/image14.jpeg"/><Relationship Id="rId4" Type="http://schemas.openxmlformats.org/officeDocument/2006/relationships/slide" Target="slide9.xml"/><Relationship Id="rId9" Type="http://schemas.openxmlformats.org/officeDocument/2006/relationships/image" Target="../media/image2.gi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image" Target="../media/image19.jpeg"/><Relationship Id="rId18" Type="http://schemas.openxmlformats.org/officeDocument/2006/relationships/image" Target="../media/image23.png"/><Relationship Id="rId3" Type="http://schemas.openxmlformats.org/officeDocument/2006/relationships/slide" Target="slide11.xml"/><Relationship Id="rId7" Type="http://schemas.openxmlformats.org/officeDocument/2006/relationships/slide" Target="slide2.xml"/><Relationship Id="rId12" Type="http://schemas.openxmlformats.org/officeDocument/2006/relationships/image" Target="../media/image18.jpeg"/><Relationship Id="rId17" Type="http://schemas.openxmlformats.org/officeDocument/2006/relationships/image" Target="../media/image22.jpeg"/><Relationship Id="rId2" Type="http://schemas.openxmlformats.org/officeDocument/2006/relationships/slide" Target="slide14.xml"/><Relationship Id="rId16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11" Type="http://schemas.openxmlformats.org/officeDocument/2006/relationships/image" Target="../media/image17.jpeg"/><Relationship Id="rId5" Type="http://schemas.openxmlformats.org/officeDocument/2006/relationships/slide" Target="slide1.xml"/><Relationship Id="rId15" Type="http://schemas.openxmlformats.org/officeDocument/2006/relationships/image" Target="../media/image21.jpeg"/><Relationship Id="rId10" Type="http://schemas.openxmlformats.org/officeDocument/2006/relationships/image" Target="../media/image16.jpeg"/><Relationship Id="rId19" Type="http://schemas.openxmlformats.org/officeDocument/2006/relationships/image" Target="../media/image24.png"/><Relationship Id="rId4" Type="http://schemas.openxmlformats.org/officeDocument/2006/relationships/slide" Target="slide9.xml"/><Relationship Id="rId9" Type="http://schemas.openxmlformats.org/officeDocument/2006/relationships/image" Target="../media/image2.gif"/><Relationship Id="rId1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image" Target="../media/image4.png"/><Relationship Id="rId3" Type="http://schemas.openxmlformats.org/officeDocument/2006/relationships/slide" Target="slide11.xml"/><Relationship Id="rId7" Type="http://schemas.openxmlformats.org/officeDocument/2006/relationships/slide" Target="slide5.xml"/><Relationship Id="rId12" Type="http://schemas.openxmlformats.org/officeDocument/2006/relationships/image" Target="../media/image5.jpg"/><Relationship Id="rId2" Type="http://schemas.openxmlformats.org/officeDocument/2006/relationships/slide" Target="slide1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11" Type="http://schemas.openxmlformats.org/officeDocument/2006/relationships/slide" Target="slide3.xml"/><Relationship Id="rId5" Type="http://schemas.openxmlformats.org/officeDocument/2006/relationships/image" Target="../media/image1.jpeg"/><Relationship Id="rId10" Type="http://schemas.openxmlformats.org/officeDocument/2006/relationships/slide" Target="slide1.xml"/><Relationship Id="rId4" Type="http://schemas.openxmlformats.org/officeDocument/2006/relationships/slide" Target="slide9.xml"/><Relationship Id="rId9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6.xml"/><Relationship Id="rId3" Type="http://schemas.openxmlformats.org/officeDocument/2006/relationships/slide" Target="slide11.xml"/><Relationship Id="rId7" Type="http://schemas.openxmlformats.org/officeDocument/2006/relationships/slide" Target="slide5.xml"/><Relationship Id="rId12" Type="http://schemas.openxmlformats.org/officeDocument/2006/relationships/image" Target="../media/image4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11" Type="http://schemas.openxmlformats.org/officeDocument/2006/relationships/image" Target="../media/image6.png"/><Relationship Id="rId5" Type="http://schemas.openxmlformats.org/officeDocument/2006/relationships/image" Target="../media/image1.jpeg"/><Relationship Id="rId10" Type="http://schemas.openxmlformats.org/officeDocument/2006/relationships/slide" Target="slide2.xml"/><Relationship Id="rId4" Type="http://schemas.openxmlformats.org/officeDocument/2006/relationships/slide" Target="slide9.xml"/><Relationship Id="rId9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6.xml"/><Relationship Id="rId3" Type="http://schemas.openxmlformats.org/officeDocument/2006/relationships/slide" Target="slide11.xml"/><Relationship Id="rId7" Type="http://schemas.openxmlformats.org/officeDocument/2006/relationships/image" Target="../media/image8.png"/><Relationship Id="rId12" Type="http://schemas.openxmlformats.org/officeDocument/2006/relationships/image" Target="../media/image4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.jpeg"/><Relationship Id="rId5" Type="http://schemas.openxmlformats.org/officeDocument/2006/relationships/slide" Target="slide1.xml"/><Relationship Id="rId10" Type="http://schemas.openxmlformats.org/officeDocument/2006/relationships/image" Target="../media/image2.gif"/><Relationship Id="rId4" Type="http://schemas.openxmlformats.org/officeDocument/2006/relationships/slide" Target="slide9.xml"/><Relationship Id="rId9" Type="http://schemas.openxmlformats.org/officeDocument/2006/relationships/slide" Target="slide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4.png"/><Relationship Id="rId3" Type="http://schemas.openxmlformats.org/officeDocument/2006/relationships/slide" Target="slide11.xml"/><Relationship Id="rId7" Type="http://schemas.openxmlformats.org/officeDocument/2006/relationships/slide" Target="slide8.xml"/><Relationship Id="rId12" Type="http://schemas.openxmlformats.org/officeDocument/2006/relationships/image" Target="../media/image10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11" Type="http://schemas.openxmlformats.org/officeDocument/2006/relationships/image" Target="../media/image2.gif"/><Relationship Id="rId5" Type="http://schemas.openxmlformats.org/officeDocument/2006/relationships/slide" Target="slide1.xml"/><Relationship Id="rId10" Type="http://schemas.openxmlformats.org/officeDocument/2006/relationships/slide" Target="slide7.xml"/><Relationship Id="rId4" Type="http://schemas.openxmlformats.org/officeDocument/2006/relationships/slide" Target="slide9.xml"/><Relationship Id="rId9" Type="http://schemas.openxmlformats.org/officeDocument/2006/relationships/slide" Target="slide4.xml"/><Relationship Id="rId1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11.xml"/><Relationship Id="rId7" Type="http://schemas.openxmlformats.org/officeDocument/2006/relationships/slide" Target="slide4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11" Type="http://schemas.openxmlformats.org/officeDocument/2006/relationships/image" Target="../media/image4.png"/><Relationship Id="rId5" Type="http://schemas.openxmlformats.org/officeDocument/2006/relationships/slide" Target="slide1.xml"/><Relationship Id="rId10" Type="http://schemas.openxmlformats.org/officeDocument/2006/relationships/image" Target="../media/image2.gif"/><Relationship Id="rId4" Type="http://schemas.openxmlformats.org/officeDocument/2006/relationships/slide" Target="slide9.xml"/><Relationship Id="rId9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gif"/><Relationship Id="rId3" Type="http://schemas.openxmlformats.org/officeDocument/2006/relationships/slide" Target="slide11.xml"/><Relationship Id="rId7" Type="http://schemas.openxmlformats.org/officeDocument/2006/relationships/slide" Target="slide5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11" Type="http://schemas.openxmlformats.org/officeDocument/2006/relationships/slide" Target="slide6.xml"/><Relationship Id="rId5" Type="http://schemas.openxmlformats.org/officeDocument/2006/relationships/slide" Target="slide1.xml"/><Relationship Id="rId10" Type="http://schemas.openxmlformats.org/officeDocument/2006/relationships/image" Target="../media/image4.png"/><Relationship Id="rId4" Type="http://schemas.openxmlformats.org/officeDocument/2006/relationships/slide" Target="slide9.xml"/><Relationship Id="rId9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1.xml"/><Relationship Id="rId7" Type="http://schemas.openxmlformats.org/officeDocument/2006/relationships/image" Target="../media/image11.jpeg"/><Relationship Id="rId2" Type="http://schemas.openxmlformats.org/officeDocument/2006/relationships/slide" Target="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11" Type="http://schemas.openxmlformats.org/officeDocument/2006/relationships/slide" Target="slide4.xml"/><Relationship Id="rId5" Type="http://schemas.openxmlformats.org/officeDocument/2006/relationships/image" Target="../media/image2.gif"/><Relationship Id="rId10" Type="http://schemas.openxmlformats.org/officeDocument/2006/relationships/image" Target="../media/image4.png"/><Relationship Id="rId4" Type="http://schemas.openxmlformats.org/officeDocument/2006/relationships/image" Target="../media/image1.jpeg"/><Relationship Id="rId9" Type="http://schemas.openxmlformats.org/officeDocument/2006/relationships/slide" Target="slide1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1.xml"/><Relationship Id="rId7" Type="http://schemas.openxmlformats.org/officeDocument/2006/relationships/image" Target="../media/image2.gif"/><Relationship Id="rId2" Type="http://schemas.openxmlformats.org/officeDocument/2006/relationships/slide" Target="slide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10" Type="http://schemas.openxmlformats.org/officeDocument/2006/relationships/image" Target="../media/image12.png"/><Relationship Id="rId4" Type="http://schemas.openxmlformats.org/officeDocument/2006/relationships/image" Target="../media/image1.jpeg"/><Relationship Id="rId9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ocumento 25">
            <a:hlinkClick r:id="rId2" action="ppaction://hlinksldjump"/>
          </p:cNvPr>
          <p:cNvSpPr/>
          <p:nvPr/>
        </p:nvSpPr>
        <p:spPr>
          <a:xfrm>
            <a:off x="11616744" y="4258570"/>
            <a:ext cx="575256" cy="1860876"/>
          </a:xfrm>
          <a:prstGeom prst="flowChartDocumen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CL" dirty="0" smtClean="0"/>
              <a:t> Servicios de Interés</a:t>
            </a:r>
            <a:endParaRPr lang="es-CL" dirty="0"/>
          </a:p>
        </p:txBody>
      </p:sp>
      <p:sp>
        <p:nvSpPr>
          <p:cNvPr id="27" name="Documento 26">
            <a:hlinkClick r:id="rId3" action="ppaction://hlinksldjump"/>
          </p:cNvPr>
          <p:cNvSpPr/>
          <p:nvPr/>
        </p:nvSpPr>
        <p:spPr>
          <a:xfrm>
            <a:off x="11616744" y="2657340"/>
            <a:ext cx="575256" cy="1984998"/>
          </a:xfrm>
          <a:prstGeom prst="flowChartDocumen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CL" dirty="0" smtClean="0"/>
              <a:t>    Comunidad</a:t>
            </a:r>
            <a:endParaRPr lang="es-CL" dirty="0"/>
          </a:p>
        </p:txBody>
      </p:sp>
      <p:sp>
        <p:nvSpPr>
          <p:cNvPr id="9" name="Rectángulo 8"/>
          <p:cNvSpPr/>
          <p:nvPr/>
        </p:nvSpPr>
        <p:spPr>
          <a:xfrm>
            <a:off x="0" y="0"/>
            <a:ext cx="11616744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r>
              <a:rPr lang="es-CL" dirty="0" smtClean="0"/>
              <a:t>                                        </a:t>
            </a:r>
          </a:p>
          <a:p>
            <a:endParaRPr lang="es-CL" dirty="0"/>
          </a:p>
          <a:p>
            <a:endParaRPr lang="es-CL" dirty="0" smtClean="0"/>
          </a:p>
          <a:p>
            <a:endParaRPr lang="es-CL" dirty="0" smtClean="0"/>
          </a:p>
          <a:p>
            <a:endParaRPr lang="es-CL" dirty="0"/>
          </a:p>
          <a:p>
            <a:endParaRPr lang="es-CL" dirty="0" smtClean="0"/>
          </a:p>
          <a:p>
            <a:endParaRPr lang="es-CL" dirty="0"/>
          </a:p>
          <a:p>
            <a:endParaRPr lang="es-CL" dirty="0" smtClean="0"/>
          </a:p>
          <a:p>
            <a:endParaRPr lang="es-CL" dirty="0"/>
          </a:p>
          <a:p>
            <a:endParaRPr lang="es-CL" dirty="0" smtClean="0"/>
          </a:p>
          <a:p>
            <a:r>
              <a:rPr lang="es-CL" dirty="0" smtClean="0"/>
              <a:t>Usuario                           Contraseña</a:t>
            </a:r>
            <a:endParaRPr lang="es-CL" dirty="0"/>
          </a:p>
        </p:txBody>
      </p:sp>
      <p:sp>
        <p:nvSpPr>
          <p:cNvPr id="11" name="Documento 10">
            <a:hlinkClick r:id="rId4" action="ppaction://hlinksldjump"/>
          </p:cNvPr>
          <p:cNvSpPr/>
          <p:nvPr/>
        </p:nvSpPr>
        <p:spPr>
          <a:xfrm>
            <a:off x="11616744" y="1163391"/>
            <a:ext cx="575256" cy="1847095"/>
          </a:xfrm>
          <a:prstGeom prst="flowChartDocumen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CL" dirty="0" smtClean="0"/>
              <a:t>  Mi Pagina</a:t>
            </a:r>
            <a:endParaRPr lang="es-CL" dirty="0"/>
          </a:p>
        </p:txBody>
      </p:sp>
      <p:sp>
        <p:nvSpPr>
          <p:cNvPr id="10" name="Documento 9"/>
          <p:cNvSpPr/>
          <p:nvPr/>
        </p:nvSpPr>
        <p:spPr>
          <a:xfrm>
            <a:off x="11616744" y="0"/>
            <a:ext cx="575256" cy="1493949"/>
          </a:xfrm>
          <a:prstGeom prst="flowChartDocumen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>
            <a:scene3d>
              <a:camera prst="orthographicFront">
                <a:rot lat="299999" lon="0" rev="0"/>
              </a:camera>
              <a:lightRig rig="threePt" dir="t"/>
            </a:scene3d>
          </a:bodyPr>
          <a:lstStyle/>
          <a:p>
            <a:pPr algn="ctr"/>
            <a:r>
              <a:rPr lang="es-CL" dirty="0" smtClean="0"/>
              <a:t>Portada</a:t>
            </a:r>
            <a:endParaRPr lang="es-CL" dirty="0"/>
          </a:p>
        </p:txBody>
      </p:sp>
      <p:pic>
        <p:nvPicPr>
          <p:cNvPr id="1026" name="Picture 2" descr="http://imgclasificados3.emol.com/Proyectos/imagenes/proyecto/PR_3457_LOGO_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717" y="174906"/>
            <a:ext cx="226695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ángulo 14"/>
          <p:cNvSpPr/>
          <p:nvPr/>
        </p:nvSpPr>
        <p:spPr>
          <a:xfrm>
            <a:off x="847628" y="6513336"/>
            <a:ext cx="1125415" cy="2250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Rectángulo 17"/>
          <p:cNvSpPr/>
          <p:nvPr/>
        </p:nvSpPr>
        <p:spPr>
          <a:xfrm>
            <a:off x="3433903" y="6513335"/>
            <a:ext cx="1125415" cy="2250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Rectángulo redondeado 18"/>
          <p:cNvSpPr/>
          <p:nvPr/>
        </p:nvSpPr>
        <p:spPr>
          <a:xfrm>
            <a:off x="0" y="1"/>
            <a:ext cx="11616744" cy="1909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s-CL" dirty="0" smtClean="0"/>
          </a:p>
        </p:txBody>
      </p:sp>
      <p:sp>
        <p:nvSpPr>
          <p:cNvPr id="25" name="CuadroTexto 24"/>
          <p:cNvSpPr txBox="1"/>
          <p:nvPr/>
        </p:nvSpPr>
        <p:spPr>
          <a:xfrm>
            <a:off x="2562160" y="-692498"/>
            <a:ext cx="499367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sz="2800" dirty="0" smtClean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endParaRPr lang="es-CL" sz="28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r>
              <a:rPr lang="es-CL" sz="28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Bienvenido a Barrio Los Bosques</a:t>
            </a:r>
            <a:endParaRPr lang="es-CL" sz="28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2" name="Rectángulo redondeado 1">
            <a:hlinkClick r:id="rId6" action="ppaction://hlinksldjump"/>
          </p:cNvPr>
          <p:cNvSpPr/>
          <p:nvPr/>
        </p:nvSpPr>
        <p:spPr>
          <a:xfrm>
            <a:off x="0" y="25153"/>
            <a:ext cx="1506828" cy="150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Clima</a:t>
            </a:r>
            <a:endParaRPr lang="es-CL" dirty="0"/>
          </a:p>
        </p:txBody>
      </p:sp>
      <p:sp>
        <p:nvSpPr>
          <p:cNvPr id="20" name="Rectángulo redondeado 19">
            <a:hlinkClick r:id="rId7" action="ppaction://hlinksldjump"/>
          </p:cNvPr>
          <p:cNvSpPr/>
          <p:nvPr/>
        </p:nvSpPr>
        <p:spPr>
          <a:xfrm>
            <a:off x="1526245" y="27633"/>
            <a:ext cx="1506828" cy="150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Como Llegar</a:t>
            </a:r>
            <a:endParaRPr lang="es-CL" dirty="0"/>
          </a:p>
        </p:txBody>
      </p:sp>
      <p:sp>
        <p:nvSpPr>
          <p:cNvPr id="21" name="Rectángulo redondeado 20">
            <a:hlinkClick r:id="rId8" action="ppaction://hlinksldjump"/>
          </p:cNvPr>
          <p:cNvSpPr/>
          <p:nvPr/>
        </p:nvSpPr>
        <p:spPr>
          <a:xfrm>
            <a:off x="3052490" y="27634"/>
            <a:ext cx="1506828" cy="150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Emergencia</a:t>
            </a:r>
            <a:endParaRPr lang="es-CL" dirty="0"/>
          </a:p>
        </p:txBody>
      </p:sp>
      <p:sp>
        <p:nvSpPr>
          <p:cNvPr id="24" name="Rectángulo redondeado 23"/>
          <p:cNvSpPr/>
          <p:nvPr/>
        </p:nvSpPr>
        <p:spPr>
          <a:xfrm>
            <a:off x="9082080" y="30489"/>
            <a:ext cx="1959407" cy="134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Usuario - </a:t>
            </a:r>
            <a:endParaRPr lang="es-CL" dirty="0"/>
          </a:p>
        </p:txBody>
      </p:sp>
      <p:pic>
        <p:nvPicPr>
          <p:cNvPr id="5" name="Picture 2" descr="http://www.emaus.com/img/icono_carta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3996" y="40785"/>
            <a:ext cx="18097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redondeado 5"/>
          <p:cNvSpPr/>
          <p:nvPr/>
        </p:nvSpPr>
        <p:spPr>
          <a:xfrm>
            <a:off x="4816699" y="6513335"/>
            <a:ext cx="811369" cy="225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Entrar</a:t>
            </a:r>
            <a:endParaRPr lang="es-CL" dirty="0"/>
          </a:p>
        </p:txBody>
      </p:sp>
      <p:sp>
        <p:nvSpPr>
          <p:cNvPr id="3" name="Flecha derecha 2"/>
          <p:cNvSpPr/>
          <p:nvPr/>
        </p:nvSpPr>
        <p:spPr>
          <a:xfrm flipH="1">
            <a:off x="847628" y="1620641"/>
            <a:ext cx="283335" cy="1046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Flecha derecha 21">
            <a:hlinkClick r:id="rId10" action="ppaction://hlinksldjump"/>
          </p:cNvPr>
          <p:cNvSpPr/>
          <p:nvPr/>
        </p:nvSpPr>
        <p:spPr>
          <a:xfrm>
            <a:off x="8054941" y="1620641"/>
            <a:ext cx="283335" cy="1046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20563" y="916518"/>
            <a:ext cx="4944777" cy="24546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58867" y="5140680"/>
            <a:ext cx="1390650" cy="137160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493109" y="4788245"/>
            <a:ext cx="18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Lugares de Interés</a:t>
            </a:r>
            <a:endParaRPr lang="es-CL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Rectángulo redondeado 28">
            <a:hlinkClick r:id="rId13" action="ppaction://hlinksldjump"/>
          </p:cNvPr>
          <p:cNvSpPr/>
          <p:nvPr/>
        </p:nvSpPr>
        <p:spPr>
          <a:xfrm>
            <a:off x="4597955" y="24445"/>
            <a:ext cx="1506828" cy="150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Comercio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659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Documento 47">
            <a:hlinkClick r:id="rId2" action="ppaction://hlinksldjump"/>
          </p:cNvPr>
          <p:cNvSpPr/>
          <p:nvPr/>
        </p:nvSpPr>
        <p:spPr>
          <a:xfrm>
            <a:off x="11616744" y="4258570"/>
            <a:ext cx="575256" cy="1860876"/>
          </a:xfrm>
          <a:prstGeom prst="flowChartDocumen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CL" dirty="0" smtClean="0"/>
              <a:t> Servicios de Interés</a:t>
            </a:r>
            <a:endParaRPr lang="es-CL" dirty="0"/>
          </a:p>
        </p:txBody>
      </p:sp>
      <p:sp>
        <p:nvSpPr>
          <p:cNvPr id="50" name="Documento 49">
            <a:hlinkClick r:id="rId3" action="ppaction://hlinksldjump"/>
          </p:cNvPr>
          <p:cNvSpPr/>
          <p:nvPr/>
        </p:nvSpPr>
        <p:spPr>
          <a:xfrm>
            <a:off x="11616744" y="2657340"/>
            <a:ext cx="575256" cy="1984998"/>
          </a:xfrm>
          <a:prstGeom prst="flowChartDocumen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CL" dirty="0" smtClean="0"/>
              <a:t>    Comunidad</a:t>
            </a:r>
            <a:endParaRPr lang="es-CL" dirty="0"/>
          </a:p>
        </p:txBody>
      </p:sp>
      <p:sp>
        <p:nvSpPr>
          <p:cNvPr id="9" name="Rectángulo 8"/>
          <p:cNvSpPr/>
          <p:nvPr/>
        </p:nvSpPr>
        <p:spPr>
          <a:xfrm>
            <a:off x="0" y="0"/>
            <a:ext cx="11616744" cy="68580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r>
              <a:rPr lang="es-CL" dirty="0" smtClean="0"/>
              <a:t>                                        </a:t>
            </a:r>
          </a:p>
          <a:p>
            <a:endParaRPr lang="es-CL" dirty="0"/>
          </a:p>
          <a:p>
            <a:endParaRPr lang="es-CL" dirty="0" smtClean="0"/>
          </a:p>
          <a:p>
            <a:endParaRPr lang="es-CL" dirty="0" smtClean="0"/>
          </a:p>
          <a:p>
            <a:endParaRPr lang="es-CL" dirty="0"/>
          </a:p>
          <a:p>
            <a:endParaRPr lang="es-CL" dirty="0" smtClean="0"/>
          </a:p>
          <a:p>
            <a:endParaRPr lang="es-CL" dirty="0"/>
          </a:p>
          <a:p>
            <a:endParaRPr lang="es-CL" dirty="0" smtClean="0"/>
          </a:p>
          <a:p>
            <a:endParaRPr lang="es-CL" dirty="0"/>
          </a:p>
          <a:p>
            <a:endParaRPr lang="es-CL" dirty="0" smtClean="0"/>
          </a:p>
        </p:txBody>
      </p:sp>
      <p:sp>
        <p:nvSpPr>
          <p:cNvPr id="11" name="Documento 10">
            <a:hlinkClick r:id="rId4" action="ppaction://hlinksldjump"/>
          </p:cNvPr>
          <p:cNvSpPr/>
          <p:nvPr/>
        </p:nvSpPr>
        <p:spPr>
          <a:xfrm>
            <a:off x="11616744" y="1163391"/>
            <a:ext cx="575256" cy="1847095"/>
          </a:xfrm>
          <a:prstGeom prst="flowChartDocumen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CL" dirty="0" smtClean="0"/>
              <a:t>  Mi Pagina</a:t>
            </a:r>
            <a:endParaRPr lang="es-CL" dirty="0"/>
          </a:p>
        </p:txBody>
      </p:sp>
      <p:sp>
        <p:nvSpPr>
          <p:cNvPr id="10" name="Documento 9">
            <a:hlinkClick r:id="rId5" action="ppaction://hlinksldjump"/>
          </p:cNvPr>
          <p:cNvSpPr/>
          <p:nvPr/>
        </p:nvSpPr>
        <p:spPr>
          <a:xfrm>
            <a:off x="11616744" y="0"/>
            <a:ext cx="575256" cy="1493949"/>
          </a:xfrm>
          <a:prstGeom prst="flowChartDocumen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>
            <a:scene3d>
              <a:camera prst="orthographicFront">
                <a:rot lat="299999" lon="0" rev="0"/>
              </a:camera>
              <a:lightRig rig="threePt" dir="t"/>
            </a:scene3d>
          </a:bodyPr>
          <a:lstStyle/>
          <a:p>
            <a:pPr algn="ctr"/>
            <a:r>
              <a:rPr lang="es-CL" dirty="0" smtClean="0"/>
              <a:t>Portada</a:t>
            </a:r>
            <a:endParaRPr lang="es-CL" dirty="0"/>
          </a:p>
        </p:txBody>
      </p:sp>
      <p:pic>
        <p:nvPicPr>
          <p:cNvPr id="1026" name="Picture 2" descr="http://imgclasificados3.emol.com/Proyectos/imagenes/proyecto/PR_3457_LOGO_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92" y="353540"/>
            <a:ext cx="975435" cy="774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ángulo redondeado 18"/>
          <p:cNvSpPr/>
          <p:nvPr/>
        </p:nvSpPr>
        <p:spPr>
          <a:xfrm>
            <a:off x="0" y="1"/>
            <a:ext cx="11616744" cy="1909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s-CL" dirty="0" smtClean="0"/>
          </a:p>
        </p:txBody>
      </p:sp>
      <p:sp>
        <p:nvSpPr>
          <p:cNvPr id="2" name="Rectángulo redondeado 1">
            <a:hlinkClick r:id="rId7" action="ppaction://hlinksldjump"/>
          </p:cNvPr>
          <p:cNvSpPr/>
          <p:nvPr/>
        </p:nvSpPr>
        <p:spPr>
          <a:xfrm>
            <a:off x="0" y="25153"/>
            <a:ext cx="1506828" cy="165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Clima</a:t>
            </a:r>
            <a:endParaRPr lang="es-CL" dirty="0"/>
          </a:p>
        </p:txBody>
      </p:sp>
      <p:sp>
        <p:nvSpPr>
          <p:cNvPr id="20" name="Rectángulo redondeado 19">
            <a:hlinkClick r:id="rId8" action="ppaction://hlinksldjump"/>
          </p:cNvPr>
          <p:cNvSpPr/>
          <p:nvPr/>
        </p:nvSpPr>
        <p:spPr>
          <a:xfrm>
            <a:off x="1526245" y="27633"/>
            <a:ext cx="1506828" cy="150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Como Llegar</a:t>
            </a:r>
            <a:endParaRPr lang="es-CL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3052490" y="27634"/>
            <a:ext cx="1506828" cy="150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Emergencia</a:t>
            </a:r>
            <a:endParaRPr lang="es-CL" dirty="0"/>
          </a:p>
        </p:txBody>
      </p:sp>
      <p:sp>
        <p:nvSpPr>
          <p:cNvPr id="24" name="Rectángulo redondeado 23"/>
          <p:cNvSpPr/>
          <p:nvPr/>
        </p:nvSpPr>
        <p:spPr>
          <a:xfrm>
            <a:off x="9082080" y="30489"/>
            <a:ext cx="1959407" cy="134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Usuario - </a:t>
            </a:r>
            <a:endParaRPr lang="es-CL" dirty="0"/>
          </a:p>
        </p:txBody>
      </p:sp>
      <p:pic>
        <p:nvPicPr>
          <p:cNvPr id="5" name="Picture 2" descr="http://www.emaus.com/img/icono_carta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3996" y="40785"/>
            <a:ext cx="18097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1423561" y="190975"/>
            <a:ext cx="193183" cy="6667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Flecha abajo 6"/>
          <p:cNvSpPr/>
          <p:nvPr/>
        </p:nvSpPr>
        <p:spPr>
          <a:xfrm>
            <a:off x="11423561" y="6684136"/>
            <a:ext cx="193183" cy="1738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Flecha abajo 21"/>
          <p:cNvSpPr/>
          <p:nvPr/>
        </p:nvSpPr>
        <p:spPr>
          <a:xfrm flipV="1">
            <a:off x="11423560" y="190974"/>
            <a:ext cx="193184" cy="1829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ángulo redondeado 7"/>
          <p:cNvSpPr/>
          <p:nvPr/>
        </p:nvSpPr>
        <p:spPr>
          <a:xfrm>
            <a:off x="20135" y="1363335"/>
            <a:ext cx="2228045" cy="41488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CL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Contacto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265696" y="1913206"/>
            <a:ext cx="1844458" cy="24618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CL" dirty="0" smtClean="0">
                <a:solidFill>
                  <a:schemeClr val="tx1"/>
                </a:solidFill>
              </a:rPr>
              <a:t>|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265696" y="4529797"/>
            <a:ext cx="142267" cy="140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|</a:t>
            </a:r>
          </a:p>
        </p:txBody>
      </p:sp>
      <p:sp>
        <p:nvSpPr>
          <p:cNvPr id="26" name="Elipse 25"/>
          <p:cNvSpPr/>
          <p:nvPr/>
        </p:nvSpPr>
        <p:spPr>
          <a:xfrm>
            <a:off x="266490" y="4806560"/>
            <a:ext cx="142267" cy="140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CuadroTexto 16"/>
          <p:cNvSpPr txBox="1"/>
          <p:nvPr/>
        </p:nvSpPr>
        <p:spPr>
          <a:xfrm>
            <a:off x="407963" y="4446246"/>
            <a:ext cx="770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dirty="0" smtClean="0"/>
              <a:t>Portería</a:t>
            </a:r>
            <a:endParaRPr lang="es-CL" sz="1400" dirty="0"/>
          </a:p>
        </p:txBody>
      </p:sp>
      <p:sp>
        <p:nvSpPr>
          <p:cNvPr id="27" name="CuadroTexto 26"/>
          <p:cNvSpPr txBox="1"/>
          <p:nvPr/>
        </p:nvSpPr>
        <p:spPr>
          <a:xfrm>
            <a:off x="407963" y="4754022"/>
            <a:ext cx="1285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dirty="0" smtClean="0"/>
              <a:t>Administración</a:t>
            </a:r>
            <a:endParaRPr lang="es-CL" sz="1400" dirty="0"/>
          </a:p>
        </p:txBody>
      </p:sp>
      <p:sp>
        <p:nvSpPr>
          <p:cNvPr id="28" name="Rectángulo 27"/>
          <p:cNvSpPr/>
          <p:nvPr/>
        </p:nvSpPr>
        <p:spPr>
          <a:xfrm>
            <a:off x="562792" y="5774870"/>
            <a:ext cx="1045944" cy="312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Enviar</a:t>
            </a:r>
            <a:endParaRPr lang="es-CL" dirty="0"/>
          </a:p>
        </p:txBody>
      </p:sp>
      <p:sp>
        <p:nvSpPr>
          <p:cNvPr id="30" name="Rectángulo 29"/>
          <p:cNvSpPr/>
          <p:nvPr/>
        </p:nvSpPr>
        <p:spPr>
          <a:xfrm>
            <a:off x="2268315" y="218607"/>
            <a:ext cx="9155245" cy="66393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32" name="Rectángulo redondeado 31"/>
          <p:cNvSpPr/>
          <p:nvPr/>
        </p:nvSpPr>
        <p:spPr>
          <a:xfrm>
            <a:off x="3187416" y="544333"/>
            <a:ext cx="2949848" cy="163800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dirty="0" smtClean="0">
                <a:solidFill>
                  <a:schemeClr val="tx1"/>
                </a:solidFill>
              </a:rPr>
              <a:t>Mes anterior:           $12.000</a:t>
            </a:r>
          </a:p>
          <a:p>
            <a:r>
              <a:rPr lang="es-CL" dirty="0" smtClean="0">
                <a:solidFill>
                  <a:schemeClr val="tx1"/>
                </a:solidFill>
              </a:rPr>
              <a:t>Saldo Actual:            $42.000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3377844" y="592489"/>
            <a:ext cx="2668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u="sng" dirty="0" smtClean="0"/>
              <a:t>Resumen Gastos Comunes</a:t>
            </a:r>
            <a:endParaRPr lang="es-CL" u="sng" dirty="0"/>
          </a:p>
        </p:txBody>
      </p:sp>
      <p:sp>
        <p:nvSpPr>
          <p:cNvPr id="33" name="Rectángulo 32"/>
          <p:cNvSpPr/>
          <p:nvPr/>
        </p:nvSpPr>
        <p:spPr>
          <a:xfrm>
            <a:off x="3393150" y="1702191"/>
            <a:ext cx="1108815" cy="21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Detalle</a:t>
            </a:r>
            <a:endParaRPr lang="es-CL" dirty="0"/>
          </a:p>
        </p:txBody>
      </p:sp>
      <p:sp>
        <p:nvSpPr>
          <p:cNvPr id="36" name="Rectángulo 35"/>
          <p:cNvSpPr/>
          <p:nvPr/>
        </p:nvSpPr>
        <p:spPr>
          <a:xfrm>
            <a:off x="4765207" y="1702191"/>
            <a:ext cx="1108815" cy="21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Pagar</a:t>
            </a:r>
            <a:endParaRPr lang="es-CL" dirty="0"/>
          </a:p>
        </p:txBody>
      </p:sp>
      <p:sp>
        <p:nvSpPr>
          <p:cNvPr id="37" name="Rectángulo redondeado 36"/>
          <p:cNvSpPr/>
          <p:nvPr/>
        </p:nvSpPr>
        <p:spPr>
          <a:xfrm>
            <a:off x="7011564" y="549054"/>
            <a:ext cx="2949848" cy="163800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CL" u="sng" dirty="0" smtClean="0">
                <a:solidFill>
                  <a:schemeClr val="tx1"/>
                </a:solidFill>
              </a:rPr>
              <a:t>Vacaciones</a:t>
            </a:r>
          </a:p>
          <a:p>
            <a:pPr algn="ctr"/>
            <a:r>
              <a:rPr lang="es-CL" dirty="0" smtClean="0">
                <a:solidFill>
                  <a:schemeClr val="tx1"/>
                </a:solidFill>
              </a:rPr>
              <a:t>Desde                Hasta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7139486" y="1301888"/>
            <a:ext cx="1266093" cy="1920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 </a:t>
            </a:r>
            <a:r>
              <a:rPr lang="es-C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        /</a:t>
            </a:r>
            <a:endParaRPr lang="es-CL" dirty="0"/>
          </a:p>
        </p:txBody>
      </p:sp>
      <p:sp>
        <p:nvSpPr>
          <p:cNvPr id="39" name="Rectángulo 38"/>
          <p:cNvSpPr/>
          <p:nvPr/>
        </p:nvSpPr>
        <p:spPr>
          <a:xfrm>
            <a:off x="8584140" y="1301888"/>
            <a:ext cx="1266093" cy="1920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 </a:t>
            </a:r>
            <a:r>
              <a:rPr lang="es-C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        /</a:t>
            </a:r>
            <a:endParaRPr lang="es-CL" dirty="0"/>
          </a:p>
        </p:txBody>
      </p:sp>
      <p:sp>
        <p:nvSpPr>
          <p:cNvPr id="40" name="Rectángulo 39"/>
          <p:cNvSpPr/>
          <p:nvPr/>
        </p:nvSpPr>
        <p:spPr>
          <a:xfrm>
            <a:off x="7218124" y="1807698"/>
            <a:ext cx="1108815" cy="21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Ingresar</a:t>
            </a:r>
            <a:endParaRPr lang="es-CL" dirty="0"/>
          </a:p>
        </p:txBody>
      </p:sp>
      <p:sp>
        <p:nvSpPr>
          <p:cNvPr id="41" name="Rectángulo 40"/>
          <p:cNvSpPr/>
          <p:nvPr/>
        </p:nvSpPr>
        <p:spPr>
          <a:xfrm>
            <a:off x="8662778" y="1800663"/>
            <a:ext cx="1108815" cy="2110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Estado</a:t>
            </a:r>
            <a:endParaRPr lang="es-CL" dirty="0"/>
          </a:p>
        </p:txBody>
      </p:sp>
      <p:sp>
        <p:nvSpPr>
          <p:cNvPr id="42" name="Rectángulo redondeado 41"/>
          <p:cNvSpPr/>
          <p:nvPr/>
        </p:nvSpPr>
        <p:spPr>
          <a:xfrm>
            <a:off x="3193150" y="2808243"/>
            <a:ext cx="6768261" cy="356442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Acceso al Hogar                                                                 Casa 21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3377844" y="3415607"/>
            <a:ext cx="6384450" cy="26713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43" name="Rectángulo 42"/>
          <p:cNvSpPr/>
          <p:nvPr/>
        </p:nvSpPr>
        <p:spPr>
          <a:xfrm>
            <a:off x="3393150" y="3415607"/>
            <a:ext cx="1166168" cy="241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Nombre</a:t>
            </a:r>
            <a:endParaRPr lang="es-CL" dirty="0"/>
          </a:p>
        </p:txBody>
      </p:sp>
      <p:sp>
        <p:nvSpPr>
          <p:cNvPr id="45" name="Rectángulo 44"/>
          <p:cNvSpPr/>
          <p:nvPr/>
        </p:nvSpPr>
        <p:spPr>
          <a:xfrm>
            <a:off x="5976554" y="3415606"/>
            <a:ext cx="1802285" cy="241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Tipo Visita</a:t>
            </a:r>
            <a:endParaRPr lang="es-CL" dirty="0"/>
          </a:p>
        </p:txBody>
      </p:sp>
      <p:sp>
        <p:nvSpPr>
          <p:cNvPr id="46" name="Rectángulo 45"/>
          <p:cNvSpPr/>
          <p:nvPr/>
        </p:nvSpPr>
        <p:spPr>
          <a:xfrm>
            <a:off x="8904849" y="3429000"/>
            <a:ext cx="848390" cy="228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Avisar</a:t>
            </a:r>
            <a:endParaRPr lang="es-CL" dirty="0"/>
          </a:p>
        </p:txBody>
      </p:sp>
      <p:cxnSp>
        <p:nvCxnSpPr>
          <p:cNvPr id="47" name="Conector recto 46"/>
          <p:cNvCxnSpPr/>
          <p:nvPr/>
        </p:nvCxnSpPr>
        <p:spPr>
          <a:xfrm>
            <a:off x="4560241" y="3636132"/>
            <a:ext cx="0" cy="2429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/>
          <p:cNvCxnSpPr/>
          <p:nvPr/>
        </p:nvCxnSpPr>
        <p:spPr>
          <a:xfrm>
            <a:off x="8904849" y="3685231"/>
            <a:ext cx="0" cy="2401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/>
          <p:cNvCxnSpPr/>
          <p:nvPr/>
        </p:nvCxnSpPr>
        <p:spPr>
          <a:xfrm>
            <a:off x="3402449" y="3983996"/>
            <a:ext cx="6369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/>
          <p:cNvSpPr txBox="1"/>
          <p:nvPr/>
        </p:nvSpPr>
        <p:spPr>
          <a:xfrm>
            <a:off x="3359222" y="3636132"/>
            <a:ext cx="117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Juan </a:t>
            </a:r>
            <a:r>
              <a:rPr lang="es-CL" dirty="0" err="1" smtClean="0"/>
              <a:t>Perez</a:t>
            </a:r>
            <a:endParaRPr lang="es-CL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352040" y="3626179"/>
            <a:ext cx="105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Jardinero</a:t>
            </a:r>
            <a:endParaRPr lang="es-CL" dirty="0"/>
          </a:p>
        </p:txBody>
      </p:sp>
      <p:sp>
        <p:nvSpPr>
          <p:cNvPr id="56" name="CuadroTexto 55"/>
          <p:cNvSpPr txBox="1"/>
          <p:nvPr/>
        </p:nvSpPr>
        <p:spPr>
          <a:xfrm>
            <a:off x="9069289" y="365759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No</a:t>
            </a:r>
            <a:endParaRPr lang="es-CL" dirty="0"/>
          </a:p>
        </p:txBody>
      </p:sp>
      <p:sp>
        <p:nvSpPr>
          <p:cNvPr id="57" name="Rectángulo 56"/>
          <p:cNvSpPr/>
          <p:nvPr/>
        </p:nvSpPr>
        <p:spPr>
          <a:xfrm>
            <a:off x="9069289" y="6086928"/>
            <a:ext cx="259755" cy="285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+</a:t>
            </a:r>
            <a:endParaRPr lang="es-CL" dirty="0"/>
          </a:p>
        </p:txBody>
      </p:sp>
      <p:sp>
        <p:nvSpPr>
          <p:cNvPr id="53" name="Rectángulo 52"/>
          <p:cNvSpPr/>
          <p:nvPr/>
        </p:nvSpPr>
        <p:spPr>
          <a:xfrm>
            <a:off x="4559318" y="3415605"/>
            <a:ext cx="1401798" cy="241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Frecuencia</a:t>
            </a:r>
            <a:endParaRPr lang="es-CL" dirty="0"/>
          </a:p>
        </p:txBody>
      </p:sp>
      <p:cxnSp>
        <p:nvCxnSpPr>
          <p:cNvPr id="55" name="Conector recto 54"/>
          <p:cNvCxnSpPr/>
          <p:nvPr/>
        </p:nvCxnSpPr>
        <p:spPr>
          <a:xfrm>
            <a:off x="5961116" y="3643099"/>
            <a:ext cx="0" cy="2429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ángulo 57"/>
          <p:cNvSpPr/>
          <p:nvPr/>
        </p:nvSpPr>
        <p:spPr>
          <a:xfrm>
            <a:off x="7783777" y="3416120"/>
            <a:ext cx="1110462" cy="241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Otros</a:t>
            </a:r>
            <a:endParaRPr lang="es-CL" dirty="0"/>
          </a:p>
        </p:txBody>
      </p:sp>
      <p:cxnSp>
        <p:nvCxnSpPr>
          <p:cNvPr id="59" name="Conector recto 58"/>
          <p:cNvCxnSpPr/>
          <p:nvPr/>
        </p:nvCxnSpPr>
        <p:spPr>
          <a:xfrm>
            <a:off x="7783777" y="3662233"/>
            <a:ext cx="0" cy="2429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/>
          <p:cNvSpPr txBox="1"/>
          <p:nvPr/>
        </p:nvSpPr>
        <p:spPr>
          <a:xfrm>
            <a:off x="4760877" y="3645528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L – MI - J</a:t>
            </a:r>
            <a:endParaRPr lang="es-CL" dirty="0"/>
          </a:p>
        </p:txBody>
      </p:sp>
      <p:sp>
        <p:nvSpPr>
          <p:cNvPr id="4" name="Rectángulo 3"/>
          <p:cNvSpPr/>
          <p:nvPr/>
        </p:nvSpPr>
        <p:spPr>
          <a:xfrm>
            <a:off x="0" y="6684136"/>
            <a:ext cx="11423560" cy="1738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Portero del Día: Juan Pérez – Andrés Pérez – Juan Pérez</a:t>
            </a:r>
            <a:endParaRPr lang="es-CL" dirty="0"/>
          </a:p>
        </p:txBody>
      </p:sp>
      <p:sp>
        <p:nvSpPr>
          <p:cNvPr id="6" name="Rectángulo 5"/>
          <p:cNvSpPr/>
          <p:nvPr/>
        </p:nvSpPr>
        <p:spPr>
          <a:xfrm>
            <a:off x="0" y="6684136"/>
            <a:ext cx="2248180" cy="173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Mensajes</a:t>
            </a:r>
            <a:endParaRPr lang="es-CL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20135" y="1493949"/>
            <a:ext cx="5940981" cy="51901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CL" dirty="0" smtClean="0">
                <a:solidFill>
                  <a:schemeClr val="bg1"/>
                </a:solidFill>
              </a:rPr>
              <a:t>+ Los Bosques</a:t>
            </a:r>
          </a:p>
          <a:p>
            <a:r>
              <a:rPr lang="es-CL" dirty="0" smtClean="0">
                <a:solidFill>
                  <a:schemeClr val="bg1"/>
                </a:solidFill>
              </a:rPr>
              <a:t>   - Los Algarrobos</a:t>
            </a:r>
          </a:p>
          <a:p>
            <a:r>
              <a:rPr lang="es-CL" dirty="0" smtClean="0">
                <a:solidFill>
                  <a:schemeClr val="bg1"/>
                </a:solidFill>
              </a:rPr>
              <a:t>   - Los Peumos</a:t>
            </a:r>
          </a:p>
          <a:p>
            <a:r>
              <a:rPr lang="es-CL" dirty="0">
                <a:solidFill>
                  <a:schemeClr val="bg1"/>
                </a:solidFill>
              </a:rPr>
              <a:t> </a:t>
            </a:r>
            <a:r>
              <a:rPr lang="es-CL" dirty="0" smtClean="0">
                <a:solidFill>
                  <a:schemeClr val="bg1"/>
                </a:solidFill>
              </a:rPr>
              <a:t>  - Los Guayacanes</a:t>
            </a:r>
          </a:p>
          <a:p>
            <a:endParaRPr lang="es-CL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s-CL" dirty="0" smtClean="0">
                <a:solidFill>
                  <a:schemeClr val="bg1"/>
                </a:solidFill>
              </a:rPr>
              <a:t>Hacienda Chicureo</a:t>
            </a:r>
          </a:p>
          <a:p>
            <a:pPr marL="285750" indent="-285750">
              <a:buFontTx/>
              <a:buChar char="-"/>
            </a:pPr>
            <a:endParaRPr lang="es-CL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s-CL" dirty="0" smtClean="0">
                <a:solidFill>
                  <a:schemeClr val="bg1"/>
                </a:solidFill>
              </a:rPr>
              <a:t>Las Flores</a:t>
            </a:r>
          </a:p>
          <a:p>
            <a:pPr marL="285750" indent="-285750">
              <a:buFontTx/>
              <a:buChar char="-"/>
            </a:pPr>
            <a:endParaRPr lang="es-CL" dirty="0">
              <a:solidFill>
                <a:schemeClr val="bg1"/>
              </a:solidFill>
            </a:endParaRPr>
          </a:p>
          <a:p>
            <a:endParaRPr lang="es-CL" dirty="0">
              <a:solidFill>
                <a:schemeClr val="bg1"/>
              </a:solidFill>
            </a:endParaRPr>
          </a:p>
          <a:p>
            <a:r>
              <a:rPr lang="es-CL" dirty="0" smtClean="0">
                <a:solidFill>
                  <a:schemeClr val="bg1"/>
                </a:solidFill>
              </a:rPr>
              <a:t>Casa 34</a:t>
            </a:r>
          </a:p>
          <a:p>
            <a:r>
              <a:rPr lang="es-CL" dirty="0" smtClean="0">
                <a:solidFill>
                  <a:schemeClr val="bg1"/>
                </a:solidFill>
              </a:rPr>
              <a:t>Casa 31</a:t>
            </a:r>
          </a:p>
          <a:p>
            <a:r>
              <a:rPr lang="es-CL" dirty="0" smtClean="0">
                <a:solidFill>
                  <a:schemeClr val="bg1"/>
                </a:solidFill>
              </a:rPr>
              <a:t>Los Algarrobos</a:t>
            </a:r>
          </a:p>
          <a:p>
            <a:r>
              <a:rPr lang="es-CL" dirty="0" smtClean="0">
                <a:solidFill>
                  <a:schemeClr val="bg1"/>
                </a:solidFill>
              </a:rPr>
              <a:t>Los bosques</a:t>
            </a:r>
          </a:p>
          <a:p>
            <a:endParaRPr lang="es-CL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s-CL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s-CL" dirty="0" smtClean="0">
              <a:solidFill>
                <a:schemeClr val="bg1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2874531" y="1702191"/>
            <a:ext cx="2483079" cy="40726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Rectángulo 14"/>
          <p:cNvSpPr/>
          <p:nvPr/>
        </p:nvSpPr>
        <p:spPr>
          <a:xfrm>
            <a:off x="2874531" y="5844805"/>
            <a:ext cx="2483079" cy="3072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1" name="Rectángulo redondeado 60">
            <a:hlinkClick r:id="rId10" action="ppaction://hlinksldjump"/>
          </p:cNvPr>
          <p:cNvSpPr/>
          <p:nvPr/>
        </p:nvSpPr>
        <p:spPr>
          <a:xfrm>
            <a:off x="4597955" y="24445"/>
            <a:ext cx="1506828" cy="150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Comercio</a:t>
            </a:r>
            <a:endParaRPr lang="es-CL" dirty="0"/>
          </a:p>
        </p:txBody>
      </p:sp>
      <p:cxnSp>
        <p:nvCxnSpPr>
          <p:cNvPr id="62" name="Conector recto 61"/>
          <p:cNvCxnSpPr/>
          <p:nvPr/>
        </p:nvCxnSpPr>
        <p:spPr>
          <a:xfrm>
            <a:off x="485966" y="4198955"/>
            <a:ext cx="1596723" cy="1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36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0" y="0"/>
            <a:ext cx="1161674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r>
              <a:rPr lang="es-CL" dirty="0" smtClean="0"/>
              <a:t>                                        </a:t>
            </a:r>
          </a:p>
          <a:p>
            <a:endParaRPr lang="es-CL" dirty="0"/>
          </a:p>
          <a:p>
            <a:endParaRPr lang="es-CL" dirty="0" smtClean="0"/>
          </a:p>
          <a:p>
            <a:endParaRPr lang="es-CL" dirty="0" smtClean="0"/>
          </a:p>
          <a:p>
            <a:endParaRPr lang="es-CL" dirty="0"/>
          </a:p>
          <a:p>
            <a:endParaRPr lang="es-CL" dirty="0" smtClean="0"/>
          </a:p>
          <a:p>
            <a:endParaRPr lang="es-CL" dirty="0"/>
          </a:p>
          <a:p>
            <a:endParaRPr lang="es-CL" dirty="0" smtClean="0"/>
          </a:p>
          <a:p>
            <a:endParaRPr lang="es-CL" dirty="0"/>
          </a:p>
          <a:p>
            <a:endParaRPr lang="es-CL" dirty="0" smtClean="0"/>
          </a:p>
        </p:txBody>
      </p:sp>
      <p:sp>
        <p:nvSpPr>
          <p:cNvPr id="13" name="Documento 12">
            <a:hlinkClick r:id="rId2" action="ppaction://hlinksldjump"/>
          </p:cNvPr>
          <p:cNvSpPr/>
          <p:nvPr/>
        </p:nvSpPr>
        <p:spPr>
          <a:xfrm>
            <a:off x="11616744" y="4258570"/>
            <a:ext cx="575256" cy="1860876"/>
          </a:xfrm>
          <a:prstGeom prst="flowChartDocumen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CL" dirty="0" smtClean="0"/>
              <a:t> Servicios de Interés</a:t>
            </a:r>
            <a:endParaRPr lang="es-CL" dirty="0"/>
          </a:p>
        </p:txBody>
      </p:sp>
      <p:sp>
        <p:nvSpPr>
          <p:cNvPr id="12" name="Documento 11">
            <a:hlinkClick r:id="rId3" action="ppaction://hlinksldjump"/>
          </p:cNvPr>
          <p:cNvSpPr/>
          <p:nvPr/>
        </p:nvSpPr>
        <p:spPr>
          <a:xfrm>
            <a:off x="11616744" y="2657340"/>
            <a:ext cx="575256" cy="1984998"/>
          </a:xfrm>
          <a:prstGeom prst="flowChartDocumen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CL" dirty="0" smtClean="0"/>
              <a:t>    Comunidad</a:t>
            </a:r>
            <a:endParaRPr lang="es-CL" dirty="0"/>
          </a:p>
        </p:txBody>
      </p:sp>
      <p:sp>
        <p:nvSpPr>
          <p:cNvPr id="11" name="Documento 10">
            <a:hlinkClick r:id="rId4" action="ppaction://hlinksldjump"/>
          </p:cNvPr>
          <p:cNvSpPr/>
          <p:nvPr/>
        </p:nvSpPr>
        <p:spPr>
          <a:xfrm>
            <a:off x="11616744" y="1163391"/>
            <a:ext cx="575256" cy="1847095"/>
          </a:xfrm>
          <a:prstGeom prst="flowChartDocumen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CL" dirty="0" smtClean="0"/>
              <a:t>  Mi Pagina</a:t>
            </a:r>
            <a:endParaRPr lang="es-CL" dirty="0"/>
          </a:p>
        </p:txBody>
      </p:sp>
      <p:sp>
        <p:nvSpPr>
          <p:cNvPr id="10" name="Documento 9">
            <a:hlinkClick r:id="rId5" action="ppaction://hlinksldjump"/>
          </p:cNvPr>
          <p:cNvSpPr/>
          <p:nvPr/>
        </p:nvSpPr>
        <p:spPr>
          <a:xfrm>
            <a:off x="11616744" y="0"/>
            <a:ext cx="575256" cy="1493949"/>
          </a:xfrm>
          <a:prstGeom prst="flowChartDocumen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>
            <a:scene3d>
              <a:camera prst="orthographicFront">
                <a:rot lat="299999" lon="0" rev="0"/>
              </a:camera>
              <a:lightRig rig="threePt" dir="t"/>
            </a:scene3d>
          </a:bodyPr>
          <a:lstStyle/>
          <a:p>
            <a:pPr algn="ctr"/>
            <a:r>
              <a:rPr lang="es-CL" dirty="0" smtClean="0"/>
              <a:t>Portada</a:t>
            </a:r>
            <a:endParaRPr lang="es-CL" dirty="0"/>
          </a:p>
        </p:txBody>
      </p:sp>
      <p:pic>
        <p:nvPicPr>
          <p:cNvPr id="1026" name="Picture 2" descr="http://imgclasificados3.emol.com/Proyectos/imagenes/proyecto/PR_3457_LOGO_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92" y="353540"/>
            <a:ext cx="975435" cy="774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ángulo redondeado 18"/>
          <p:cNvSpPr/>
          <p:nvPr/>
        </p:nvSpPr>
        <p:spPr>
          <a:xfrm>
            <a:off x="0" y="1"/>
            <a:ext cx="11616744" cy="1909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s-CL" dirty="0" smtClean="0"/>
          </a:p>
        </p:txBody>
      </p:sp>
      <p:sp>
        <p:nvSpPr>
          <p:cNvPr id="2" name="Rectángulo redondeado 1">
            <a:hlinkClick r:id="rId7" action="ppaction://hlinksldjump"/>
          </p:cNvPr>
          <p:cNvSpPr/>
          <p:nvPr/>
        </p:nvSpPr>
        <p:spPr>
          <a:xfrm>
            <a:off x="0" y="25153"/>
            <a:ext cx="1506828" cy="165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Clima</a:t>
            </a:r>
            <a:endParaRPr lang="es-CL" dirty="0"/>
          </a:p>
        </p:txBody>
      </p:sp>
      <p:sp>
        <p:nvSpPr>
          <p:cNvPr id="20" name="Rectángulo redondeado 19">
            <a:hlinkClick r:id="rId8" action="ppaction://hlinksldjump"/>
          </p:cNvPr>
          <p:cNvSpPr/>
          <p:nvPr/>
        </p:nvSpPr>
        <p:spPr>
          <a:xfrm>
            <a:off x="1526245" y="27633"/>
            <a:ext cx="1506828" cy="150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Como Llegar</a:t>
            </a:r>
            <a:endParaRPr lang="es-CL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3052490" y="27634"/>
            <a:ext cx="1506828" cy="150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Emergencia</a:t>
            </a:r>
            <a:endParaRPr lang="es-CL" dirty="0"/>
          </a:p>
        </p:txBody>
      </p:sp>
      <p:sp>
        <p:nvSpPr>
          <p:cNvPr id="24" name="Rectángulo redondeado 23"/>
          <p:cNvSpPr/>
          <p:nvPr/>
        </p:nvSpPr>
        <p:spPr>
          <a:xfrm>
            <a:off x="9082080" y="30489"/>
            <a:ext cx="1959407" cy="134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Usuario - </a:t>
            </a:r>
            <a:endParaRPr lang="es-CL" dirty="0"/>
          </a:p>
        </p:txBody>
      </p:sp>
      <p:pic>
        <p:nvPicPr>
          <p:cNvPr id="5" name="Picture 2" descr="http://www.emaus.com/img/icono_carta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3996" y="40785"/>
            <a:ext cx="18097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1423561" y="190975"/>
            <a:ext cx="193183" cy="6667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Flecha abajo 6"/>
          <p:cNvSpPr/>
          <p:nvPr/>
        </p:nvSpPr>
        <p:spPr>
          <a:xfrm>
            <a:off x="11423561" y="6684136"/>
            <a:ext cx="193183" cy="1738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Flecha abajo 21"/>
          <p:cNvSpPr/>
          <p:nvPr/>
        </p:nvSpPr>
        <p:spPr>
          <a:xfrm flipV="1">
            <a:off x="11423560" y="190974"/>
            <a:ext cx="193184" cy="1829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Rectángulo 29"/>
          <p:cNvSpPr/>
          <p:nvPr/>
        </p:nvSpPr>
        <p:spPr>
          <a:xfrm>
            <a:off x="2268315" y="218607"/>
            <a:ext cx="9155245" cy="66393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58" name="CuadroTexto 57"/>
          <p:cNvSpPr txBox="1"/>
          <p:nvPr/>
        </p:nvSpPr>
        <p:spPr>
          <a:xfrm>
            <a:off x="252502" y="1132486"/>
            <a:ext cx="1596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Administración</a:t>
            </a:r>
            <a:endParaRPr lang="es-CL" dirty="0"/>
          </a:p>
        </p:txBody>
      </p:sp>
      <p:sp>
        <p:nvSpPr>
          <p:cNvPr id="59" name="Rectángulo 58"/>
          <p:cNvSpPr/>
          <p:nvPr/>
        </p:nvSpPr>
        <p:spPr>
          <a:xfrm>
            <a:off x="569669" y="1521696"/>
            <a:ext cx="1705523" cy="28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Contactos</a:t>
            </a:r>
            <a:endParaRPr lang="es-CL" dirty="0"/>
          </a:p>
        </p:txBody>
      </p:sp>
      <p:sp>
        <p:nvSpPr>
          <p:cNvPr id="61" name="Rectángulo 60">
            <a:hlinkClick r:id="rId10" action="ppaction://hlinksldjump"/>
          </p:cNvPr>
          <p:cNvSpPr/>
          <p:nvPr/>
        </p:nvSpPr>
        <p:spPr>
          <a:xfrm>
            <a:off x="569668" y="1830682"/>
            <a:ext cx="1705523" cy="28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Directiva</a:t>
            </a:r>
            <a:endParaRPr lang="es-CL" dirty="0"/>
          </a:p>
        </p:txBody>
      </p:sp>
      <p:sp>
        <p:nvSpPr>
          <p:cNvPr id="62" name="Rectángulo 61"/>
          <p:cNvSpPr/>
          <p:nvPr/>
        </p:nvSpPr>
        <p:spPr>
          <a:xfrm>
            <a:off x="569667" y="2139165"/>
            <a:ext cx="1705523" cy="28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Estatus y Actas</a:t>
            </a:r>
            <a:endParaRPr lang="es-CL" dirty="0"/>
          </a:p>
        </p:txBody>
      </p:sp>
      <p:sp>
        <p:nvSpPr>
          <p:cNvPr id="63" name="Rectángulo 62">
            <a:hlinkClick r:id="rId11" action="ppaction://hlinksldjump"/>
          </p:cNvPr>
          <p:cNvSpPr/>
          <p:nvPr/>
        </p:nvSpPr>
        <p:spPr>
          <a:xfrm>
            <a:off x="569667" y="2445658"/>
            <a:ext cx="1705523" cy="28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Turnos Diarios</a:t>
            </a:r>
            <a:endParaRPr lang="es-CL" dirty="0"/>
          </a:p>
        </p:txBody>
      </p:sp>
      <p:sp>
        <p:nvSpPr>
          <p:cNvPr id="64" name="Rectángulo 63"/>
          <p:cNvSpPr/>
          <p:nvPr/>
        </p:nvSpPr>
        <p:spPr>
          <a:xfrm>
            <a:off x="569667" y="2759653"/>
            <a:ext cx="1705523" cy="566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Procedimientos y normas</a:t>
            </a:r>
            <a:endParaRPr lang="es-CL" dirty="0"/>
          </a:p>
        </p:txBody>
      </p:sp>
      <p:sp>
        <p:nvSpPr>
          <p:cNvPr id="65" name="CuadroTexto 64"/>
          <p:cNvSpPr txBox="1"/>
          <p:nvPr/>
        </p:nvSpPr>
        <p:spPr>
          <a:xfrm>
            <a:off x="253704" y="4147723"/>
            <a:ext cx="738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Portal</a:t>
            </a:r>
            <a:endParaRPr lang="es-CL" dirty="0"/>
          </a:p>
        </p:txBody>
      </p:sp>
      <p:sp>
        <p:nvSpPr>
          <p:cNvPr id="67" name="Rectángulo 66"/>
          <p:cNvSpPr/>
          <p:nvPr/>
        </p:nvSpPr>
        <p:spPr>
          <a:xfrm>
            <a:off x="552724" y="4490948"/>
            <a:ext cx="1705523" cy="28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Noticias</a:t>
            </a:r>
            <a:endParaRPr lang="es-CL" dirty="0"/>
          </a:p>
        </p:txBody>
      </p:sp>
      <p:sp>
        <p:nvSpPr>
          <p:cNvPr id="68" name="Rectángulo 67"/>
          <p:cNvSpPr/>
          <p:nvPr/>
        </p:nvSpPr>
        <p:spPr>
          <a:xfrm>
            <a:off x="562789" y="4813795"/>
            <a:ext cx="1705523" cy="28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Actividades</a:t>
            </a:r>
            <a:endParaRPr lang="es-CL" dirty="0"/>
          </a:p>
        </p:txBody>
      </p:sp>
      <p:sp>
        <p:nvSpPr>
          <p:cNvPr id="69" name="Rectángulo 68"/>
          <p:cNvSpPr/>
          <p:nvPr/>
        </p:nvSpPr>
        <p:spPr>
          <a:xfrm>
            <a:off x="562789" y="5122781"/>
            <a:ext cx="1705523" cy="525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Comunidad Los Bosques</a:t>
            </a:r>
            <a:endParaRPr lang="es-CL" dirty="0"/>
          </a:p>
        </p:txBody>
      </p:sp>
      <p:sp>
        <p:nvSpPr>
          <p:cNvPr id="70" name="Rectángulo 69"/>
          <p:cNvSpPr/>
          <p:nvPr/>
        </p:nvSpPr>
        <p:spPr>
          <a:xfrm>
            <a:off x="562789" y="5688960"/>
            <a:ext cx="1705523" cy="28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Eventos</a:t>
            </a:r>
            <a:endParaRPr lang="es-CL" dirty="0"/>
          </a:p>
        </p:txBody>
      </p:sp>
      <p:sp>
        <p:nvSpPr>
          <p:cNvPr id="71" name="Rectángulo 70"/>
          <p:cNvSpPr/>
          <p:nvPr/>
        </p:nvSpPr>
        <p:spPr>
          <a:xfrm>
            <a:off x="562789" y="6007128"/>
            <a:ext cx="1705523" cy="28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Mis Vecinos</a:t>
            </a:r>
            <a:endParaRPr lang="es-CL" dirty="0"/>
          </a:p>
        </p:txBody>
      </p:sp>
      <p:sp>
        <p:nvSpPr>
          <p:cNvPr id="72" name="Rectángulo 71"/>
          <p:cNvSpPr/>
          <p:nvPr/>
        </p:nvSpPr>
        <p:spPr>
          <a:xfrm>
            <a:off x="569666" y="3346914"/>
            <a:ext cx="1705523" cy="479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Estado Financiero</a:t>
            </a:r>
            <a:endParaRPr lang="es-CL" dirty="0"/>
          </a:p>
        </p:txBody>
      </p:sp>
      <p:sp>
        <p:nvSpPr>
          <p:cNvPr id="73" name="CuadroTexto 72"/>
          <p:cNvSpPr txBox="1"/>
          <p:nvPr/>
        </p:nvSpPr>
        <p:spPr>
          <a:xfrm>
            <a:off x="5631083" y="368426"/>
            <a:ext cx="2298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dirty="0" smtClean="0"/>
              <a:t>Portal Noticias</a:t>
            </a:r>
            <a:endParaRPr lang="es-CL" sz="2800" dirty="0"/>
          </a:p>
        </p:txBody>
      </p:sp>
      <p:sp>
        <p:nvSpPr>
          <p:cNvPr id="78" name="Rectángulo 77"/>
          <p:cNvSpPr/>
          <p:nvPr/>
        </p:nvSpPr>
        <p:spPr>
          <a:xfrm>
            <a:off x="562788" y="6315700"/>
            <a:ext cx="1705523" cy="28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Chat</a:t>
            </a:r>
            <a:endParaRPr lang="es-CL" dirty="0"/>
          </a:p>
        </p:txBody>
      </p:sp>
      <p:sp>
        <p:nvSpPr>
          <p:cNvPr id="80" name="Rectángulo 79"/>
          <p:cNvSpPr/>
          <p:nvPr/>
        </p:nvSpPr>
        <p:spPr>
          <a:xfrm>
            <a:off x="568464" y="3853282"/>
            <a:ext cx="1705523" cy="28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Reservas </a:t>
            </a:r>
            <a:endParaRPr lang="es-CL" dirty="0"/>
          </a:p>
        </p:txBody>
      </p:sp>
      <p:sp>
        <p:nvSpPr>
          <p:cNvPr id="38" name="Rectángulo 37"/>
          <p:cNvSpPr/>
          <p:nvPr/>
        </p:nvSpPr>
        <p:spPr>
          <a:xfrm>
            <a:off x="0" y="6684136"/>
            <a:ext cx="11423560" cy="1738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Portero del Día: Juan Pérez – Andrés Pérez – Juan Pérez</a:t>
            </a:r>
            <a:endParaRPr lang="es-CL" dirty="0"/>
          </a:p>
        </p:txBody>
      </p:sp>
      <p:sp>
        <p:nvSpPr>
          <p:cNvPr id="39" name="Rectángulo 38"/>
          <p:cNvSpPr/>
          <p:nvPr/>
        </p:nvSpPr>
        <p:spPr>
          <a:xfrm>
            <a:off x="0" y="6684136"/>
            <a:ext cx="2248180" cy="173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Mensajes</a:t>
            </a:r>
            <a:endParaRPr lang="es-CL" dirty="0"/>
          </a:p>
        </p:txBody>
      </p:sp>
      <p:sp>
        <p:nvSpPr>
          <p:cNvPr id="4" name="CuadroTexto 3"/>
          <p:cNvSpPr txBox="1"/>
          <p:nvPr/>
        </p:nvSpPr>
        <p:spPr>
          <a:xfrm>
            <a:off x="3082958" y="740845"/>
            <a:ext cx="1033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dirty="0" smtClean="0">
                <a:solidFill>
                  <a:schemeClr val="accent1"/>
                </a:solidFill>
              </a:rPr>
              <a:t>Fiesta</a:t>
            </a:r>
            <a:endParaRPr lang="es-CL" sz="2800" dirty="0">
              <a:solidFill>
                <a:schemeClr val="accent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118812" y="126424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L" dirty="0" smtClean="0">
                <a:solidFill>
                  <a:srgbClr val="FF0000"/>
                </a:solidFill>
              </a:rPr>
              <a:t>18:30 |</a:t>
            </a:r>
            <a:r>
              <a:rPr lang="es-CL" dirty="0" smtClean="0"/>
              <a:t> Junto </a:t>
            </a:r>
            <a:r>
              <a:rPr lang="es-CL" dirty="0"/>
              <a:t>con saludarlos, nos dirigimos a ustedes para informarles que el día viernes 16 de agosto se realizara una fiesta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3082958" y="2373825"/>
            <a:ext cx="2957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dirty="0" smtClean="0">
                <a:solidFill>
                  <a:schemeClr val="accent1"/>
                </a:solidFill>
              </a:rPr>
              <a:t>Nuevo Reglamento</a:t>
            </a:r>
            <a:endParaRPr lang="es-CL" sz="2800" dirty="0">
              <a:solidFill>
                <a:schemeClr val="accent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3118812" y="304977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L" dirty="0" smtClean="0">
                <a:solidFill>
                  <a:srgbClr val="FF0000"/>
                </a:solidFill>
              </a:rPr>
              <a:t>16:34 | </a:t>
            </a:r>
            <a:r>
              <a:rPr lang="es-CL" dirty="0" smtClean="0"/>
              <a:t>Se Solicita </a:t>
            </a:r>
            <a:r>
              <a:rPr lang="es-CL" dirty="0"/>
              <a:t>incorporar a su rutina la modalidad de estacionar aculatados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3080676" y="4118211"/>
            <a:ext cx="2584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dirty="0" smtClean="0">
                <a:solidFill>
                  <a:schemeClr val="accent1"/>
                </a:solidFill>
              </a:rPr>
              <a:t>Perro Extraviado</a:t>
            </a:r>
            <a:endParaRPr lang="es-CL" sz="2800" dirty="0">
              <a:solidFill>
                <a:schemeClr val="accent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3118812" y="4694203"/>
            <a:ext cx="76618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 smtClean="0">
                <a:solidFill>
                  <a:srgbClr val="FF0000"/>
                </a:solidFill>
              </a:rPr>
              <a:t>13:01 |</a:t>
            </a:r>
            <a:r>
              <a:rPr lang="es-CL" dirty="0" smtClean="0"/>
              <a:t> El </a:t>
            </a:r>
            <a:r>
              <a:rPr lang="es-CL" dirty="0"/>
              <a:t>día 24 de Julio se extravió </a:t>
            </a:r>
            <a:r>
              <a:rPr lang="es-CL" dirty="0" smtClean="0"/>
              <a:t>un al interior del </a:t>
            </a:r>
            <a:r>
              <a:rPr lang="es-CL" dirty="0"/>
              <a:t>condominio raza </a:t>
            </a:r>
            <a:r>
              <a:rPr lang="es-CL" dirty="0" err="1"/>
              <a:t>Pinscher</a:t>
            </a:r>
            <a:r>
              <a:rPr lang="es-CL" dirty="0"/>
              <a:t> </a:t>
            </a:r>
            <a:endParaRPr lang="es-CL" dirty="0" smtClean="0"/>
          </a:p>
          <a:p>
            <a:r>
              <a:rPr lang="es-CL" dirty="0" smtClean="0"/>
              <a:t>miniatura </a:t>
            </a:r>
            <a:endParaRPr lang="es-CL" dirty="0"/>
          </a:p>
        </p:txBody>
      </p:sp>
      <p:sp>
        <p:nvSpPr>
          <p:cNvPr id="46" name="CuadroTexto 45"/>
          <p:cNvSpPr txBox="1"/>
          <p:nvPr/>
        </p:nvSpPr>
        <p:spPr>
          <a:xfrm>
            <a:off x="3033073" y="5477202"/>
            <a:ext cx="1926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dirty="0" smtClean="0">
                <a:solidFill>
                  <a:schemeClr val="accent1"/>
                </a:solidFill>
              </a:rPr>
              <a:t>Corte de luz</a:t>
            </a:r>
            <a:endParaRPr lang="es-CL" sz="2800" dirty="0">
              <a:solidFill>
                <a:schemeClr val="accent1"/>
              </a:solidFill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3042642" y="6056131"/>
            <a:ext cx="76285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 smtClean="0">
                <a:solidFill>
                  <a:srgbClr val="FF0000"/>
                </a:solidFill>
              </a:rPr>
              <a:t>12:01 |</a:t>
            </a:r>
            <a:r>
              <a:rPr lang="es-CL" dirty="0" smtClean="0"/>
              <a:t> El </a:t>
            </a:r>
            <a:r>
              <a:rPr lang="es-CL" dirty="0"/>
              <a:t>día </a:t>
            </a:r>
            <a:r>
              <a:rPr lang="es-CL" dirty="0" smtClean="0"/>
              <a:t>20 </a:t>
            </a:r>
            <a:r>
              <a:rPr lang="es-CL" dirty="0"/>
              <a:t>de Julio se </a:t>
            </a:r>
            <a:r>
              <a:rPr lang="es-CL" dirty="0" smtClean="0"/>
              <a:t>realizara un corte de luz programado a partir de las </a:t>
            </a:r>
          </a:p>
          <a:p>
            <a:r>
              <a:rPr lang="es-CL" dirty="0" smtClean="0"/>
              <a:t>17:30 </a:t>
            </a:r>
            <a:r>
              <a:rPr lang="es-CL" dirty="0" err="1" smtClean="0"/>
              <a:t>hrs</a:t>
            </a:r>
            <a:endParaRPr lang="es-CL" dirty="0"/>
          </a:p>
        </p:txBody>
      </p:sp>
      <p:sp>
        <p:nvSpPr>
          <p:cNvPr id="48" name="Rectángulo redondeado 47">
            <a:hlinkClick r:id="rId12" action="ppaction://hlinksldjump"/>
          </p:cNvPr>
          <p:cNvSpPr/>
          <p:nvPr/>
        </p:nvSpPr>
        <p:spPr>
          <a:xfrm>
            <a:off x="4597955" y="24445"/>
            <a:ext cx="1506828" cy="150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Comercio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5502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0" y="0"/>
            <a:ext cx="1161674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r>
              <a:rPr lang="es-CL" dirty="0" smtClean="0"/>
              <a:t>                                        </a:t>
            </a:r>
          </a:p>
          <a:p>
            <a:endParaRPr lang="es-CL" dirty="0"/>
          </a:p>
          <a:p>
            <a:endParaRPr lang="es-CL" dirty="0" smtClean="0"/>
          </a:p>
          <a:p>
            <a:endParaRPr lang="es-CL" dirty="0" smtClean="0"/>
          </a:p>
          <a:p>
            <a:endParaRPr lang="es-CL" dirty="0"/>
          </a:p>
          <a:p>
            <a:endParaRPr lang="es-CL" dirty="0" smtClean="0"/>
          </a:p>
          <a:p>
            <a:endParaRPr lang="es-CL" dirty="0"/>
          </a:p>
          <a:p>
            <a:endParaRPr lang="es-CL" dirty="0" smtClean="0"/>
          </a:p>
          <a:p>
            <a:endParaRPr lang="es-CL" dirty="0"/>
          </a:p>
          <a:p>
            <a:endParaRPr lang="es-CL" dirty="0" smtClean="0"/>
          </a:p>
        </p:txBody>
      </p:sp>
      <p:sp>
        <p:nvSpPr>
          <p:cNvPr id="13" name="Documento 12">
            <a:hlinkClick r:id="rId2" action="ppaction://hlinksldjump"/>
          </p:cNvPr>
          <p:cNvSpPr/>
          <p:nvPr/>
        </p:nvSpPr>
        <p:spPr>
          <a:xfrm>
            <a:off x="11616744" y="4258570"/>
            <a:ext cx="575256" cy="1860876"/>
          </a:xfrm>
          <a:prstGeom prst="flowChartDocumen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CL" dirty="0" smtClean="0"/>
              <a:t> Servicios de Interés</a:t>
            </a:r>
            <a:endParaRPr lang="es-CL" dirty="0"/>
          </a:p>
        </p:txBody>
      </p:sp>
      <p:sp>
        <p:nvSpPr>
          <p:cNvPr id="12" name="Documento 11">
            <a:hlinkClick r:id="rId3" action="ppaction://hlinksldjump"/>
          </p:cNvPr>
          <p:cNvSpPr/>
          <p:nvPr/>
        </p:nvSpPr>
        <p:spPr>
          <a:xfrm>
            <a:off x="11616744" y="2657340"/>
            <a:ext cx="575256" cy="1984998"/>
          </a:xfrm>
          <a:prstGeom prst="flowChartDocumen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CL" dirty="0" smtClean="0"/>
              <a:t>    Comunidad</a:t>
            </a:r>
            <a:endParaRPr lang="es-CL" dirty="0"/>
          </a:p>
        </p:txBody>
      </p:sp>
      <p:sp>
        <p:nvSpPr>
          <p:cNvPr id="11" name="Documento 10">
            <a:hlinkClick r:id="rId4" action="ppaction://hlinksldjump"/>
          </p:cNvPr>
          <p:cNvSpPr/>
          <p:nvPr/>
        </p:nvSpPr>
        <p:spPr>
          <a:xfrm>
            <a:off x="11616744" y="1163391"/>
            <a:ext cx="575256" cy="1847095"/>
          </a:xfrm>
          <a:prstGeom prst="flowChartDocumen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CL" dirty="0" smtClean="0"/>
              <a:t>  Mi Pagina</a:t>
            </a:r>
            <a:endParaRPr lang="es-CL" dirty="0"/>
          </a:p>
        </p:txBody>
      </p:sp>
      <p:sp>
        <p:nvSpPr>
          <p:cNvPr id="10" name="Documento 9">
            <a:hlinkClick r:id="rId5" action="ppaction://hlinksldjump"/>
          </p:cNvPr>
          <p:cNvSpPr/>
          <p:nvPr/>
        </p:nvSpPr>
        <p:spPr>
          <a:xfrm>
            <a:off x="11616744" y="0"/>
            <a:ext cx="575256" cy="1493949"/>
          </a:xfrm>
          <a:prstGeom prst="flowChartDocumen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>
            <a:scene3d>
              <a:camera prst="orthographicFront">
                <a:rot lat="299999" lon="0" rev="0"/>
              </a:camera>
              <a:lightRig rig="threePt" dir="t"/>
            </a:scene3d>
          </a:bodyPr>
          <a:lstStyle/>
          <a:p>
            <a:pPr algn="ctr"/>
            <a:r>
              <a:rPr lang="es-CL" dirty="0" smtClean="0"/>
              <a:t>Portada</a:t>
            </a:r>
            <a:endParaRPr lang="es-CL" dirty="0"/>
          </a:p>
        </p:txBody>
      </p:sp>
      <p:pic>
        <p:nvPicPr>
          <p:cNvPr id="1026" name="Picture 2" descr="http://imgclasificados3.emol.com/Proyectos/imagenes/proyecto/PR_3457_LOGO_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92" y="353540"/>
            <a:ext cx="975435" cy="774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ángulo redondeado 18"/>
          <p:cNvSpPr/>
          <p:nvPr/>
        </p:nvSpPr>
        <p:spPr>
          <a:xfrm>
            <a:off x="0" y="1"/>
            <a:ext cx="11616744" cy="1909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s-CL" dirty="0" smtClean="0"/>
          </a:p>
        </p:txBody>
      </p:sp>
      <p:sp>
        <p:nvSpPr>
          <p:cNvPr id="2" name="Rectángulo redondeado 1">
            <a:hlinkClick r:id="rId7" action="ppaction://hlinksldjump"/>
          </p:cNvPr>
          <p:cNvSpPr/>
          <p:nvPr/>
        </p:nvSpPr>
        <p:spPr>
          <a:xfrm>
            <a:off x="0" y="25153"/>
            <a:ext cx="1506828" cy="165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Clima</a:t>
            </a:r>
            <a:endParaRPr lang="es-CL" dirty="0"/>
          </a:p>
        </p:txBody>
      </p:sp>
      <p:sp>
        <p:nvSpPr>
          <p:cNvPr id="20" name="Rectángulo redondeado 19">
            <a:hlinkClick r:id="rId8" action="ppaction://hlinksldjump"/>
          </p:cNvPr>
          <p:cNvSpPr/>
          <p:nvPr/>
        </p:nvSpPr>
        <p:spPr>
          <a:xfrm>
            <a:off x="1526245" y="27633"/>
            <a:ext cx="1506828" cy="150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Como Llegar</a:t>
            </a:r>
            <a:endParaRPr lang="es-CL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3052490" y="27634"/>
            <a:ext cx="1506828" cy="150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Emergencia</a:t>
            </a:r>
            <a:endParaRPr lang="es-CL" dirty="0"/>
          </a:p>
        </p:txBody>
      </p:sp>
      <p:sp>
        <p:nvSpPr>
          <p:cNvPr id="24" name="Rectángulo redondeado 23"/>
          <p:cNvSpPr/>
          <p:nvPr/>
        </p:nvSpPr>
        <p:spPr>
          <a:xfrm>
            <a:off x="9082080" y="30489"/>
            <a:ext cx="1959407" cy="134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Usuario - </a:t>
            </a:r>
            <a:endParaRPr lang="es-CL" dirty="0"/>
          </a:p>
        </p:txBody>
      </p:sp>
      <p:pic>
        <p:nvPicPr>
          <p:cNvPr id="5" name="Picture 2" descr="http://www.emaus.com/img/icono_carta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3996" y="40785"/>
            <a:ext cx="18097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1423561" y="190975"/>
            <a:ext cx="193183" cy="6667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Flecha abajo 6"/>
          <p:cNvSpPr/>
          <p:nvPr/>
        </p:nvSpPr>
        <p:spPr>
          <a:xfrm>
            <a:off x="11423561" y="6684136"/>
            <a:ext cx="193183" cy="1738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Flecha abajo 21"/>
          <p:cNvSpPr/>
          <p:nvPr/>
        </p:nvSpPr>
        <p:spPr>
          <a:xfrm flipV="1">
            <a:off x="11423560" y="190974"/>
            <a:ext cx="193184" cy="1829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Rectángulo 29"/>
          <p:cNvSpPr/>
          <p:nvPr/>
        </p:nvSpPr>
        <p:spPr>
          <a:xfrm>
            <a:off x="2268315" y="218607"/>
            <a:ext cx="9155245" cy="66393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58" name="CuadroTexto 57"/>
          <p:cNvSpPr txBox="1"/>
          <p:nvPr/>
        </p:nvSpPr>
        <p:spPr>
          <a:xfrm>
            <a:off x="252502" y="1259067"/>
            <a:ext cx="1596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Administración</a:t>
            </a:r>
            <a:endParaRPr lang="es-CL" dirty="0"/>
          </a:p>
        </p:txBody>
      </p:sp>
      <p:sp>
        <p:nvSpPr>
          <p:cNvPr id="59" name="Rectángulo 58">
            <a:hlinkClick r:id="rId10" action="ppaction://hlinksldjump"/>
          </p:cNvPr>
          <p:cNvSpPr/>
          <p:nvPr/>
        </p:nvSpPr>
        <p:spPr>
          <a:xfrm>
            <a:off x="562792" y="1772529"/>
            <a:ext cx="1705523" cy="28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Contactos</a:t>
            </a:r>
            <a:endParaRPr lang="es-CL" dirty="0"/>
          </a:p>
        </p:txBody>
      </p:sp>
      <p:sp>
        <p:nvSpPr>
          <p:cNvPr id="61" name="Rectángulo 60"/>
          <p:cNvSpPr/>
          <p:nvPr/>
        </p:nvSpPr>
        <p:spPr>
          <a:xfrm>
            <a:off x="562791" y="2081515"/>
            <a:ext cx="1705523" cy="28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Directiva</a:t>
            </a:r>
            <a:endParaRPr lang="es-CL" dirty="0"/>
          </a:p>
        </p:txBody>
      </p:sp>
      <p:sp>
        <p:nvSpPr>
          <p:cNvPr id="62" name="Rectángulo 61"/>
          <p:cNvSpPr/>
          <p:nvPr/>
        </p:nvSpPr>
        <p:spPr>
          <a:xfrm>
            <a:off x="562790" y="2389998"/>
            <a:ext cx="1705523" cy="28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Estatutos/Actas</a:t>
            </a:r>
            <a:endParaRPr lang="es-CL" dirty="0"/>
          </a:p>
        </p:txBody>
      </p:sp>
      <p:sp>
        <p:nvSpPr>
          <p:cNvPr id="63" name="Rectángulo 62"/>
          <p:cNvSpPr/>
          <p:nvPr/>
        </p:nvSpPr>
        <p:spPr>
          <a:xfrm>
            <a:off x="562790" y="2696491"/>
            <a:ext cx="1705523" cy="28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Turnos Diarios</a:t>
            </a:r>
            <a:endParaRPr lang="es-CL" dirty="0"/>
          </a:p>
        </p:txBody>
      </p:sp>
      <p:sp>
        <p:nvSpPr>
          <p:cNvPr id="64" name="Rectángulo 63"/>
          <p:cNvSpPr/>
          <p:nvPr/>
        </p:nvSpPr>
        <p:spPr>
          <a:xfrm>
            <a:off x="562790" y="3010486"/>
            <a:ext cx="1705523" cy="566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Procedimientos y normas</a:t>
            </a:r>
            <a:endParaRPr lang="es-CL" dirty="0"/>
          </a:p>
        </p:txBody>
      </p:sp>
      <p:sp>
        <p:nvSpPr>
          <p:cNvPr id="65" name="CuadroTexto 64"/>
          <p:cNvSpPr txBox="1"/>
          <p:nvPr/>
        </p:nvSpPr>
        <p:spPr>
          <a:xfrm>
            <a:off x="252506" y="4098513"/>
            <a:ext cx="738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Portal</a:t>
            </a:r>
            <a:endParaRPr lang="es-CL" dirty="0"/>
          </a:p>
        </p:txBody>
      </p:sp>
      <p:sp>
        <p:nvSpPr>
          <p:cNvPr id="67" name="Rectángulo 66"/>
          <p:cNvSpPr/>
          <p:nvPr/>
        </p:nvSpPr>
        <p:spPr>
          <a:xfrm>
            <a:off x="562793" y="4609745"/>
            <a:ext cx="1705523" cy="28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Noticias</a:t>
            </a:r>
            <a:endParaRPr lang="es-CL" dirty="0"/>
          </a:p>
        </p:txBody>
      </p:sp>
      <p:sp>
        <p:nvSpPr>
          <p:cNvPr id="68" name="Rectángulo 67"/>
          <p:cNvSpPr/>
          <p:nvPr/>
        </p:nvSpPr>
        <p:spPr>
          <a:xfrm>
            <a:off x="562792" y="4918731"/>
            <a:ext cx="1705523" cy="28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Actividades</a:t>
            </a:r>
            <a:endParaRPr lang="es-CL" dirty="0"/>
          </a:p>
        </p:txBody>
      </p:sp>
      <p:sp>
        <p:nvSpPr>
          <p:cNvPr id="69" name="Rectángulo 68"/>
          <p:cNvSpPr/>
          <p:nvPr/>
        </p:nvSpPr>
        <p:spPr>
          <a:xfrm>
            <a:off x="562791" y="5227717"/>
            <a:ext cx="1705523" cy="525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Comunidad Los Bosques</a:t>
            </a:r>
            <a:endParaRPr lang="es-CL" dirty="0"/>
          </a:p>
        </p:txBody>
      </p:sp>
      <p:sp>
        <p:nvSpPr>
          <p:cNvPr id="70" name="Rectángulo 69"/>
          <p:cNvSpPr/>
          <p:nvPr/>
        </p:nvSpPr>
        <p:spPr>
          <a:xfrm>
            <a:off x="562790" y="5782147"/>
            <a:ext cx="1705523" cy="28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Eventos</a:t>
            </a:r>
            <a:endParaRPr lang="es-CL" dirty="0"/>
          </a:p>
        </p:txBody>
      </p:sp>
      <p:sp>
        <p:nvSpPr>
          <p:cNvPr id="71" name="Rectángulo 70"/>
          <p:cNvSpPr/>
          <p:nvPr/>
        </p:nvSpPr>
        <p:spPr>
          <a:xfrm>
            <a:off x="562790" y="6084601"/>
            <a:ext cx="1705523" cy="28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Mis Vecinos</a:t>
            </a:r>
            <a:endParaRPr lang="es-CL" dirty="0"/>
          </a:p>
        </p:txBody>
      </p:sp>
      <p:sp>
        <p:nvSpPr>
          <p:cNvPr id="72" name="Rectángulo 71"/>
          <p:cNvSpPr/>
          <p:nvPr/>
        </p:nvSpPr>
        <p:spPr>
          <a:xfrm>
            <a:off x="562789" y="3597747"/>
            <a:ext cx="1705523" cy="593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E. Financiero Condominio</a:t>
            </a:r>
            <a:endParaRPr lang="es-CL" dirty="0"/>
          </a:p>
        </p:txBody>
      </p:sp>
      <p:sp>
        <p:nvSpPr>
          <p:cNvPr id="73" name="CuadroTexto 72"/>
          <p:cNvSpPr txBox="1"/>
          <p:nvPr/>
        </p:nvSpPr>
        <p:spPr>
          <a:xfrm>
            <a:off x="5631083" y="368426"/>
            <a:ext cx="1468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dirty="0" smtClean="0"/>
              <a:t>Directiva</a:t>
            </a:r>
            <a:endParaRPr lang="es-CL" sz="2800" dirty="0"/>
          </a:p>
        </p:txBody>
      </p:sp>
      <p:sp>
        <p:nvSpPr>
          <p:cNvPr id="78" name="Rectángulo 77"/>
          <p:cNvSpPr/>
          <p:nvPr/>
        </p:nvSpPr>
        <p:spPr>
          <a:xfrm>
            <a:off x="562788" y="6406238"/>
            <a:ext cx="1705523" cy="28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Chat</a:t>
            </a:r>
            <a:endParaRPr lang="es-CL" dirty="0"/>
          </a:p>
        </p:txBody>
      </p:sp>
      <p:pic>
        <p:nvPicPr>
          <p:cNvPr id="9218" name="Picture 2" descr="http://condominiosantaanita.com/condominio/imagenes/imgOrganigrama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101" y="1994555"/>
            <a:ext cx="7067550" cy="292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ángulo 33"/>
          <p:cNvSpPr/>
          <p:nvPr/>
        </p:nvSpPr>
        <p:spPr>
          <a:xfrm>
            <a:off x="0" y="6684136"/>
            <a:ext cx="11423560" cy="1738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Portero del Día: Juan Pérez – Andrés Pérez – Juan Pérez</a:t>
            </a:r>
            <a:endParaRPr lang="es-CL" dirty="0"/>
          </a:p>
        </p:txBody>
      </p:sp>
      <p:sp>
        <p:nvSpPr>
          <p:cNvPr id="35" name="Rectángulo 34"/>
          <p:cNvSpPr/>
          <p:nvPr/>
        </p:nvSpPr>
        <p:spPr>
          <a:xfrm>
            <a:off x="0" y="6684136"/>
            <a:ext cx="2248180" cy="173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Mensajes</a:t>
            </a:r>
            <a:endParaRPr lang="es-CL" dirty="0"/>
          </a:p>
        </p:txBody>
      </p:sp>
      <p:sp>
        <p:nvSpPr>
          <p:cNvPr id="36" name="Rectángulo redondeado 35">
            <a:hlinkClick r:id="rId12" action="ppaction://hlinksldjump"/>
          </p:cNvPr>
          <p:cNvSpPr/>
          <p:nvPr/>
        </p:nvSpPr>
        <p:spPr>
          <a:xfrm>
            <a:off x="4597955" y="24445"/>
            <a:ext cx="1506828" cy="150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Comercio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5605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0" y="0"/>
            <a:ext cx="1161674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r>
              <a:rPr lang="es-CL" dirty="0" smtClean="0"/>
              <a:t>                                        </a:t>
            </a:r>
          </a:p>
          <a:p>
            <a:endParaRPr lang="es-CL" dirty="0"/>
          </a:p>
          <a:p>
            <a:endParaRPr lang="es-CL" dirty="0" smtClean="0"/>
          </a:p>
          <a:p>
            <a:endParaRPr lang="es-CL" dirty="0" smtClean="0"/>
          </a:p>
          <a:p>
            <a:endParaRPr lang="es-CL" dirty="0"/>
          </a:p>
          <a:p>
            <a:endParaRPr lang="es-CL" dirty="0" smtClean="0"/>
          </a:p>
          <a:p>
            <a:endParaRPr lang="es-CL" dirty="0"/>
          </a:p>
          <a:p>
            <a:endParaRPr lang="es-CL" dirty="0" smtClean="0"/>
          </a:p>
          <a:p>
            <a:endParaRPr lang="es-CL" dirty="0"/>
          </a:p>
          <a:p>
            <a:endParaRPr lang="es-CL" dirty="0" smtClean="0"/>
          </a:p>
        </p:txBody>
      </p:sp>
      <p:sp>
        <p:nvSpPr>
          <p:cNvPr id="13" name="Documento 12">
            <a:hlinkClick r:id="rId2" action="ppaction://hlinksldjump"/>
          </p:cNvPr>
          <p:cNvSpPr/>
          <p:nvPr/>
        </p:nvSpPr>
        <p:spPr>
          <a:xfrm>
            <a:off x="11616744" y="4258570"/>
            <a:ext cx="575256" cy="1860876"/>
          </a:xfrm>
          <a:prstGeom prst="flowChartDocumen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CL" dirty="0" smtClean="0"/>
              <a:t> Servicios de Interés</a:t>
            </a:r>
            <a:endParaRPr lang="es-CL" dirty="0"/>
          </a:p>
        </p:txBody>
      </p:sp>
      <p:sp>
        <p:nvSpPr>
          <p:cNvPr id="12" name="Documento 11">
            <a:hlinkClick r:id="rId3" action="ppaction://hlinksldjump"/>
          </p:cNvPr>
          <p:cNvSpPr/>
          <p:nvPr/>
        </p:nvSpPr>
        <p:spPr>
          <a:xfrm>
            <a:off x="11616744" y="2657340"/>
            <a:ext cx="575256" cy="1984998"/>
          </a:xfrm>
          <a:prstGeom prst="flowChartDocumen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CL" dirty="0" smtClean="0"/>
              <a:t>    Comunidad</a:t>
            </a:r>
            <a:endParaRPr lang="es-CL" dirty="0"/>
          </a:p>
        </p:txBody>
      </p:sp>
      <p:sp>
        <p:nvSpPr>
          <p:cNvPr id="11" name="Documento 10">
            <a:hlinkClick r:id="rId4" action="ppaction://hlinksldjump"/>
          </p:cNvPr>
          <p:cNvSpPr/>
          <p:nvPr/>
        </p:nvSpPr>
        <p:spPr>
          <a:xfrm>
            <a:off x="11616744" y="1163391"/>
            <a:ext cx="575256" cy="1847095"/>
          </a:xfrm>
          <a:prstGeom prst="flowChartDocumen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CL" dirty="0" smtClean="0"/>
              <a:t>  Mi Pagina</a:t>
            </a:r>
            <a:endParaRPr lang="es-CL" dirty="0"/>
          </a:p>
        </p:txBody>
      </p:sp>
      <p:sp>
        <p:nvSpPr>
          <p:cNvPr id="10" name="Documento 9">
            <a:hlinkClick r:id="rId5" action="ppaction://hlinksldjump"/>
          </p:cNvPr>
          <p:cNvSpPr/>
          <p:nvPr/>
        </p:nvSpPr>
        <p:spPr>
          <a:xfrm>
            <a:off x="11616744" y="0"/>
            <a:ext cx="575256" cy="1493949"/>
          </a:xfrm>
          <a:prstGeom prst="flowChartDocumen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>
            <a:scene3d>
              <a:camera prst="orthographicFront">
                <a:rot lat="299999" lon="0" rev="0"/>
              </a:camera>
              <a:lightRig rig="threePt" dir="t"/>
            </a:scene3d>
          </a:bodyPr>
          <a:lstStyle/>
          <a:p>
            <a:pPr algn="ctr"/>
            <a:r>
              <a:rPr lang="es-CL" dirty="0" smtClean="0"/>
              <a:t>Portada</a:t>
            </a:r>
            <a:endParaRPr lang="es-CL" dirty="0"/>
          </a:p>
        </p:txBody>
      </p:sp>
      <p:pic>
        <p:nvPicPr>
          <p:cNvPr id="1026" name="Picture 2" descr="http://imgclasificados3.emol.com/Proyectos/imagenes/proyecto/PR_3457_LOGO_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92" y="353540"/>
            <a:ext cx="975435" cy="774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ángulo redondeado 18"/>
          <p:cNvSpPr/>
          <p:nvPr/>
        </p:nvSpPr>
        <p:spPr>
          <a:xfrm>
            <a:off x="0" y="1"/>
            <a:ext cx="11616744" cy="1909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s-CL" dirty="0" smtClean="0"/>
          </a:p>
        </p:txBody>
      </p:sp>
      <p:sp>
        <p:nvSpPr>
          <p:cNvPr id="2" name="Rectángulo redondeado 1">
            <a:hlinkClick r:id="rId7" action="ppaction://hlinksldjump"/>
          </p:cNvPr>
          <p:cNvSpPr/>
          <p:nvPr/>
        </p:nvSpPr>
        <p:spPr>
          <a:xfrm>
            <a:off x="0" y="25153"/>
            <a:ext cx="1506828" cy="165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Clima</a:t>
            </a:r>
            <a:endParaRPr lang="es-CL" dirty="0"/>
          </a:p>
        </p:txBody>
      </p:sp>
      <p:sp>
        <p:nvSpPr>
          <p:cNvPr id="20" name="Rectángulo redondeado 19">
            <a:hlinkClick r:id="rId8" action="ppaction://hlinksldjump"/>
          </p:cNvPr>
          <p:cNvSpPr/>
          <p:nvPr/>
        </p:nvSpPr>
        <p:spPr>
          <a:xfrm>
            <a:off x="1526245" y="27633"/>
            <a:ext cx="1506828" cy="150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Como Llegar</a:t>
            </a:r>
            <a:endParaRPr lang="es-CL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3052490" y="27634"/>
            <a:ext cx="1506828" cy="150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Emergencia</a:t>
            </a:r>
            <a:endParaRPr lang="es-CL" dirty="0"/>
          </a:p>
        </p:txBody>
      </p:sp>
      <p:sp>
        <p:nvSpPr>
          <p:cNvPr id="24" name="Rectángulo redondeado 23"/>
          <p:cNvSpPr/>
          <p:nvPr/>
        </p:nvSpPr>
        <p:spPr>
          <a:xfrm>
            <a:off x="9082080" y="30489"/>
            <a:ext cx="1959407" cy="134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Usuario - </a:t>
            </a:r>
            <a:endParaRPr lang="es-CL" dirty="0"/>
          </a:p>
        </p:txBody>
      </p:sp>
      <p:pic>
        <p:nvPicPr>
          <p:cNvPr id="5" name="Picture 2" descr="http://www.emaus.com/img/icono_carta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3996" y="40785"/>
            <a:ext cx="18097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1423561" y="190975"/>
            <a:ext cx="193183" cy="6667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Flecha abajo 6"/>
          <p:cNvSpPr/>
          <p:nvPr/>
        </p:nvSpPr>
        <p:spPr>
          <a:xfrm>
            <a:off x="11423561" y="6684136"/>
            <a:ext cx="193183" cy="1738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Flecha abajo 21"/>
          <p:cNvSpPr/>
          <p:nvPr/>
        </p:nvSpPr>
        <p:spPr>
          <a:xfrm flipV="1">
            <a:off x="11423560" y="190974"/>
            <a:ext cx="193184" cy="1829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Rectángulo 29"/>
          <p:cNvSpPr/>
          <p:nvPr/>
        </p:nvSpPr>
        <p:spPr>
          <a:xfrm>
            <a:off x="2268315" y="218607"/>
            <a:ext cx="9155245" cy="66393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58" name="CuadroTexto 57"/>
          <p:cNvSpPr txBox="1"/>
          <p:nvPr/>
        </p:nvSpPr>
        <p:spPr>
          <a:xfrm>
            <a:off x="252502" y="1259067"/>
            <a:ext cx="1596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Administración</a:t>
            </a:r>
            <a:endParaRPr lang="es-CL" dirty="0"/>
          </a:p>
        </p:txBody>
      </p:sp>
      <p:sp>
        <p:nvSpPr>
          <p:cNvPr id="59" name="Rectángulo 58"/>
          <p:cNvSpPr/>
          <p:nvPr/>
        </p:nvSpPr>
        <p:spPr>
          <a:xfrm>
            <a:off x="562792" y="1772529"/>
            <a:ext cx="1705523" cy="28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Contactos</a:t>
            </a:r>
            <a:endParaRPr lang="es-CL" dirty="0"/>
          </a:p>
        </p:txBody>
      </p:sp>
      <p:sp>
        <p:nvSpPr>
          <p:cNvPr id="61" name="Rectángulo 60"/>
          <p:cNvSpPr/>
          <p:nvPr/>
        </p:nvSpPr>
        <p:spPr>
          <a:xfrm>
            <a:off x="562791" y="2081515"/>
            <a:ext cx="1705523" cy="28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Directiva</a:t>
            </a:r>
            <a:endParaRPr lang="es-CL" dirty="0"/>
          </a:p>
        </p:txBody>
      </p:sp>
      <p:sp>
        <p:nvSpPr>
          <p:cNvPr id="62" name="Rectángulo 61"/>
          <p:cNvSpPr/>
          <p:nvPr/>
        </p:nvSpPr>
        <p:spPr>
          <a:xfrm>
            <a:off x="562790" y="2389998"/>
            <a:ext cx="1705523" cy="28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Estatus y Actas</a:t>
            </a:r>
            <a:endParaRPr lang="es-CL" dirty="0"/>
          </a:p>
        </p:txBody>
      </p:sp>
      <p:sp>
        <p:nvSpPr>
          <p:cNvPr id="63" name="Rectángulo 62"/>
          <p:cNvSpPr/>
          <p:nvPr/>
        </p:nvSpPr>
        <p:spPr>
          <a:xfrm>
            <a:off x="562790" y="2696491"/>
            <a:ext cx="1705523" cy="28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Turnos Diarios</a:t>
            </a:r>
            <a:endParaRPr lang="es-CL" dirty="0"/>
          </a:p>
        </p:txBody>
      </p:sp>
      <p:sp>
        <p:nvSpPr>
          <p:cNvPr id="64" name="Rectángulo 63"/>
          <p:cNvSpPr/>
          <p:nvPr/>
        </p:nvSpPr>
        <p:spPr>
          <a:xfrm>
            <a:off x="562790" y="3010486"/>
            <a:ext cx="1705523" cy="566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Procedimientos y normas</a:t>
            </a:r>
            <a:endParaRPr lang="es-CL" dirty="0"/>
          </a:p>
        </p:txBody>
      </p:sp>
      <p:sp>
        <p:nvSpPr>
          <p:cNvPr id="65" name="CuadroTexto 64"/>
          <p:cNvSpPr txBox="1"/>
          <p:nvPr/>
        </p:nvSpPr>
        <p:spPr>
          <a:xfrm>
            <a:off x="252506" y="4098513"/>
            <a:ext cx="738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Portal</a:t>
            </a:r>
            <a:endParaRPr lang="es-CL" dirty="0"/>
          </a:p>
        </p:txBody>
      </p:sp>
      <p:sp>
        <p:nvSpPr>
          <p:cNvPr id="67" name="Rectángulo 66"/>
          <p:cNvSpPr/>
          <p:nvPr/>
        </p:nvSpPr>
        <p:spPr>
          <a:xfrm>
            <a:off x="562793" y="4609745"/>
            <a:ext cx="1705523" cy="28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Noticias</a:t>
            </a:r>
            <a:endParaRPr lang="es-CL" dirty="0"/>
          </a:p>
        </p:txBody>
      </p:sp>
      <p:sp>
        <p:nvSpPr>
          <p:cNvPr id="68" name="Rectángulo 67"/>
          <p:cNvSpPr/>
          <p:nvPr/>
        </p:nvSpPr>
        <p:spPr>
          <a:xfrm>
            <a:off x="562792" y="4918731"/>
            <a:ext cx="1705523" cy="28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Actividades</a:t>
            </a:r>
            <a:endParaRPr lang="es-CL" dirty="0"/>
          </a:p>
        </p:txBody>
      </p:sp>
      <p:sp>
        <p:nvSpPr>
          <p:cNvPr id="69" name="Rectángulo 68"/>
          <p:cNvSpPr/>
          <p:nvPr/>
        </p:nvSpPr>
        <p:spPr>
          <a:xfrm>
            <a:off x="562791" y="5227717"/>
            <a:ext cx="1705523" cy="525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Comunidad Los Bosques</a:t>
            </a:r>
            <a:endParaRPr lang="es-CL" dirty="0"/>
          </a:p>
        </p:txBody>
      </p:sp>
      <p:sp>
        <p:nvSpPr>
          <p:cNvPr id="70" name="Rectángulo 69"/>
          <p:cNvSpPr/>
          <p:nvPr/>
        </p:nvSpPr>
        <p:spPr>
          <a:xfrm>
            <a:off x="562790" y="5782147"/>
            <a:ext cx="1705523" cy="28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Eventos</a:t>
            </a:r>
            <a:endParaRPr lang="es-CL" dirty="0"/>
          </a:p>
        </p:txBody>
      </p:sp>
      <p:sp>
        <p:nvSpPr>
          <p:cNvPr id="71" name="Rectángulo 70"/>
          <p:cNvSpPr/>
          <p:nvPr/>
        </p:nvSpPr>
        <p:spPr>
          <a:xfrm>
            <a:off x="562790" y="6084601"/>
            <a:ext cx="1705523" cy="28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Mis Vecinos</a:t>
            </a:r>
            <a:endParaRPr lang="es-CL" dirty="0"/>
          </a:p>
        </p:txBody>
      </p:sp>
      <p:sp>
        <p:nvSpPr>
          <p:cNvPr id="72" name="Rectángulo 71"/>
          <p:cNvSpPr/>
          <p:nvPr/>
        </p:nvSpPr>
        <p:spPr>
          <a:xfrm>
            <a:off x="562789" y="3597747"/>
            <a:ext cx="1705523" cy="479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Estado Cuenta Condominio</a:t>
            </a:r>
            <a:endParaRPr lang="es-CL" dirty="0"/>
          </a:p>
        </p:txBody>
      </p:sp>
      <p:sp>
        <p:nvSpPr>
          <p:cNvPr id="73" name="CuadroTexto 72"/>
          <p:cNvSpPr txBox="1"/>
          <p:nvPr/>
        </p:nvSpPr>
        <p:spPr>
          <a:xfrm>
            <a:off x="5631083" y="368426"/>
            <a:ext cx="3494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dirty="0" smtClean="0"/>
              <a:t>Contactos Condominio</a:t>
            </a:r>
            <a:endParaRPr lang="es-CL" sz="2800" dirty="0"/>
          </a:p>
        </p:txBody>
      </p:sp>
      <p:sp>
        <p:nvSpPr>
          <p:cNvPr id="78" name="Rectángulo 77"/>
          <p:cNvSpPr/>
          <p:nvPr/>
        </p:nvSpPr>
        <p:spPr>
          <a:xfrm>
            <a:off x="562788" y="6406238"/>
            <a:ext cx="1705523" cy="28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Chat</a:t>
            </a:r>
            <a:endParaRPr lang="es-CL" dirty="0"/>
          </a:p>
        </p:txBody>
      </p:sp>
      <p:pic>
        <p:nvPicPr>
          <p:cNvPr id="10242" name="Picture 2" descr="http://images04.olx.cl/ui/13/21/86/1298915212_171561586_1-ADMINISTRADOR-EDIFICIOS-CONDOMINIOS-COMUNIDADES-INMOVILIARIAS-Santiago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257" y="1974001"/>
            <a:ext cx="4686300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3269900" y="1403197"/>
            <a:ext cx="169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Administradora:</a:t>
            </a:r>
            <a:endParaRPr lang="es-CL" dirty="0"/>
          </a:p>
        </p:txBody>
      </p:sp>
      <p:sp>
        <p:nvSpPr>
          <p:cNvPr id="36" name="CuadroTexto 35"/>
          <p:cNvSpPr txBox="1"/>
          <p:nvPr/>
        </p:nvSpPr>
        <p:spPr>
          <a:xfrm>
            <a:off x="3225257" y="4791037"/>
            <a:ext cx="2009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 smtClean="0"/>
              <a:t>Porteria</a:t>
            </a:r>
            <a:r>
              <a:rPr lang="es-CL" dirty="0" smtClean="0"/>
              <a:t>: (2345324)</a:t>
            </a:r>
            <a:endParaRPr lang="es-CL" dirty="0"/>
          </a:p>
        </p:txBody>
      </p:sp>
      <p:pic>
        <p:nvPicPr>
          <p:cNvPr id="10244" name="Picture 4" descr="http://images03.olx.cl/ui/9/57/26/1287928988_131755126_1-Fotos-de--ADMINISTRACION-DE-CONDOMINIO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132"/>
          <a:stretch/>
        </p:blipFill>
        <p:spPr bwMode="auto">
          <a:xfrm>
            <a:off x="3269900" y="5456657"/>
            <a:ext cx="2429962" cy="1366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ángulo 36"/>
          <p:cNvSpPr/>
          <p:nvPr/>
        </p:nvSpPr>
        <p:spPr>
          <a:xfrm>
            <a:off x="0" y="6684136"/>
            <a:ext cx="11423560" cy="1738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Portero del Día: Juan Pérez – Andrés Pérez – Juan Pérez</a:t>
            </a:r>
            <a:endParaRPr lang="es-CL" dirty="0"/>
          </a:p>
        </p:txBody>
      </p:sp>
      <p:sp>
        <p:nvSpPr>
          <p:cNvPr id="38" name="Rectángulo 37"/>
          <p:cNvSpPr/>
          <p:nvPr/>
        </p:nvSpPr>
        <p:spPr>
          <a:xfrm>
            <a:off x="0" y="6684136"/>
            <a:ext cx="2248180" cy="173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Mensajes</a:t>
            </a:r>
            <a:endParaRPr lang="es-CL" dirty="0"/>
          </a:p>
        </p:txBody>
      </p:sp>
      <p:sp>
        <p:nvSpPr>
          <p:cNvPr id="39" name="Rectángulo redondeado 38">
            <a:hlinkClick r:id="rId12" action="ppaction://hlinksldjump"/>
          </p:cNvPr>
          <p:cNvSpPr/>
          <p:nvPr/>
        </p:nvSpPr>
        <p:spPr>
          <a:xfrm>
            <a:off x="4597955" y="24445"/>
            <a:ext cx="1506828" cy="150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Comercio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1420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0" y="0"/>
            <a:ext cx="1161674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r>
              <a:rPr lang="es-CL" dirty="0" smtClean="0"/>
              <a:t>                                        </a:t>
            </a:r>
          </a:p>
          <a:p>
            <a:endParaRPr lang="es-CL" dirty="0"/>
          </a:p>
          <a:p>
            <a:endParaRPr lang="es-CL" dirty="0" smtClean="0"/>
          </a:p>
          <a:p>
            <a:endParaRPr lang="es-CL" dirty="0" smtClean="0"/>
          </a:p>
          <a:p>
            <a:endParaRPr lang="es-CL" dirty="0"/>
          </a:p>
          <a:p>
            <a:endParaRPr lang="es-CL" dirty="0" smtClean="0"/>
          </a:p>
          <a:p>
            <a:endParaRPr lang="es-CL" dirty="0"/>
          </a:p>
          <a:p>
            <a:endParaRPr lang="es-CL" dirty="0" smtClean="0"/>
          </a:p>
          <a:p>
            <a:endParaRPr lang="es-CL" dirty="0"/>
          </a:p>
          <a:p>
            <a:endParaRPr lang="es-CL" dirty="0" smtClean="0"/>
          </a:p>
        </p:txBody>
      </p:sp>
      <p:sp>
        <p:nvSpPr>
          <p:cNvPr id="13" name="Documento 12">
            <a:hlinkClick r:id="rId2" action="ppaction://hlinksldjump"/>
          </p:cNvPr>
          <p:cNvSpPr/>
          <p:nvPr/>
        </p:nvSpPr>
        <p:spPr>
          <a:xfrm>
            <a:off x="11616744" y="4258570"/>
            <a:ext cx="575256" cy="1860876"/>
          </a:xfrm>
          <a:prstGeom prst="flowChartDocumen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CL" dirty="0" smtClean="0"/>
              <a:t> Servicios de Interés</a:t>
            </a:r>
            <a:endParaRPr lang="es-CL" dirty="0"/>
          </a:p>
        </p:txBody>
      </p:sp>
      <p:sp>
        <p:nvSpPr>
          <p:cNvPr id="12" name="Documento 11">
            <a:hlinkClick r:id="rId3" action="ppaction://hlinksldjump"/>
          </p:cNvPr>
          <p:cNvSpPr/>
          <p:nvPr/>
        </p:nvSpPr>
        <p:spPr>
          <a:xfrm>
            <a:off x="11616744" y="2657340"/>
            <a:ext cx="575256" cy="1984998"/>
          </a:xfrm>
          <a:prstGeom prst="flowChartDocumen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CL" dirty="0" smtClean="0"/>
              <a:t>    Comunidad</a:t>
            </a:r>
            <a:endParaRPr lang="es-CL" dirty="0"/>
          </a:p>
        </p:txBody>
      </p:sp>
      <p:sp>
        <p:nvSpPr>
          <p:cNvPr id="11" name="Documento 10">
            <a:hlinkClick r:id="rId4" action="ppaction://hlinksldjump"/>
          </p:cNvPr>
          <p:cNvSpPr/>
          <p:nvPr/>
        </p:nvSpPr>
        <p:spPr>
          <a:xfrm>
            <a:off x="11616744" y="1163391"/>
            <a:ext cx="575256" cy="1847095"/>
          </a:xfrm>
          <a:prstGeom prst="flowChartDocumen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CL" dirty="0" smtClean="0"/>
              <a:t>  Mi Pagina</a:t>
            </a:r>
            <a:endParaRPr lang="es-CL" dirty="0"/>
          </a:p>
        </p:txBody>
      </p:sp>
      <p:sp>
        <p:nvSpPr>
          <p:cNvPr id="10" name="Documento 9">
            <a:hlinkClick r:id="rId5" action="ppaction://hlinksldjump"/>
          </p:cNvPr>
          <p:cNvSpPr/>
          <p:nvPr/>
        </p:nvSpPr>
        <p:spPr>
          <a:xfrm>
            <a:off x="11616744" y="0"/>
            <a:ext cx="575256" cy="1493949"/>
          </a:xfrm>
          <a:prstGeom prst="flowChartDocumen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>
            <a:scene3d>
              <a:camera prst="orthographicFront">
                <a:rot lat="299999" lon="0" rev="0"/>
              </a:camera>
              <a:lightRig rig="threePt" dir="t"/>
            </a:scene3d>
          </a:bodyPr>
          <a:lstStyle/>
          <a:p>
            <a:pPr algn="ctr"/>
            <a:r>
              <a:rPr lang="es-CL" dirty="0" smtClean="0"/>
              <a:t>Portada</a:t>
            </a:r>
            <a:endParaRPr lang="es-CL" dirty="0"/>
          </a:p>
        </p:txBody>
      </p:sp>
      <p:pic>
        <p:nvPicPr>
          <p:cNvPr id="1026" name="Picture 2" descr="http://imgclasificados3.emol.com/Proyectos/imagenes/proyecto/PR_3457_LOGO_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92" y="353540"/>
            <a:ext cx="975435" cy="774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ángulo redondeado 18"/>
          <p:cNvSpPr/>
          <p:nvPr/>
        </p:nvSpPr>
        <p:spPr>
          <a:xfrm>
            <a:off x="0" y="1"/>
            <a:ext cx="11616744" cy="1909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s-CL" dirty="0" smtClean="0"/>
          </a:p>
        </p:txBody>
      </p:sp>
      <p:sp>
        <p:nvSpPr>
          <p:cNvPr id="2" name="Rectángulo redondeado 1">
            <a:hlinkClick r:id="rId7" action="ppaction://hlinksldjump"/>
          </p:cNvPr>
          <p:cNvSpPr/>
          <p:nvPr/>
        </p:nvSpPr>
        <p:spPr>
          <a:xfrm>
            <a:off x="0" y="25153"/>
            <a:ext cx="1506828" cy="165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Clima</a:t>
            </a:r>
            <a:endParaRPr lang="es-CL" dirty="0"/>
          </a:p>
        </p:txBody>
      </p:sp>
      <p:sp>
        <p:nvSpPr>
          <p:cNvPr id="20" name="Rectángulo redondeado 19">
            <a:hlinkClick r:id="rId8" action="ppaction://hlinksldjump"/>
          </p:cNvPr>
          <p:cNvSpPr/>
          <p:nvPr/>
        </p:nvSpPr>
        <p:spPr>
          <a:xfrm>
            <a:off x="1526245" y="27633"/>
            <a:ext cx="1506828" cy="150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Como Llegar</a:t>
            </a:r>
            <a:endParaRPr lang="es-CL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3052490" y="27634"/>
            <a:ext cx="1506828" cy="150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Emergencia</a:t>
            </a:r>
            <a:endParaRPr lang="es-CL" dirty="0"/>
          </a:p>
        </p:txBody>
      </p:sp>
      <p:sp>
        <p:nvSpPr>
          <p:cNvPr id="24" name="Rectángulo redondeado 23"/>
          <p:cNvSpPr/>
          <p:nvPr/>
        </p:nvSpPr>
        <p:spPr>
          <a:xfrm>
            <a:off x="9082080" y="30489"/>
            <a:ext cx="1959407" cy="134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Usuario - </a:t>
            </a:r>
            <a:endParaRPr lang="es-CL" dirty="0"/>
          </a:p>
        </p:txBody>
      </p:sp>
      <p:pic>
        <p:nvPicPr>
          <p:cNvPr id="5" name="Picture 2" descr="http://www.emaus.com/img/icono_carta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3996" y="40785"/>
            <a:ext cx="18097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1423561" y="190975"/>
            <a:ext cx="193183" cy="6667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Flecha abajo 6"/>
          <p:cNvSpPr/>
          <p:nvPr/>
        </p:nvSpPr>
        <p:spPr>
          <a:xfrm>
            <a:off x="11423561" y="6684136"/>
            <a:ext cx="193183" cy="1738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Flecha abajo 21"/>
          <p:cNvSpPr/>
          <p:nvPr/>
        </p:nvSpPr>
        <p:spPr>
          <a:xfrm flipV="1">
            <a:off x="11423560" y="190974"/>
            <a:ext cx="193184" cy="1829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Rectángulo 29"/>
          <p:cNvSpPr/>
          <p:nvPr/>
        </p:nvSpPr>
        <p:spPr>
          <a:xfrm>
            <a:off x="2268315" y="218607"/>
            <a:ext cx="9155245" cy="66393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58" name="CuadroTexto 57"/>
          <p:cNvSpPr txBox="1"/>
          <p:nvPr/>
        </p:nvSpPr>
        <p:spPr>
          <a:xfrm>
            <a:off x="252502" y="1259067"/>
            <a:ext cx="1621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Servicios Hogar</a:t>
            </a:r>
            <a:endParaRPr lang="es-CL" dirty="0"/>
          </a:p>
        </p:txBody>
      </p:sp>
      <p:sp>
        <p:nvSpPr>
          <p:cNvPr id="59" name="Rectángulo 58"/>
          <p:cNvSpPr/>
          <p:nvPr/>
        </p:nvSpPr>
        <p:spPr>
          <a:xfrm>
            <a:off x="562792" y="1772529"/>
            <a:ext cx="1705523" cy="28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Jardinería</a:t>
            </a:r>
            <a:endParaRPr lang="es-CL" dirty="0"/>
          </a:p>
        </p:txBody>
      </p:sp>
      <p:sp>
        <p:nvSpPr>
          <p:cNvPr id="61" name="Rectángulo 60"/>
          <p:cNvSpPr/>
          <p:nvPr/>
        </p:nvSpPr>
        <p:spPr>
          <a:xfrm>
            <a:off x="562791" y="2081515"/>
            <a:ext cx="1705523" cy="28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Piscina</a:t>
            </a:r>
            <a:endParaRPr lang="es-CL" dirty="0"/>
          </a:p>
        </p:txBody>
      </p:sp>
      <p:sp>
        <p:nvSpPr>
          <p:cNvPr id="62" name="Rectángulo 61"/>
          <p:cNvSpPr/>
          <p:nvPr/>
        </p:nvSpPr>
        <p:spPr>
          <a:xfrm>
            <a:off x="562790" y="2389998"/>
            <a:ext cx="1705523" cy="28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Mantención</a:t>
            </a:r>
            <a:endParaRPr lang="es-CL" dirty="0"/>
          </a:p>
        </p:txBody>
      </p:sp>
      <p:sp>
        <p:nvSpPr>
          <p:cNvPr id="63" name="Rectángulo 62"/>
          <p:cNvSpPr/>
          <p:nvPr/>
        </p:nvSpPr>
        <p:spPr>
          <a:xfrm>
            <a:off x="562790" y="2696491"/>
            <a:ext cx="1705523" cy="28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Decoración</a:t>
            </a:r>
            <a:endParaRPr lang="es-CL" dirty="0"/>
          </a:p>
        </p:txBody>
      </p:sp>
      <p:sp>
        <p:nvSpPr>
          <p:cNvPr id="64" name="Rectángulo 63"/>
          <p:cNvSpPr/>
          <p:nvPr/>
        </p:nvSpPr>
        <p:spPr>
          <a:xfrm>
            <a:off x="562790" y="3010486"/>
            <a:ext cx="1705523" cy="566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Empleadas Domesticas</a:t>
            </a:r>
            <a:endParaRPr lang="es-CL" dirty="0"/>
          </a:p>
        </p:txBody>
      </p:sp>
      <p:sp>
        <p:nvSpPr>
          <p:cNvPr id="65" name="CuadroTexto 64"/>
          <p:cNvSpPr txBox="1"/>
          <p:nvPr/>
        </p:nvSpPr>
        <p:spPr>
          <a:xfrm>
            <a:off x="252506" y="4098513"/>
            <a:ext cx="1876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Servicios Externos</a:t>
            </a:r>
            <a:endParaRPr lang="es-CL" dirty="0"/>
          </a:p>
        </p:txBody>
      </p:sp>
      <p:sp>
        <p:nvSpPr>
          <p:cNvPr id="67" name="Rectángulo 66"/>
          <p:cNvSpPr/>
          <p:nvPr/>
        </p:nvSpPr>
        <p:spPr>
          <a:xfrm>
            <a:off x="562793" y="4609745"/>
            <a:ext cx="1705523" cy="28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Convenios</a:t>
            </a:r>
            <a:endParaRPr lang="es-CL" dirty="0"/>
          </a:p>
        </p:txBody>
      </p:sp>
      <p:sp>
        <p:nvSpPr>
          <p:cNvPr id="68" name="Rectángulo 67"/>
          <p:cNvSpPr/>
          <p:nvPr/>
        </p:nvSpPr>
        <p:spPr>
          <a:xfrm>
            <a:off x="562792" y="4918731"/>
            <a:ext cx="1705523" cy="28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Eventos</a:t>
            </a:r>
            <a:endParaRPr lang="es-CL" dirty="0"/>
          </a:p>
        </p:txBody>
      </p:sp>
      <p:sp>
        <p:nvSpPr>
          <p:cNvPr id="69" name="Rectángulo 68"/>
          <p:cNvSpPr/>
          <p:nvPr/>
        </p:nvSpPr>
        <p:spPr>
          <a:xfrm>
            <a:off x="562791" y="5227717"/>
            <a:ext cx="1705523" cy="525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Servicio a domicilio</a:t>
            </a:r>
            <a:endParaRPr lang="es-CL" dirty="0"/>
          </a:p>
        </p:txBody>
      </p:sp>
      <p:sp>
        <p:nvSpPr>
          <p:cNvPr id="70" name="Rectángulo 69"/>
          <p:cNvSpPr/>
          <p:nvPr/>
        </p:nvSpPr>
        <p:spPr>
          <a:xfrm>
            <a:off x="562790" y="5782147"/>
            <a:ext cx="1705523" cy="28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Catering</a:t>
            </a:r>
            <a:endParaRPr lang="es-CL" dirty="0"/>
          </a:p>
        </p:txBody>
      </p:sp>
      <p:sp>
        <p:nvSpPr>
          <p:cNvPr id="71" name="Rectángulo 70"/>
          <p:cNvSpPr/>
          <p:nvPr/>
        </p:nvSpPr>
        <p:spPr>
          <a:xfrm>
            <a:off x="562790" y="6084601"/>
            <a:ext cx="1705523" cy="28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Transporte</a:t>
            </a:r>
            <a:endParaRPr lang="es-CL" dirty="0"/>
          </a:p>
        </p:txBody>
      </p:sp>
      <p:sp>
        <p:nvSpPr>
          <p:cNvPr id="72" name="Rectángulo 71"/>
          <p:cNvSpPr/>
          <p:nvPr/>
        </p:nvSpPr>
        <p:spPr>
          <a:xfrm>
            <a:off x="562789" y="3597748"/>
            <a:ext cx="1705523" cy="28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Mascotas</a:t>
            </a:r>
            <a:endParaRPr lang="es-CL" dirty="0"/>
          </a:p>
        </p:txBody>
      </p:sp>
      <p:sp>
        <p:nvSpPr>
          <p:cNvPr id="73" name="CuadroTexto 72"/>
          <p:cNvSpPr txBox="1"/>
          <p:nvPr/>
        </p:nvSpPr>
        <p:spPr>
          <a:xfrm>
            <a:off x="3052490" y="524043"/>
            <a:ext cx="3267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dirty="0" smtClean="0"/>
              <a:t>Mantención exterior:</a:t>
            </a:r>
            <a:endParaRPr lang="es-CL" sz="2800" dirty="0"/>
          </a:p>
        </p:txBody>
      </p:sp>
      <p:sp>
        <p:nvSpPr>
          <p:cNvPr id="78" name="Rectángulo 77"/>
          <p:cNvSpPr/>
          <p:nvPr/>
        </p:nvSpPr>
        <p:spPr>
          <a:xfrm>
            <a:off x="562788" y="6406238"/>
            <a:ext cx="1705523" cy="28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Otros</a:t>
            </a:r>
            <a:endParaRPr lang="es-CL" dirty="0"/>
          </a:p>
        </p:txBody>
      </p:sp>
      <p:pic>
        <p:nvPicPr>
          <p:cNvPr id="5122" name="Picture 2" descr="https://encrypted-tbn0.gstatic.com/images?q=tbn:ANd9GcRWwfi_tW63AVXbWBm298NOQqst3DbOzvQj6klSbuXeq46luU7R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985" y="1261919"/>
            <a:ext cx="2636878" cy="171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images01.olx.cl/ui/1/32/00/14723200_1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047" y="1259067"/>
            <a:ext cx="2746502" cy="1559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images04.olx.cl/ui/19/97/29/1373083672_525268829_7-Juegos-inflables-y-Animaciones-de-Cumpleanos-PlanetaHappy-.jp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820"/>
          <a:stretch/>
        </p:blipFill>
        <p:spPr bwMode="auto">
          <a:xfrm>
            <a:off x="5581605" y="6100622"/>
            <a:ext cx="3500475" cy="58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images04.olx.cl/ui/2/37/69/16972869_2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985" y="4026814"/>
            <a:ext cx="1210365" cy="139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http://img.yapo.cl/images/89/8911697568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203" y="1292631"/>
            <a:ext cx="2604407" cy="123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http://images02.olx.cl/ui/15/18/69/1317140542_257260969_1-MYKONOS-Servicio-de-Banqueteria-Coffe-Break-Catering-Tortas-Fondant-y-Pasteleria-Grieg-8150519.jpg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73" b="77038"/>
          <a:stretch/>
        </p:blipFill>
        <p:spPr bwMode="auto">
          <a:xfrm>
            <a:off x="2681856" y="6063501"/>
            <a:ext cx="1908980" cy="604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ángulo 38"/>
          <p:cNvSpPr/>
          <p:nvPr/>
        </p:nvSpPr>
        <p:spPr>
          <a:xfrm>
            <a:off x="0" y="6684136"/>
            <a:ext cx="11423560" cy="1738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Portero del Día: Juan Pérez – Andrés Pérez – Juan Pérez</a:t>
            </a:r>
            <a:endParaRPr lang="es-CL" dirty="0"/>
          </a:p>
        </p:txBody>
      </p:sp>
      <p:sp>
        <p:nvSpPr>
          <p:cNvPr id="40" name="Rectángulo 39"/>
          <p:cNvSpPr/>
          <p:nvPr/>
        </p:nvSpPr>
        <p:spPr>
          <a:xfrm>
            <a:off x="0" y="6684136"/>
            <a:ext cx="2248180" cy="173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Mensajes</a:t>
            </a:r>
            <a:endParaRPr lang="es-CL" dirty="0"/>
          </a:p>
        </p:txBody>
      </p:sp>
      <p:sp>
        <p:nvSpPr>
          <p:cNvPr id="41" name="Rectángulo redondeado 40">
            <a:hlinkClick r:id="rId16" action="ppaction://hlinksldjump"/>
          </p:cNvPr>
          <p:cNvSpPr/>
          <p:nvPr/>
        </p:nvSpPr>
        <p:spPr>
          <a:xfrm>
            <a:off x="4597955" y="24445"/>
            <a:ext cx="1506828" cy="150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Comercio</a:t>
            </a:r>
            <a:endParaRPr lang="es-CL" dirty="0"/>
          </a:p>
        </p:txBody>
      </p:sp>
      <p:sp>
        <p:nvSpPr>
          <p:cNvPr id="42" name="CuadroTexto 41"/>
          <p:cNvSpPr txBox="1"/>
          <p:nvPr/>
        </p:nvSpPr>
        <p:spPr>
          <a:xfrm>
            <a:off x="2865250" y="3374234"/>
            <a:ext cx="3206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dirty="0" smtClean="0"/>
              <a:t>Mantención interior:</a:t>
            </a:r>
            <a:endParaRPr lang="es-CL" sz="2800" dirty="0"/>
          </a:p>
        </p:txBody>
      </p:sp>
      <p:pic>
        <p:nvPicPr>
          <p:cNvPr id="4" name="Picture 2" descr="http://www.ceintec.com/curso_tutorial_de_electricista_instalaciones_electricas_baja_tension_online_a_distancia_por_internet_on_line_5283527.jp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405" y="4021157"/>
            <a:ext cx="1770577" cy="132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uadroTexto 43"/>
          <p:cNvSpPr txBox="1"/>
          <p:nvPr/>
        </p:nvSpPr>
        <p:spPr>
          <a:xfrm>
            <a:off x="2865250" y="5579780"/>
            <a:ext cx="1416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dirty="0" smtClean="0"/>
              <a:t>Eventos:</a:t>
            </a:r>
            <a:endParaRPr lang="es-CL" sz="2800" dirty="0"/>
          </a:p>
        </p:txBody>
      </p:sp>
      <p:pic>
        <p:nvPicPr>
          <p:cNvPr id="1028" name="Picture 4" descr="http://radioteca.net/media/local_themes/radioteca/images/radioteca/audio_comentario_17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119" y="3043676"/>
            <a:ext cx="1619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http://radioteca.net/media/local_themes/radioteca/images/radioteca/audio_comentario_17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277" y="3078652"/>
            <a:ext cx="1619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http://radioteca.net/media/local_themes/radioteca/images/radioteca/audio_comentario_17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8685" y="3043675"/>
            <a:ext cx="1619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http://radioteca.net/media/local_themes/radioteca/images/radioteca/audio_comentario_17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874" y="5485002"/>
            <a:ext cx="1619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http://radioteca.net/media/local_themes/radioteca/images/radioteca/audio_comentario_17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504" y="5473234"/>
            <a:ext cx="1619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306650" y="3037124"/>
            <a:ext cx="657225" cy="19050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435365" y="3037124"/>
            <a:ext cx="657225" cy="19050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254868" y="3037124"/>
            <a:ext cx="657225" cy="190500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077456" y="5470714"/>
            <a:ext cx="657225" cy="190500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194687" y="5470714"/>
            <a:ext cx="657225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2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ocumento 25">
            <a:hlinkClick r:id="rId2" action="ppaction://hlinksldjump"/>
          </p:cNvPr>
          <p:cNvSpPr/>
          <p:nvPr/>
        </p:nvSpPr>
        <p:spPr>
          <a:xfrm>
            <a:off x="11616744" y="4258570"/>
            <a:ext cx="575256" cy="1860876"/>
          </a:xfrm>
          <a:prstGeom prst="flowChartDocumen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CL" dirty="0" smtClean="0"/>
              <a:t> Servicios de Interés</a:t>
            </a:r>
            <a:endParaRPr lang="es-CL" dirty="0"/>
          </a:p>
        </p:txBody>
      </p:sp>
      <p:sp>
        <p:nvSpPr>
          <p:cNvPr id="27" name="Documento 26">
            <a:hlinkClick r:id="rId3" action="ppaction://hlinksldjump"/>
          </p:cNvPr>
          <p:cNvSpPr/>
          <p:nvPr/>
        </p:nvSpPr>
        <p:spPr>
          <a:xfrm>
            <a:off x="11616744" y="2657340"/>
            <a:ext cx="575256" cy="1984998"/>
          </a:xfrm>
          <a:prstGeom prst="flowChartDocumen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CL" dirty="0" smtClean="0"/>
              <a:t>    Comunidad</a:t>
            </a:r>
            <a:endParaRPr lang="es-CL" dirty="0"/>
          </a:p>
        </p:txBody>
      </p:sp>
      <p:sp>
        <p:nvSpPr>
          <p:cNvPr id="9" name="Rectángulo 8"/>
          <p:cNvSpPr/>
          <p:nvPr/>
        </p:nvSpPr>
        <p:spPr>
          <a:xfrm>
            <a:off x="0" y="0"/>
            <a:ext cx="11616744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r>
              <a:rPr lang="es-CL" dirty="0" smtClean="0"/>
              <a:t>                                        </a:t>
            </a:r>
          </a:p>
          <a:p>
            <a:endParaRPr lang="es-CL" dirty="0"/>
          </a:p>
          <a:p>
            <a:endParaRPr lang="es-CL" dirty="0" smtClean="0"/>
          </a:p>
          <a:p>
            <a:endParaRPr lang="es-CL" dirty="0" smtClean="0"/>
          </a:p>
          <a:p>
            <a:endParaRPr lang="es-CL" dirty="0"/>
          </a:p>
          <a:p>
            <a:endParaRPr lang="es-CL" dirty="0" smtClean="0"/>
          </a:p>
          <a:p>
            <a:endParaRPr lang="es-CL" dirty="0"/>
          </a:p>
          <a:p>
            <a:endParaRPr lang="es-CL" dirty="0" smtClean="0"/>
          </a:p>
          <a:p>
            <a:endParaRPr lang="es-CL" dirty="0"/>
          </a:p>
          <a:p>
            <a:endParaRPr lang="es-CL" dirty="0" smtClean="0"/>
          </a:p>
          <a:p>
            <a:r>
              <a:rPr lang="es-CL" dirty="0" smtClean="0"/>
              <a:t>Usuario                           Contraseña</a:t>
            </a:r>
            <a:endParaRPr lang="es-CL" dirty="0"/>
          </a:p>
        </p:txBody>
      </p:sp>
      <p:sp>
        <p:nvSpPr>
          <p:cNvPr id="11" name="Documento 10">
            <a:hlinkClick r:id="rId4" action="ppaction://hlinksldjump"/>
          </p:cNvPr>
          <p:cNvSpPr/>
          <p:nvPr/>
        </p:nvSpPr>
        <p:spPr>
          <a:xfrm>
            <a:off x="11616744" y="1163391"/>
            <a:ext cx="575256" cy="1847095"/>
          </a:xfrm>
          <a:prstGeom prst="flowChartDocumen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CL" dirty="0" smtClean="0"/>
              <a:t>  Mi Pagina</a:t>
            </a:r>
            <a:endParaRPr lang="es-CL" dirty="0"/>
          </a:p>
        </p:txBody>
      </p:sp>
      <p:sp>
        <p:nvSpPr>
          <p:cNvPr id="10" name="Documento 9"/>
          <p:cNvSpPr/>
          <p:nvPr/>
        </p:nvSpPr>
        <p:spPr>
          <a:xfrm>
            <a:off x="11616744" y="0"/>
            <a:ext cx="575256" cy="1493949"/>
          </a:xfrm>
          <a:prstGeom prst="flowChartDocumen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>
            <a:scene3d>
              <a:camera prst="orthographicFront">
                <a:rot lat="299999" lon="0" rev="0"/>
              </a:camera>
              <a:lightRig rig="threePt" dir="t"/>
            </a:scene3d>
          </a:bodyPr>
          <a:lstStyle/>
          <a:p>
            <a:pPr algn="ctr"/>
            <a:r>
              <a:rPr lang="es-CL" dirty="0" smtClean="0"/>
              <a:t>Portada</a:t>
            </a:r>
            <a:endParaRPr lang="es-CL" dirty="0"/>
          </a:p>
        </p:txBody>
      </p:sp>
      <p:pic>
        <p:nvPicPr>
          <p:cNvPr id="1026" name="Picture 2" descr="http://imgclasificados3.emol.com/Proyectos/imagenes/proyecto/PR_3457_LOGO_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717" y="174906"/>
            <a:ext cx="226695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ángulo 14"/>
          <p:cNvSpPr/>
          <p:nvPr/>
        </p:nvSpPr>
        <p:spPr>
          <a:xfrm>
            <a:off x="847628" y="6513336"/>
            <a:ext cx="1125415" cy="2250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Rectángulo 17"/>
          <p:cNvSpPr/>
          <p:nvPr/>
        </p:nvSpPr>
        <p:spPr>
          <a:xfrm>
            <a:off x="3433903" y="6513335"/>
            <a:ext cx="1125415" cy="2250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Rectángulo redondeado 18"/>
          <p:cNvSpPr/>
          <p:nvPr/>
        </p:nvSpPr>
        <p:spPr>
          <a:xfrm>
            <a:off x="0" y="1"/>
            <a:ext cx="11616744" cy="1909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s-CL" dirty="0" smtClean="0"/>
          </a:p>
        </p:txBody>
      </p:sp>
      <p:sp>
        <p:nvSpPr>
          <p:cNvPr id="25" name="CuadroTexto 24"/>
          <p:cNvSpPr txBox="1"/>
          <p:nvPr/>
        </p:nvSpPr>
        <p:spPr>
          <a:xfrm>
            <a:off x="2562160" y="-692498"/>
            <a:ext cx="499367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sz="2800" dirty="0" smtClean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endParaRPr lang="es-CL" sz="28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r>
              <a:rPr lang="es-CL" sz="28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Bienvenido a Barrio Los Bosques</a:t>
            </a:r>
            <a:endParaRPr lang="es-CL" sz="28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2" name="Rectángulo redondeado 1">
            <a:hlinkClick r:id="rId6" action="ppaction://hlinksldjump"/>
          </p:cNvPr>
          <p:cNvSpPr/>
          <p:nvPr/>
        </p:nvSpPr>
        <p:spPr>
          <a:xfrm>
            <a:off x="0" y="25153"/>
            <a:ext cx="1506828" cy="150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Clima</a:t>
            </a:r>
            <a:endParaRPr lang="es-CL" dirty="0"/>
          </a:p>
        </p:txBody>
      </p:sp>
      <p:sp>
        <p:nvSpPr>
          <p:cNvPr id="20" name="Rectángulo redondeado 19">
            <a:hlinkClick r:id="rId7" action="ppaction://hlinksldjump"/>
          </p:cNvPr>
          <p:cNvSpPr/>
          <p:nvPr/>
        </p:nvSpPr>
        <p:spPr>
          <a:xfrm>
            <a:off x="1526245" y="27633"/>
            <a:ext cx="1506828" cy="150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Como Llegar</a:t>
            </a:r>
            <a:endParaRPr lang="es-CL" dirty="0"/>
          </a:p>
        </p:txBody>
      </p:sp>
      <p:sp>
        <p:nvSpPr>
          <p:cNvPr id="21" name="Rectángulo redondeado 20">
            <a:hlinkClick r:id="rId8" action="ppaction://hlinksldjump"/>
          </p:cNvPr>
          <p:cNvSpPr/>
          <p:nvPr/>
        </p:nvSpPr>
        <p:spPr>
          <a:xfrm>
            <a:off x="3052490" y="27634"/>
            <a:ext cx="1506828" cy="150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Emergencia</a:t>
            </a:r>
            <a:endParaRPr lang="es-CL" dirty="0"/>
          </a:p>
        </p:txBody>
      </p:sp>
      <p:sp>
        <p:nvSpPr>
          <p:cNvPr id="24" name="Rectángulo redondeado 23"/>
          <p:cNvSpPr/>
          <p:nvPr/>
        </p:nvSpPr>
        <p:spPr>
          <a:xfrm>
            <a:off x="9082080" y="30489"/>
            <a:ext cx="1959407" cy="134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Usuario - </a:t>
            </a:r>
            <a:endParaRPr lang="es-CL" dirty="0"/>
          </a:p>
        </p:txBody>
      </p:sp>
      <p:pic>
        <p:nvPicPr>
          <p:cNvPr id="5" name="Picture 2" descr="http://www.emaus.com/img/icono_carta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3996" y="40785"/>
            <a:ext cx="18097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redondeado 5"/>
          <p:cNvSpPr/>
          <p:nvPr/>
        </p:nvSpPr>
        <p:spPr>
          <a:xfrm>
            <a:off x="4816699" y="6513335"/>
            <a:ext cx="811369" cy="225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Entrar</a:t>
            </a:r>
            <a:endParaRPr lang="es-CL" dirty="0"/>
          </a:p>
        </p:txBody>
      </p:sp>
      <p:sp>
        <p:nvSpPr>
          <p:cNvPr id="3" name="Flecha derecha 2">
            <a:hlinkClick r:id="rId10" action="ppaction://hlinksldjump"/>
          </p:cNvPr>
          <p:cNvSpPr/>
          <p:nvPr/>
        </p:nvSpPr>
        <p:spPr>
          <a:xfrm flipH="1">
            <a:off x="847628" y="1620641"/>
            <a:ext cx="283335" cy="1046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Flecha derecha 21">
            <a:hlinkClick r:id="rId11" action="ppaction://hlinksldjump"/>
          </p:cNvPr>
          <p:cNvSpPr/>
          <p:nvPr/>
        </p:nvSpPr>
        <p:spPr>
          <a:xfrm>
            <a:off x="8054941" y="1620641"/>
            <a:ext cx="283335" cy="1046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313" y="916518"/>
            <a:ext cx="4927583" cy="24546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558867" y="5140680"/>
            <a:ext cx="1390650" cy="1371600"/>
          </a:xfrm>
          <a:prstGeom prst="rect">
            <a:avLst/>
          </a:prstGeom>
        </p:spPr>
      </p:pic>
      <p:sp>
        <p:nvSpPr>
          <p:cNvPr id="28" name="CuadroTexto 27"/>
          <p:cNvSpPr txBox="1"/>
          <p:nvPr/>
        </p:nvSpPr>
        <p:spPr>
          <a:xfrm>
            <a:off x="9493109" y="4788245"/>
            <a:ext cx="18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Lugares de Interés</a:t>
            </a:r>
            <a:endParaRPr lang="es-CL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Rectángulo redondeado 28">
            <a:hlinkClick r:id="rId6" action="ppaction://hlinksldjump"/>
          </p:cNvPr>
          <p:cNvSpPr/>
          <p:nvPr/>
        </p:nvSpPr>
        <p:spPr>
          <a:xfrm>
            <a:off x="4597955" y="24445"/>
            <a:ext cx="1506828" cy="150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Comercio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8745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ocumento 25">
            <a:hlinkClick r:id="rId2" action="ppaction://hlinksldjump"/>
          </p:cNvPr>
          <p:cNvSpPr/>
          <p:nvPr/>
        </p:nvSpPr>
        <p:spPr>
          <a:xfrm>
            <a:off x="11616744" y="4258570"/>
            <a:ext cx="575256" cy="1860876"/>
          </a:xfrm>
          <a:prstGeom prst="flowChartDocumen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CL" dirty="0" smtClean="0"/>
              <a:t> Servicios de Interés</a:t>
            </a:r>
            <a:endParaRPr lang="es-CL" dirty="0"/>
          </a:p>
        </p:txBody>
      </p:sp>
      <p:sp>
        <p:nvSpPr>
          <p:cNvPr id="27" name="Documento 26">
            <a:hlinkClick r:id="rId3" action="ppaction://hlinksldjump"/>
          </p:cNvPr>
          <p:cNvSpPr/>
          <p:nvPr/>
        </p:nvSpPr>
        <p:spPr>
          <a:xfrm>
            <a:off x="11616744" y="2657340"/>
            <a:ext cx="575256" cy="1984998"/>
          </a:xfrm>
          <a:prstGeom prst="flowChartDocumen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CL" dirty="0" smtClean="0"/>
              <a:t>    Comunidad</a:t>
            </a:r>
            <a:endParaRPr lang="es-CL" dirty="0"/>
          </a:p>
        </p:txBody>
      </p:sp>
      <p:sp>
        <p:nvSpPr>
          <p:cNvPr id="9" name="Rectángulo 8"/>
          <p:cNvSpPr/>
          <p:nvPr/>
        </p:nvSpPr>
        <p:spPr>
          <a:xfrm>
            <a:off x="0" y="0"/>
            <a:ext cx="11616744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r>
              <a:rPr lang="es-CL" dirty="0" smtClean="0"/>
              <a:t>                                        </a:t>
            </a:r>
          </a:p>
          <a:p>
            <a:endParaRPr lang="es-CL" dirty="0"/>
          </a:p>
          <a:p>
            <a:endParaRPr lang="es-CL" dirty="0" smtClean="0"/>
          </a:p>
          <a:p>
            <a:endParaRPr lang="es-CL" dirty="0" smtClean="0"/>
          </a:p>
          <a:p>
            <a:endParaRPr lang="es-CL" dirty="0"/>
          </a:p>
          <a:p>
            <a:endParaRPr lang="es-CL" dirty="0" smtClean="0"/>
          </a:p>
          <a:p>
            <a:endParaRPr lang="es-CL" dirty="0"/>
          </a:p>
          <a:p>
            <a:endParaRPr lang="es-CL" dirty="0" smtClean="0"/>
          </a:p>
          <a:p>
            <a:endParaRPr lang="es-CL" dirty="0"/>
          </a:p>
          <a:p>
            <a:endParaRPr lang="es-CL" dirty="0" smtClean="0"/>
          </a:p>
          <a:p>
            <a:r>
              <a:rPr lang="es-CL" dirty="0" smtClean="0"/>
              <a:t>Usuario                           Contraseña</a:t>
            </a:r>
            <a:endParaRPr lang="es-CL" dirty="0"/>
          </a:p>
        </p:txBody>
      </p:sp>
      <p:sp>
        <p:nvSpPr>
          <p:cNvPr id="11" name="Documento 10">
            <a:hlinkClick r:id="rId4" action="ppaction://hlinksldjump"/>
          </p:cNvPr>
          <p:cNvSpPr/>
          <p:nvPr/>
        </p:nvSpPr>
        <p:spPr>
          <a:xfrm>
            <a:off x="11616744" y="1163391"/>
            <a:ext cx="575256" cy="1847095"/>
          </a:xfrm>
          <a:prstGeom prst="flowChartDocumen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CL" dirty="0" smtClean="0"/>
              <a:t>  Mi Pagina</a:t>
            </a:r>
            <a:endParaRPr lang="es-CL" dirty="0"/>
          </a:p>
        </p:txBody>
      </p:sp>
      <p:sp>
        <p:nvSpPr>
          <p:cNvPr id="10" name="Documento 9"/>
          <p:cNvSpPr/>
          <p:nvPr/>
        </p:nvSpPr>
        <p:spPr>
          <a:xfrm>
            <a:off x="11616744" y="0"/>
            <a:ext cx="575256" cy="1493949"/>
          </a:xfrm>
          <a:prstGeom prst="flowChartDocumen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>
            <a:scene3d>
              <a:camera prst="orthographicFront">
                <a:rot lat="299999" lon="0" rev="0"/>
              </a:camera>
              <a:lightRig rig="threePt" dir="t"/>
            </a:scene3d>
          </a:bodyPr>
          <a:lstStyle/>
          <a:p>
            <a:pPr algn="ctr"/>
            <a:r>
              <a:rPr lang="es-CL" dirty="0" smtClean="0"/>
              <a:t>Portada</a:t>
            </a:r>
            <a:endParaRPr lang="es-CL" dirty="0"/>
          </a:p>
        </p:txBody>
      </p:sp>
      <p:pic>
        <p:nvPicPr>
          <p:cNvPr id="1026" name="Picture 2" descr="http://imgclasificados3.emol.com/Proyectos/imagenes/proyecto/PR_3457_LOGO_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717" y="174906"/>
            <a:ext cx="226695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ángulo 14"/>
          <p:cNvSpPr/>
          <p:nvPr/>
        </p:nvSpPr>
        <p:spPr>
          <a:xfrm>
            <a:off x="847628" y="6513336"/>
            <a:ext cx="1125415" cy="2250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Rectángulo 17"/>
          <p:cNvSpPr/>
          <p:nvPr/>
        </p:nvSpPr>
        <p:spPr>
          <a:xfrm>
            <a:off x="3433903" y="6513335"/>
            <a:ext cx="1125415" cy="2250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Rectángulo redondeado 18"/>
          <p:cNvSpPr/>
          <p:nvPr/>
        </p:nvSpPr>
        <p:spPr>
          <a:xfrm>
            <a:off x="0" y="1"/>
            <a:ext cx="11616744" cy="1909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s-CL" dirty="0" smtClean="0"/>
          </a:p>
        </p:txBody>
      </p:sp>
      <p:sp>
        <p:nvSpPr>
          <p:cNvPr id="25" name="CuadroTexto 24"/>
          <p:cNvSpPr txBox="1"/>
          <p:nvPr/>
        </p:nvSpPr>
        <p:spPr>
          <a:xfrm>
            <a:off x="2562160" y="-692498"/>
            <a:ext cx="499367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sz="2800" dirty="0" smtClean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endParaRPr lang="es-CL" sz="28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r>
              <a:rPr lang="es-CL" sz="28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Bienvenido a Barrio Los Bosques</a:t>
            </a:r>
            <a:endParaRPr lang="es-CL" sz="28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2" name="Rectángulo redondeado 1">
            <a:hlinkClick r:id="rId6" action="ppaction://hlinksldjump"/>
          </p:cNvPr>
          <p:cNvSpPr/>
          <p:nvPr/>
        </p:nvSpPr>
        <p:spPr>
          <a:xfrm>
            <a:off x="0" y="25153"/>
            <a:ext cx="1506828" cy="150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Clima</a:t>
            </a:r>
            <a:endParaRPr lang="es-CL" dirty="0"/>
          </a:p>
        </p:txBody>
      </p:sp>
      <p:sp>
        <p:nvSpPr>
          <p:cNvPr id="20" name="Rectángulo redondeado 19">
            <a:hlinkClick r:id="rId7" action="ppaction://hlinksldjump"/>
          </p:cNvPr>
          <p:cNvSpPr/>
          <p:nvPr/>
        </p:nvSpPr>
        <p:spPr>
          <a:xfrm>
            <a:off x="1526245" y="27633"/>
            <a:ext cx="1506828" cy="150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Como Llegar</a:t>
            </a:r>
            <a:endParaRPr lang="es-CL" dirty="0"/>
          </a:p>
        </p:txBody>
      </p:sp>
      <p:sp>
        <p:nvSpPr>
          <p:cNvPr id="21" name="Rectángulo redondeado 20">
            <a:hlinkClick r:id="rId8" action="ppaction://hlinksldjump"/>
          </p:cNvPr>
          <p:cNvSpPr/>
          <p:nvPr/>
        </p:nvSpPr>
        <p:spPr>
          <a:xfrm>
            <a:off x="3052490" y="27634"/>
            <a:ext cx="1506828" cy="150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Emergencia</a:t>
            </a:r>
            <a:endParaRPr lang="es-CL" dirty="0"/>
          </a:p>
        </p:txBody>
      </p:sp>
      <p:sp>
        <p:nvSpPr>
          <p:cNvPr id="24" name="Rectángulo redondeado 23"/>
          <p:cNvSpPr/>
          <p:nvPr/>
        </p:nvSpPr>
        <p:spPr>
          <a:xfrm>
            <a:off x="9082080" y="30489"/>
            <a:ext cx="1959407" cy="134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Usuario - </a:t>
            </a:r>
            <a:endParaRPr lang="es-CL" dirty="0"/>
          </a:p>
        </p:txBody>
      </p:sp>
      <p:pic>
        <p:nvPicPr>
          <p:cNvPr id="5" name="Picture 2" descr="http://www.emaus.com/img/icono_carta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3996" y="40785"/>
            <a:ext cx="18097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redondeado 5"/>
          <p:cNvSpPr/>
          <p:nvPr/>
        </p:nvSpPr>
        <p:spPr>
          <a:xfrm>
            <a:off x="4816699" y="6513335"/>
            <a:ext cx="811369" cy="225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Entrar</a:t>
            </a:r>
            <a:endParaRPr lang="es-CL" dirty="0"/>
          </a:p>
        </p:txBody>
      </p:sp>
      <p:sp>
        <p:nvSpPr>
          <p:cNvPr id="3" name="Flecha derecha 2">
            <a:hlinkClick r:id="rId10" action="ppaction://hlinksldjump"/>
          </p:cNvPr>
          <p:cNvSpPr/>
          <p:nvPr/>
        </p:nvSpPr>
        <p:spPr>
          <a:xfrm flipH="1">
            <a:off x="847628" y="1620641"/>
            <a:ext cx="283335" cy="1046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Flecha derecha 21"/>
          <p:cNvSpPr/>
          <p:nvPr/>
        </p:nvSpPr>
        <p:spPr>
          <a:xfrm>
            <a:off x="8054941" y="1620641"/>
            <a:ext cx="283335" cy="1046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7" name="Picture 2" descr="http://img.emol.com/fotospanoramas/2010/10/1/1581_Act__02Des2_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871" y="871135"/>
            <a:ext cx="4984661" cy="25014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58867" y="5140680"/>
            <a:ext cx="1390650" cy="1371600"/>
          </a:xfrm>
          <a:prstGeom prst="rect">
            <a:avLst/>
          </a:prstGeom>
        </p:spPr>
      </p:pic>
      <p:sp>
        <p:nvSpPr>
          <p:cNvPr id="28" name="CuadroTexto 27"/>
          <p:cNvSpPr txBox="1"/>
          <p:nvPr/>
        </p:nvSpPr>
        <p:spPr>
          <a:xfrm>
            <a:off x="9493109" y="4788245"/>
            <a:ext cx="18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Lugares de Interés</a:t>
            </a:r>
            <a:endParaRPr lang="es-CL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Rectángulo redondeado 28">
            <a:hlinkClick r:id="rId13" action="ppaction://hlinksldjump"/>
          </p:cNvPr>
          <p:cNvSpPr/>
          <p:nvPr/>
        </p:nvSpPr>
        <p:spPr>
          <a:xfrm>
            <a:off x="4597955" y="24445"/>
            <a:ext cx="1506828" cy="150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Comercio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7397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ocumento 31">
            <a:hlinkClick r:id="rId2" action="ppaction://hlinksldjump"/>
          </p:cNvPr>
          <p:cNvSpPr/>
          <p:nvPr/>
        </p:nvSpPr>
        <p:spPr>
          <a:xfrm>
            <a:off x="11616744" y="4258570"/>
            <a:ext cx="575256" cy="1860876"/>
          </a:xfrm>
          <a:prstGeom prst="flowChartDocumen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CL" dirty="0" smtClean="0"/>
              <a:t> Servicios de Interés</a:t>
            </a:r>
            <a:endParaRPr lang="es-CL" dirty="0"/>
          </a:p>
        </p:txBody>
      </p:sp>
      <p:sp>
        <p:nvSpPr>
          <p:cNvPr id="33" name="Documento 32">
            <a:hlinkClick r:id="rId3" action="ppaction://hlinksldjump"/>
          </p:cNvPr>
          <p:cNvSpPr/>
          <p:nvPr/>
        </p:nvSpPr>
        <p:spPr>
          <a:xfrm>
            <a:off x="11616744" y="2657340"/>
            <a:ext cx="575256" cy="1984998"/>
          </a:xfrm>
          <a:prstGeom prst="flowChartDocumen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CL" dirty="0" smtClean="0"/>
              <a:t>    Comunidad</a:t>
            </a:r>
            <a:endParaRPr lang="es-CL" dirty="0"/>
          </a:p>
        </p:txBody>
      </p:sp>
      <p:sp>
        <p:nvSpPr>
          <p:cNvPr id="9" name="Rectángulo 8"/>
          <p:cNvSpPr/>
          <p:nvPr/>
        </p:nvSpPr>
        <p:spPr>
          <a:xfrm>
            <a:off x="0" y="0"/>
            <a:ext cx="11616744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r>
              <a:rPr lang="es-CL" dirty="0" smtClean="0"/>
              <a:t>                                        </a:t>
            </a:r>
          </a:p>
          <a:p>
            <a:endParaRPr lang="es-CL" dirty="0"/>
          </a:p>
          <a:p>
            <a:endParaRPr lang="es-CL" dirty="0" smtClean="0"/>
          </a:p>
          <a:p>
            <a:endParaRPr lang="es-CL" dirty="0" smtClean="0"/>
          </a:p>
          <a:p>
            <a:endParaRPr lang="es-CL" dirty="0"/>
          </a:p>
          <a:p>
            <a:endParaRPr lang="es-CL" dirty="0" smtClean="0"/>
          </a:p>
          <a:p>
            <a:endParaRPr lang="es-CL" dirty="0"/>
          </a:p>
          <a:p>
            <a:endParaRPr lang="es-CL" dirty="0" smtClean="0"/>
          </a:p>
          <a:p>
            <a:endParaRPr lang="es-CL" dirty="0"/>
          </a:p>
          <a:p>
            <a:endParaRPr lang="es-CL" dirty="0" smtClean="0"/>
          </a:p>
          <a:p>
            <a:endParaRPr lang="es-CL" dirty="0"/>
          </a:p>
          <a:p>
            <a:r>
              <a:rPr lang="es-CL" dirty="0" smtClean="0"/>
              <a:t>Usuario                           Contraseña</a:t>
            </a:r>
            <a:endParaRPr lang="es-CL" dirty="0"/>
          </a:p>
        </p:txBody>
      </p:sp>
      <p:sp>
        <p:nvSpPr>
          <p:cNvPr id="11" name="Documento 10">
            <a:hlinkClick r:id="rId4" action="ppaction://hlinksldjump"/>
          </p:cNvPr>
          <p:cNvSpPr/>
          <p:nvPr/>
        </p:nvSpPr>
        <p:spPr>
          <a:xfrm>
            <a:off x="11616744" y="1163391"/>
            <a:ext cx="575256" cy="1847095"/>
          </a:xfrm>
          <a:prstGeom prst="flowChartDocumen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CL" dirty="0" smtClean="0"/>
              <a:t>  Mi Pagina</a:t>
            </a:r>
            <a:endParaRPr lang="es-CL" dirty="0"/>
          </a:p>
        </p:txBody>
      </p:sp>
      <p:sp>
        <p:nvSpPr>
          <p:cNvPr id="10" name="Documento 9">
            <a:hlinkClick r:id="rId5" action="ppaction://hlinksldjump"/>
          </p:cNvPr>
          <p:cNvSpPr/>
          <p:nvPr/>
        </p:nvSpPr>
        <p:spPr>
          <a:xfrm>
            <a:off x="11616744" y="0"/>
            <a:ext cx="575256" cy="1493949"/>
          </a:xfrm>
          <a:prstGeom prst="flowChartDocumen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>
            <a:scene3d>
              <a:camera prst="orthographicFront">
                <a:rot lat="299999" lon="0" rev="0"/>
              </a:camera>
              <a:lightRig rig="threePt" dir="t"/>
            </a:scene3d>
          </a:bodyPr>
          <a:lstStyle/>
          <a:p>
            <a:pPr algn="ctr"/>
            <a:r>
              <a:rPr lang="es-CL" dirty="0" smtClean="0"/>
              <a:t>Portada</a:t>
            </a:r>
            <a:endParaRPr lang="es-CL" dirty="0"/>
          </a:p>
        </p:txBody>
      </p:sp>
      <p:sp>
        <p:nvSpPr>
          <p:cNvPr id="15" name="Rectángulo 14"/>
          <p:cNvSpPr/>
          <p:nvPr/>
        </p:nvSpPr>
        <p:spPr>
          <a:xfrm>
            <a:off x="873386" y="6625879"/>
            <a:ext cx="1125415" cy="2250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Rectángulo 17"/>
          <p:cNvSpPr/>
          <p:nvPr/>
        </p:nvSpPr>
        <p:spPr>
          <a:xfrm>
            <a:off x="3375688" y="6625878"/>
            <a:ext cx="1125415" cy="2250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CuadroTexto 24"/>
          <p:cNvSpPr txBox="1"/>
          <p:nvPr/>
        </p:nvSpPr>
        <p:spPr>
          <a:xfrm>
            <a:off x="2552843" y="697626"/>
            <a:ext cx="4993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Bienvenido a Barrio Los Bosques</a:t>
            </a:r>
            <a:endParaRPr lang="es-CL" sz="28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22" name="Rectángulo redondeado 21">
            <a:hlinkClick r:id="rId5" action="ppaction://hlinksldjump"/>
          </p:cNvPr>
          <p:cNvSpPr/>
          <p:nvPr/>
        </p:nvSpPr>
        <p:spPr>
          <a:xfrm>
            <a:off x="0" y="245842"/>
            <a:ext cx="4417255" cy="1345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r>
              <a:rPr lang="es-CL" dirty="0" smtClean="0"/>
              <a:t>Clima</a:t>
            </a:r>
            <a:endParaRPr lang="es-CL" dirty="0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015" y="350204"/>
            <a:ext cx="1590675" cy="1057275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7408" y="573372"/>
            <a:ext cx="1771650" cy="504825"/>
          </a:xfrm>
          <a:prstGeom prst="rect">
            <a:avLst/>
          </a:prstGeom>
        </p:spPr>
      </p:pic>
      <p:sp>
        <p:nvSpPr>
          <p:cNvPr id="26" name="Rectángulo redondeado 25"/>
          <p:cNvSpPr/>
          <p:nvPr/>
        </p:nvSpPr>
        <p:spPr>
          <a:xfrm>
            <a:off x="0" y="1"/>
            <a:ext cx="11616744" cy="1909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s-CL" dirty="0" smtClean="0"/>
          </a:p>
        </p:txBody>
      </p:sp>
      <p:sp>
        <p:nvSpPr>
          <p:cNvPr id="27" name="Rectángulo redondeado 26"/>
          <p:cNvSpPr/>
          <p:nvPr/>
        </p:nvSpPr>
        <p:spPr>
          <a:xfrm>
            <a:off x="0" y="25153"/>
            <a:ext cx="1506828" cy="150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Clima</a:t>
            </a:r>
            <a:endParaRPr lang="es-CL" dirty="0"/>
          </a:p>
        </p:txBody>
      </p:sp>
      <p:sp>
        <p:nvSpPr>
          <p:cNvPr id="28" name="Rectángulo redondeado 27">
            <a:hlinkClick r:id="rId8" action="ppaction://hlinksldjump"/>
          </p:cNvPr>
          <p:cNvSpPr/>
          <p:nvPr/>
        </p:nvSpPr>
        <p:spPr>
          <a:xfrm>
            <a:off x="1526245" y="27633"/>
            <a:ext cx="1506828" cy="150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Como Llegar</a:t>
            </a:r>
            <a:endParaRPr lang="es-CL" dirty="0"/>
          </a:p>
        </p:txBody>
      </p:sp>
      <p:sp>
        <p:nvSpPr>
          <p:cNvPr id="29" name="Rectángulo redondeado 28">
            <a:hlinkClick r:id="rId9" action="ppaction://hlinksldjump"/>
          </p:cNvPr>
          <p:cNvSpPr/>
          <p:nvPr/>
        </p:nvSpPr>
        <p:spPr>
          <a:xfrm>
            <a:off x="3052490" y="27634"/>
            <a:ext cx="1506828" cy="150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Emergencia</a:t>
            </a:r>
            <a:endParaRPr lang="es-CL" dirty="0"/>
          </a:p>
        </p:txBody>
      </p:sp>
      <p:sp>
        <p:nvSpPr>
          <p:cNvPr id="30" name="Rectángulo redondeado 29"/>
          <p:cNvSpPr/>
          <p:nvPr/>
        </p:nvSpPr>
        <p:spPr>
          <a:xfrm>
            <a:off x="9082080" y="30489"/>
            <a:ext cx="1959407" cy="134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Usuario - </a:t>
            </a:r>
            <a:endParaRPr lang="es-CL" dirty="0"/>
          </a:p>
        </p:txBody>
      </p:sp>
      <p:pic>
        <p:nvPicPr>
          <p:cNvPr id="31" name="Picture 2" descr="http://www.emaus.com/img/icono_carta.gi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3996" y="40785"/>
            <a:ext cx="18097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://imgclasificados3.emol.com/Proyectos/imagenes/proyecto/PR_3457_LOGO_3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717" y="174906"/>
            <a:ext cx="226695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58867" y="5140680"/>
            <a:ext cx="1390650" cy="1371600"/>
          </a:xfrm>
          <a:prstGeom prst="rect">
            <a:avLst/>
          </a:prstGeom>
        </p:spPr>
      </p:pic>
      <p:sp>
        <p:nvSpPr>
          <p:cNvPr id="23" name="CuadroTexto 22"/>
          <p:cNvSpPr txBox="1"/>
          <p:nvPr/>
        </p:nvSpPr>
        <p:spPr>
          <a:xfrm>
            <a:off x="9493109" y="4788245"/>
            <a:ext cx="18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Lugares de Interés</a:t>
            </a:r>
            <a:endParaRPr lang="es-CL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Rectángulo redondeado 23">
            <a:hlinkClick r:id="rId13" action="ppaction://hlinksldjump"/>
          </p:cNvPr>
          <p:cNvSpPr/>
          <p:nvPr/>
        </p:nvSpPr>
        <p:spPr>
          <a:xfrm>
            <a:off x="4597955" y="24445"/>
            <a:ext cx="1506828" cy="150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Comercio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1596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cumento 30">
            <a:hlinkClick r:id="rId2" action="ppaction://hlinksldjump"/>
          </p:cNvPr>
          <p:cNvSpPr/>
          <p:nvPr/>
        </p:nvSpPr>
        <p:spPr>
          <a:xfrm>
            <a:off x="11616744" y="4258570"/>
            <a:ext cx="575256" cy="1860876"/>
          </a:xfrm>
          <a:prstGeom prst="flowChartDocumen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CL" dirty="0" smtClean="0"/>
              <a:t> Servicios de Interés</a:t>
            </a:r>
            <a:endParaRPr lang="es-CL" dirty="0"/>
          </a:p>
        </p:txBody>
      </p:sp>
      <p:sp>
        <p:nvSpPr>
          <p:cNvPr id="32" name="Documento 31">
            <a:hlinkClick r:id="rId3" action="ppaction://hlinksldjump"/>
          </p:cNvPr>
          <p:cNvSpPr/>
          <p:nvPr/>
        </p:nvSpPr>
        <p:spPr>
          <a:xfrm>
            <a:off x="11616744" y="2657340"/>
            <a:ext cx="575256" cy="1984998"/>
          </a:xfrm>
          <a:prstGeom prst="flowChartDocumen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CL" dirty="0" smtClean="0"/>
              <a:t>    Comunidad</a:t>
            </a:r>
            <a:endParaRPr lang="es-CL" dirty="0"/>
          </a:p>
        </p:txBody>
      </p:sp>
      <p:sp>
        <p:nvSpPr>
          <p:cNvPr id="9" name="Rectángulo 8"/>
          <p:cNvSpPr/>
          <p:nvPr/>
        </p:nvSpPr>
        <p:spPr>
          <a:xfrm>
            <a:off x="0" y="0"/>
            <a:ext cx="11616744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r>
              <a:rPr lang="es-CL" dirty="0" smtClean="0"/>
              <a:t>                                        </a:t>
            </a:r>
          </a:p>
          <a:p>
            <a:endParaRPr lang="es-CL" dirty="0"/>
          </a:p>
          <a:p>
            <a:endParaRPr lang="es-CL" dirty="0" smtClean="0"/>
          </a:p>
          <a:p>
            <a:endParaRPr lang="es-CL" dirty="0" smtClean="0"/>
          </a:p>
          <a:p>
            <a:endParaRPr lang="es-CL" dirty="0"/>
          </a:p>
          <a:p>
            <a:endParaRPr lang="es-CL" dirty="0" smtClean="0"/>
          </a:p>
          <a:p>
            <a:endParaRPr lang="es-CL" dirty="0"/>
          </a:p>
          <a:p>
            <a:endParaRPr lang="es-CL" dirty="0" smtClean="0"/>
          </a:p>
          <a:p>
            <a:endParaRPr lang="es-CL" dirty="0"/>
          </a:p>
          <a:p>
            <a:endParaRPr lang="es-CL" dirty="0" smtClean="0"/>
          </a:p>
          <a:p>
            <a:endParaRPr lang="es-CL" dirty="0"/>
          </a:p>
          <a:p>
            <a:r>
              <a:rPr lang="es-CL" dirty="0" smtClean="0"/>
              <a:t>Usuario                           Contraseña</a:t>
            </a:r>
            <a:endParaRPr lang="es-CL" dirty="0"/>
          </a:p>
        </p:txBody>
      </p:sp>
      <p:sp>
        <p:nvSpPr>
          <p:cNvPr id="11" name="Documento 10">
            <a:hlinkClick r:id="rId4" action="ppaction://hlinksldjump"/>
          </p:cNvPr>
          <p:cNvSpPr/>
          <p:nvPr/>
        </p:nvSpPr>
        <p:spPr>
          <a:xfrm>
            <a:off x="11616744" y="1163391"/>
            <a:ext cx="575256" cy="1847095"/>
          </a:xfrm>
          <a:prstGeom prst="flowChartDocumen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CL" dirty="0" smtClean="0"/>
              <a:t>  Mi Pagina</a:t>
            </a:r>
            <a:endParaRPr lang="es-CL" dirty="0"/>
          </a:p>
        </p:txBody>
      </p:sp>
      <p:sp>
        <p:nvSpPr>
          <p:cNvPr id="10" name="Documento 9">
            <a:hlinkClick r:id="rId5" action="ppaction://hlinksldjump"/>
          </p:cNvPr>
          <p:cNvSpPr/>
          <p:nvPr/>
        </p:nvSpPr>
        <p:spPr>
          <a:xfrm>
            <a:off x="11616744" y="0"/>
            <a:ext cx="575256" cy="1493949"/>
          </a:xfrm>
          <a:prstGeom prst="flowChartDocumen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>
            <a:scene3d>
              <a:camera prst="orthographicFront">
                <a:rot lat="299999" lon="0" rev="0"/>
              </a:camera>
              <a:lightRig rig="threePt" dir="t"/>
            </a:scene3d>
          </a:bodyPr>
          <a:lstStyle/>
          <a:p>
            <a:pPr algn="ctr"/>
            <a:r>
              <a:rPr lang="es-CL" dirty="0" smtClean="0"/>
              <a:t>Portada</a:t>
            </a:r>
            <a:endParaRPr lang="es-CL" dirty="0"/>
          </a:p>
        </p:txBody>
      </p:sp>
      <p:pic>
        <p:nvPicPr>
          <p:cNvPr id="1026" name="Picture 2" descr="http://imgclasificados3.emol.com/Proyectos/imagenes/proyecto/PR_3457_LOGO_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206" y="1493949"/>
            <a:ext cx="226695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ángulo 14"/>
          <p:cNvSpPr/>
          <p:nvPr/>
        </p:nvSpPr>
        <p:spPr>
          <a:xfrm>
            <a:off x="873386" y="6625879"/>
            <a:ext cx="1125415" cy="2250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Rectángulo 17"/>
          <p:cNvSpPr/>
          <p:nvPr/>
        </p:nvSpPr>
        <p:spPr>
          <a:xfrm>
            <a:off x="3375688" y="6625878"/>
            <a:ext cx="1125415" cy="2250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CuadroTexto 24"/>
          <p:cNvSpPr txBox="1"/>
          <p:nvPr/>
        </p:nvSpPr>
        <p:spPr>
          <a:xfrm>
            <a:off x="2552843" y="697626"/>
            <a:ext cx="4993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Bienvenido a Barrio Los Bosques</a:t>
            </a:r>
            <a:endParaRPr lang="es-CL" sz="28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22" name="Rectángulo redondeado 21">
            <a:hlinkClick r:id="rId5" action="ppaction://hlinksldjump"/>
          </p:cNvPr>
          <p:cNvSpPr/>
          <p:nvPr/>
        </p:nvSpPr>
        <p:spPr>
          <a:xfrm>
            <a:off x="1506828" y="262991"/>
            <a:ext cx="4417255" cy="1345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r>
              <a:rPr lang="es-CL" dirty="0" smtClean="0"/>
              <a:t>Como Llegar</a:t>
            </a:r>
            <a:endParaRPr lang="es-CL" dirty="0"/>
          </a:p>
        </p:txBody>
      </p:sp>
      <p:pic>
        <p:nvPicPr>
          <p:cNvPr id="2050" name="Picture 2" descr="http://www.inmobiliariamanquehue.cl/hacienda-chicureo/files/2011/04/hacienda_master_contextos.jpg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373" y="343386"/>
            <a:ext cx="1231700" cy="123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ángulo redondeado 22"/>
          <p:cNvSpPr/>
          <p:nvPr/>
        </p:nvSpPr>
        <p:spPr>
          <a:xfrm>
            <a:off x="0" y="1"/>
            <a:ext cx="11616744" cy="1909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s-CL" dirty="0" smtClean="0"/>
          </a:p>
        </p:txBody>
      </p:sp>
      <p:sp>
        <p:nvSpPr>
          <p:cNvPr id="26" name="Rectángulo redondeado 25">
            <a:hlinkClick r:id="rId9" action="ppaction://hlinksldjump"/>
          </p:cNvPr>
          <p:cNvSpPr/>
          <p:nvPr/>
        </p:nvSpPr>
        <p:spPr>
          <a:xfrm>
            <a:off x="0" y="25153"/>
            <a:ext cx="1506828" cy="150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Clima</a:t>
            </a:r>
            <a:endParaRPr lang="es-CL" dirty="0"/>
          </a:p>
        </p:txBody>
      </p:sp>
      <p:sp>
        <p:nvSpPr>
          <p:cNvPr id="27" name="Rectángulo redondeado 26"/>
          <p:cNvSpPr/>
          <p:nvPr/>
        </p:nvSpPr>
        <p:spPr>
          <a:xfrm>
            <a:off x="1526245" y="27633"/>
            <a:ext cx="1506828" cy="150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Como Llegar</a:t>
            </a:r>
            <a:endParaRPr lang="es-CL" dirty="0"/>
          </a:p>
        </p:txBody>
      </p:sp>
      <p:sp>
        <p:nvSpPr>
          <p:cNvPr id="28" name="Rectángulo redondeado 27">
            <a:hlinkClick r:id="rId10" action="ppaction://hlinksldjump"/>
          </p:cNvPr>
          <p:cNvSpPr/>
          <p:nvPr/>
        </p:nvSpPr>
        <p:spPr>
          <a:xfrm>
            <a:off x="3052490" y="27634"/>
            <a:ext cx="1506828" cy="150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Emergencia</a:t>
            </a:r>
            <a:endParaRPr lang="es-CL" dirty="0"/>
          </a:p>
        </p:txBody>
      </p:sp>
      <p:sp>
        <p:nvSpPr>
          <p:cNvPr id="29" name="Rectángulo redondeado 28"/>
          <p:cNvSpPr/>
          <p:nvPr/>
        </p:nvSpPr>
        <p:spPr>
          <a:xfrm>
            <a:off x="9082080" y="30489"/>
            <a:ext cx="1959407" cy="134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Usuario - </a:t>
            </a:r>
            <a:endParaRPr lang="es-CL" dirty="0"/>
          </a:p>
        </p:txBody>
      </p:sp>
      <p:pic>
        <p:nvPicPr>
          <p:cNvPr id="30" name="Picture 2" descr="http://www.emaus.com/img/icono_carta.gif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3996" y="40785"/>
            <a:ext cx="18097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04381" y="554912"/>
            <a:ext cx="1171575" cy="762000"/>
          </a:xfrm>
          <a:prstGeom prst="rect">
            <a:avLst/>
          </a:prstGeom>
        </p:spPr>
      </p:pic>
      <p:pic>
        <p:nvPicPr>
          <p:cNvPr id="20" name="Picture 2" descr="http://imgclasificados3.emol.com/Proyectos/imagenes/proyecto/PR_3457_LOGO_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717" y="174906"/>
            <a:ext cx="226695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558867" y="5140680"/>
            <a:ext cx="1390650" cy="1371600"/>
          </a:xfrm>
          <a:prstGeom prst="rect">
            <a:avLst/>
          </a:prstGeom>
        </p:spPr>
      </p:pic>
      <p:sp>
        <p:nvSpPr>
          <p:cNvPr id="24" name="CuadroTexto 23"/>
          <p:cNvSpPr txBox="1"/>
          <p:nvPr/>
        </p:nvSpPr>
        <p:spPr>
          <a:xfrm>
            <a:off x="9493109" y="4788245"/>
            <a:ext cx="18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Lugares de Interés</a:t>
            </a:r>
            <a:endParaRPr lang="es-CL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Rectángulo redondeado 32">
            <a:hlinkClick r:id="rId14" action="ppaction://hlinksldjump"/>
          </p:cNvPr>
          <p:cNvSpPr/>
          <p:nvPr/>
        </p:nvSpPr>
        <p:spPr>
          <a:xfrm>
            <a:off x="4597955" y="24445"/>
            <a:ext cx="1506828" cy="150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Comercio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0347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cumento 30">
            <a:hlinkClick r:id="rId2" action="ppaction://hlinksldjump"/>
          </p:cNvPr>
          <p:cNvSpPr/>
          <p:nvPr/>
        </p:nvSpPr>
        <p:spPr>
          <a:xfrm>
            <a:off x="11616744" y="4258570"/>
            <a:ext cx="575256" cy="1860876"/>
          </a:xfrm>
          <a:prstGeom prst="flowChartDocumen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CL" dirty="0" smtClean="0"/>
              <a:t> Servicios de Interés</a:t>
            </a:r>
            <a:endParaRPr lang="es-CL" dirty="0"/>
          </a:p>
        </p:txBody>
      </p:sp>
      <p:sp>
        <p:nvSpPr>
          <p:cNvPr id="32" name="Documento 31">
            <a:hlinkClick r:id="rId3" action="ppaction://hlinksldjump"/>
          </p:cNvPr>
          <p:cNvSpPr/>
          <p:nvPr/>
        </p:nvSpPr>
        <p:spPr>
          <a:xfrm>
            <a:off x="11616744" y="2657340"/>
            <a:ext cx="575256" cy="1984998"/>
          </a:xfrm>
          <a:prstGeom prst="flowChartDocumen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CL" dirty="0" smtClean="0"/>
              <a:t>    Comunidad</a:t>
            </a:r>
            <a:endParaRPr lang="es-CL" dirty="0"/>
          </a:p>
        </p:txBody>
      </p:sp>
      <p:sp>
        <p:nvSpPr>
          <p:cNvPr id="9" name="Rectángulo 8"/>
          <p:cNvSpPr/>
          <p:nvPr/>
        </p:nvSpPr>
        <p:spPr>
          <a:xfrm>
            <a:off x="0" y="0"/>
            <a:ext cx="11616744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r>
              <a:rPr lang="es-CL" dirty="0" smtClean="0"/>
              <a:t>                                        </a:t>
            </a:r>
          </a:p>
          <a:p>
            <a:endParaRPr lang="es-CL" dirty="0"/>
          </a:p>
          <a:p>
            <a:endParaRPr lang="es-CL" dirty="0" smtClean="0"/>
          </a:p>
          <a:p>
            <a:endParaRPr lang="es-CL" dirty="0" smtClean="0"/>
          </a:p>
          <a:p>
            <a:endParaRPr lang="es-CL" dirty="0"/>
          </a:p>
          <a:p>
            <a:endParaRPr lang="es-CL" dirty="0" smtClean="0"/>
          </a:p>
          <a:p>
            <a:endParaRPr lang="es-CL" dirty="0"/>
          </a:p>
          <a:p>
            <a:endParaRPr lang="es-CL" dirty="0" smtClean="0"/>
          </a:p>
          <a:p>
            <a:endParaRPr lang="es-CL" dirty="0"/>
          </a:p>
          <a:p>
            <a:endParaRPr lang="es-CL" dirty="0" smtClean="0"/>
          </a:p>
          <a:p>
            <a:endParaRPr lang="es-CL" dirty="0"/>
          </a:p>
          <a:p>
            <a:r>
              <a:rPr lang="es-CL" dirty="0" smtClean="0"/>
              <a:t>Usuario                           Contraseña</a:t>
            </a:r>
            <a:endParaRPr lang="es-CL" dirty="0"/>
          </a:p>
        </p:txBody>
      </p:sp>
      <p:sp>
        <p:nvSpPr>
          <p:cNvPr id="11" name="Documento 10">
            <a:hlinkClick r:id="rId4" action="ppaction://hlinksldjump"/>
          </p:cNvPr>
          <p:cNvSpPr/>
          <p:nvPr/>
        </p:nvSpPr>
        <p:spPr>
          <a:xfrm>
            <a:off x="11616744" y="1163391"/>
            <a:ext cx="575256" cy="1847095"/>
          </a:xfrm>
          <a:prstGeom prst="flowChartDocumen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CL" dirty="0" smtClean="0"/>
              <a:t>  Mi Pagina</a:t>
            </a:r>
            <a:endParaRPr lang="es-CL" dirty="0"/>
          </a:p>
        </p:txBody>
      </p:sp>
      <p:sp>
        <p:nvSpPr>
          <p:cNvPr id="10" name="Documento 9">
            <a:hlinkClick r:id="rId5" action="ppaction://hlinksldjump"/>
          </p:cNvPr>
          <p:cNvSpPr/>
          <p:nvPr/>
        </p:nvSpPr>
        <p:spPr>
          <a:xfrm>
            <a:off x="11616744" y="0"/>
            <a:ext cx="575256" cy="1493949"/>
          </a:xfrm>
          <a:prstGeom prst="flowChartDocumen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>
            <a:scene3d>
              <a:camera prst="orthographicFront">
                <a:rot lat="299999" lon="0" rev="0"/>
              </a:camera>
              <a:lightRig rig="threePt" dir="t"/>
            </a:scene3d>
          </a:bodyPr>
          <a:lstStyle/>
          <a:p>
            <a:pPr algn="ctr"/>
            <a:r>
              <a:rPr lang="es-CL" dirty="0" smtClean="0"/>
              <a:t>Portada</a:t>
            </a:r>
            <a:endParaRPr lang="es-CL" dirty="0"/>
          </a:p>
        </p:txBody>
      </p:sp>
      <p:pic>
        <p:nvPicPr>
          <p:cNvPr id="1026" name="Picture 2" descr="http://imgclasificados3.emol.com/Proyectos/imagenes/proyecto/PR_3457_LOGO_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206" y="1493949"/>
            <a:ext cx="226695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ángulo 14"/>
          <p:cNvSpPr/>
          <p:nvPr/>
        </p:nvSpPr>
        <p:spPr>
          <a:xfrm>
            <a:off x="873386" y="6625879"/>
            <a:ext cx="1125415" cy="2250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Rectángulo 17"/>
          <p:cNvSpPr/>
          <p:nvPr/>
        </p:nvSpPr>
        <p:spPr>
          <a:xfrm>
            <a:off x="3375688" y="6625878"/>
            <a:ext cx="1125415" cy="2250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CuadroTexto 24"/>
          <p:cNvSpPr txBox="1"/>
          <p:nvPr/>
        </p:nvSpPr>
        <p:spPr>
          <a:xfrm>
            <a:off x="2552843" y="697626"/>
            <a:ext cx="4993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Bienvenido a Barrio Los Bosques</a:t>
            </a:r>
            <a:endParaRPr lang="es-CL" sz="28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23" name="Rectángulo redondeado 22"/>
          <p:cNvSpPr/>
          <p:nvPr/>
        </p:nvSpPr>
        <p:spPr>
          <a:xfrm>
            <a:off x="0" y="1"/>
            <a:ext cx="11616744" cy="1909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s-CL" dirty="0" smtClean="0"/>
          </a:p>
        </p:txBody>
      </p:sp>
      <p:sp>
        <p:nvSpPr>
          <p:cNvPr id="26" name="Rectángulo redondeado 25">
            <a:hlinkClick r:id="rId7" action="ppaction://hlinksldjump"/>
          </p:cNvPr>
          <p:cNvSpPr/>
          <p:nvPr/>
        </p:nvSpPr>
        <p:spPr>
          <a:xfrm>
            <a:off x="0" y="25153"/>
            <a:ext cx="1506828" cy="150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Clima</a:t>
            </a:r>
            <a:endParaRPr lang="es-CL" dirty="0"/>
          </a:p>
        </p:txBody>
      </p:sp>
      <p:sp>
        <p:nvSpPr>
          <p:cNvPr id="27" name="Rectángulo redondeado 26">
            <a:hlinkClick r:id="rId8" action="ppaction://hlinksldjump"/>
          </p:cNvPr>
          <p:cNvSpPr/>
          <p:nvPr/>
        </p:nvSpPr>
        <p:spPr>
          <a:xfrm>
            <a:off x="1526245" y="27633"/>
            <a:ext cx="1506828" cy="150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Como Llegar</a:t>
            </a:r>
            <a:endParaRPr lang="es-CL" dirty="0"/>
          </a:p>
        </p:txBody>
      </p:sp>
      <p:sp>
        <p:nvSpPr>
          <p:cNvPr id="28" name="Rectángulo redondeado 27">
            <a:hlinkClick r:id="rId9" action="ppaction://hlinksldjump"/>
          </p:cNvPr>
          <p:cNvSpPr/>
          <p:nvPr/>
        </p:nvSpPr>
        <p:spPr>
          <a:xfrm>
            <a:off x="3052490" y="27634"/>
            <a:ext cx="1506828" cy="150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Emergencia</a:t>
            </a:r>
            <a:endParaRPr lang="es-CL" dirty="0"/>
          </a:p>
        </p:txBody>
      </p:sp>
      <p:sp>
        <p:nvSpPr>
          <p:cNvPr id="29" name="Rectángulo redondeado 28"/>
          <p:cNvSpPr/>
          <p:nvPr/>
        </p:nvSpPr>
        <p:spPr>
          <a:xfrm>
            <a:off x="9082080" y="30489"/>
            <a:ext cx="1959407" cy="134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Usuario - </a:t>
            </a:r>
            <a:endParaRPr lang="es-CL" dirty="0"/>
          </a:p>
        </p:txBody>
      </p:sp>
      <p:pic>
        <p:nvPicPr>
          <p:cNvPr id="30" name="Picture 2" descr="http://www.emaus.com/img/icono_carta.gi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3996" y="40785"/>
            <a:ext cx="18097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://imgclasificados3.emol.com/Proyectos/imagenes/proyecto/PR_3457_LOGO_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717" y="174906"/>
            <a:ext cx="226695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58867" y="5140680"/>
            <a:ext cx="1390650" cy="1371600"/>
          </a:xfrm>
          <a:prstGeom prst="rect">
            <a:avLst/>
          </a:prstGeom>
        </p:spPr>
      </p:pic>
      <p:sp>
        <p:nvSpPr>
          <p:cNvPr id="24" name="CuadroTexto 23"/>
          <p:cNvSpPr txBox="1"/>
          <p:nvPr/>
        </p:nvSpPr>
        <p:spPr>
          <a:xfrm>
            <a:off x="9493109" y="4788245"/>
            <a:ext cx="18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Lugares de Interés</a:t>
            </a:r>
            <a:endParaRPr lang="es-CL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Rectángulo redondeado 32">
            <a:hlinkClick r:id="rId7" action="ppaction://hlinksldjump"/>
          </p:cNvPr>
          <p:cNvSpPr/>
          <p:nvPr/>
        </p:nvSpPr>
        <p:spPr>
          <a:xfrm>
            <a:off x="4597955" y="24445"/>
            <a:ext cx="1506828" cy="150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Comercio</a:t>
            </a:r>
            <a:endParaRPr lang="es-CL" dirty="0"/>
          </a:p>
        </p:txBody>
      </p:sp>
      <p:sp>
        <p:nvSpPr>
          <p:cNvPr id="22" name="Rectángulo redondeado 21">
            <a:hlinkClick r:id="rId5" action="ppaction://hlinksldjump"/>
          </p:cNvPr>
          <p:cNvSpPr/>
          <p:nvPr/>
        </p:nvSpPr>
        <p:spPr>
          <a:xfrm>
            <a:off x="4500128" y="290322"/>
            <a:ext cx="3275467" cy="5829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r>
              <a:rPr lang="es-CL" dirty="0" smtClean="0"/>
              <a:t>Supermercados</a:t>
            </a:r>
          </a:p>
          <a:p>
            <a:r>
              <a:rPr lang="es-CL" dirty="0"/>
              <a:t>	</a:t>
            </a:r>
            <a:r>
              <a:rPr lang="es-CL" dirty="0" smtClean="0"/>
              <a:t>-</a:t>
            </a:r>
            <a:r>
              <a:rPr lang="es-CL" dirty="0" err="1" smtClean="0"/>
              <a:t>Lider</a:t>
            </a:r>
            <a:r>
              <a:rPr lang="es-CL" dirty="0" smtClean="0"/>
              <a:t> Express</a:t>
            </a:r>
          </a:p>
          <a:p>
            <a:r>
              <a:rPr lang="es-CL" dirty="0"/>
              <a:t>	</a:t>
            </a:r>
            <a:r>
              <a:rPr lang="es-CL" dirty="0" smtClean="0"/>
              <a:t>-Monserrat</a:t>
            </a:r>
          </a:p>
          <a:p>
            <a:r>
              <a:rPr lang="es-CL" dirty="0" smtClean="0"/>
              <a:t>Farmacias</a:t>
            </a:r>
          </a:p>
          <a:p>
            <a:r>
              <a:rPr lang="es-CL" dirty="0"/>
              <a:t>	</a:t>
            </a:r>
            <a:r>
              <a:rPr lang="es-CL" dirty="0" smtClean="0"/>
              <a:t>-Farmacia Ahumada</a:t>
            </a:r>
          </a:p>
          <a:p>
            <a:r>
              <a:rPr lang="es-CL" dirty="0"/>
              <a:t>	</a:t>
            </a:r>
            <a:r>
              <a:rPr lang="es-CL" dirty="0" smtClean="0"/>
              <a:t>-Cruz Verde</a:t>
            </a:r>
          </a:p>
          <a:p>
            <a:r>
              <a:rPr lang="es-CL" dirty="0"/>
              <a:t>	</a:t>
            </a:r>
            <a:r>
              <a:rPr lang="es-CL" dirty="0" smtClean="0"/>
              <a:t>-SB</a:t>
            </a:r>
          </a:p>
          <a:p>
            <a:r>
              <a:rPr lang="es-CL" dirty="0" smtClean="0"/>
              <a:t>Restaurantes</a:t>
            </a:r>
          </a:p>
          <a:p>
            <a:r>
              <a:rPr lang="es-CL" dirty="0"/>
              <a:t>	</a:t>
            </a:r>
            <a:r>
              <a:rPr lang="es-CL" dirty="0" smtClean="0"/>
              <a:t>-El Establo</a:t>
            </a:r>
          </a:p>
          <a:p>
            <a:r>
              <a:rPr lang="es-CL" dirty="0"/>
              <a:t>	</a:t>
            </a:r>
            <a:r>
              <a:rPr lang="es-CL" dirty="0" smtClean="0"/>
              <a:t>-El Corral</a:t>
            </a:r>
          </a:p>
          <a:p>
            <a:r>
              <a:rPr lang="es-CL" dirty="0"/>
              <a:t>	</a:t>
            </a:r>
            <a:r>
              <a:rPr lang="es-CL" dirty="0" smtClean="0"/>
              <a:t>-Columpio</a:t>
            </a:r>
          </a:p>
          <a:p>
            <a:r>
              <a:rPr lang="es-CL" dirty="0"/>
              <a:t>	</a:t>
            </a:r>
            <a:r>
              <a:rPr lang="es-CL" dirty="0" smtClean="0"/>
              <a:t>-Mc </a:t>
            </a:r>
            <a:r>
              <a:rPr lang="es-CL" dirty="0" err="1" smtClean="0"/>
              <a:t>Donalds</a:t>
            </a:r>
            <a:endParaRPr lang="es-CL" dirty="0" smtClean="0"/>
          </a:p>
          <a:p>
            <a:r>
              <a:rPr lang="es-CL" dirty="0" smtClean="0"/>
              <a:t>Deportes</a:t>
            </a:r>
          </a:p>
          <a:p>
            <a:r>
              <a:rPr lang="es-CL" dirty="0"/>
              <a:t>	</a:t>
            </a:r>
            <a:r>
              <a:rPr lang="es-CL" dirty="0" smtClean="0"/>
              <a:t>-</a:t>
            </a:r>
            <a:r>
              <a:rPr lang="es-CL" dirty="0" err="1" smtClean="0"/>
              <a:t>Fullbike</a:t>
            </a:r>
            <a:endParaRPr lang="es-CL" dirty="0" smtClean="0"/>
          </a:p>
          <a:p>
            <a:r>
              <a:rPr lang="es-CL" dirty="0"/>
              <a:t>	</a:t>
            </a:r>
            <a:r>
              <a:rPr lang="es-CL" dirty="0" smtClean="0"/>
              <a:t>-Veleros</a:t>
            </a:r>
          </a:p>
          <a:p>
            <a:r>
              <a:rPr lang="es-CL" dirty="0"/>
              <a:t>	</a:t>
            </a:r>
            <a:r>
              <a:rPr lang="es-CL" dirty="0" smtClean="0"/>
              <a:t>-</a:t>
            </a:r>
            <a:r>
              <a:rPr lang="es-CL" dirty="0" err="1" smtClean="0"/>
              <a:t>Sportlife</a:t>
            </a:r>
            <a:endParaRPr lang="es-CL" dirty="0" smtClean="0"/>
          </a:p>
          <a:p>
            <a:r>
              <a:rPr lang="es-CL" dirty="0" smtClean="0"/>
              <a:t>Centro Medico</a:t>
            </a:r>
          </a:p>
          <a:p>
            <a:r>
              <a:rPr lang="es-CL" dirty="0"/>
              <a:t>	</a:t>
            </a:r>
            <a:r>
              <a:rPr lang="es-CL" dirty="0" smtClean="0"/>
              <a:t>-</a:t>
            </a:r>
            <a:r>
              <a:rPr lang="es-CL" dirty="0" err="1" smtClean="0"/>
              <a:t>Clinica</a:t>
            </a:r>
            <a:r>
              <a:rPr lang="es-CL" dirty="0" smtClean="0"/>
              <a:t> Las Condes</a:t>
            </a:r>
          </a:p>
          <a:p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8703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cumento 30">
            <a:hlinkClick r:id="rId2" action="ppaction://hlinksldjump"/>
          </p:cNvPr>
          <p:cNvSpPr/>
          <p:nvPr/>
        </p:nvSpPr>
        <p:spPr>
          <a:xfrm>
            <a:off x="11616744" y="4258570"/>
            <a:ext cx="575256" cy="1860876"/>
          </a:xfrm>
          <a:prstGeom prst="flowChartDocumen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CL" dirty="0" smtClean="0"/>
              <a:t> Servicios de Interés</a:t>
            </a:r>
            <a:endParaRPr lang="es-CL" dirty="0"/>
          </a:p>
        </p:txBody>
      </p:sp>
      <p:sp>
        <p:nvSpPr>
          <p:cNvPr id="32" name="Documento 31">
            <a:hlinkClick r:id="rId3" action="ppaction://hlinksldjump"/>
          </p:cNvPr>
          <p:cNvSpPr/>
          <p:nvPr/>
        </p:nvSpPr>
        <p:spPr>
          <a:xfrm>
            <a:off x="11616744" y="2657340"/>
            <a:ext cx="575256" cy="1984998"/>
          </a:xfrm>
          <a:prstGeom prst="flowChartDocumen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CL" dirty="0" smtClean="0"/>
              <a:t>    Comunidad</a:t>
            </a:r>
            <a:endParaRPr lang="es-CL" dirty="0"/>
          </a:p>
        </p:txBody>
      </p:sp>
      <p:sp>
        <p:nvSpPr>
          <p:cNvPr id="9" name="Rectángulo 8"/>
          <p:cNvSpPr/>
          <p:nvPr/>
        </p:nvSpPr>
        <p:spPr>
          <a:xfrm>
            <a:off x="0" y="0"/>
            <a:ext cx="11616744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r>
              <a:rPr lang="es-CL" dirty="0" smtClean="0"/>
              <a:t>                                        </a:t>
            </a:r>
          </a:p>
          <a:p>
            <a:endParaRPr lang="es-CL" dirty="0"/>
          </a:p>
          <a:p>
            <a:endParaRPr lang="es-CL" dirty="0" smtClean="0"/>
          </a:p>
          <a:p>
            <a:endParaRPr lang="es-CL" dirty="0" smtClean="0"/>
          </a:p>
          <a:p>
            <a:endParaRPr lang="es-CL" dirty="0"/>
          </a:p>
          <a:p>
            <a:endParaRPr lang="es-CL" dirty="0" smtClean="0"/>
          </a:p>
          <a:p>
            <a:endParaRPr lang="es-CL" dirty="0"/>
          </a:p>
          <a:p>
            <a:endParaRPr lang="es-CL" dirty="0" smtClean="0"/>
          </a:p>
          <a:p>
            <a:endParaRPr lang="es-CL" dirty="0"/>
          </a:p>
          <a:p>
            <a:endParaRPr lang="es-CL" dirty="0" smtClean="0"/>
          </a:p>
          <a:p>
            <a:endParaRPr lang="es-CL" dirty="0"/>
          </a:p>
          <a:p>
            <a:r>
              <a:rPr lang="es-CL" dirty="0" smtClean="0"/>
              <a:t>Usuario                           Contraseña</a:t>
            </a:r>
            <a:endParaRPr lang="es-CL" dirty="0"/>
          </a:p>
        </p:txBody>
      </p:sp>
      <p:sp>
        <p:nvSpPr>
          <p:cNvPr id="11" name="Documento 10">
            <a:hlinkClick r:id="rId4" action="ppaction://hlinksldjump"/>
          </p:cNvPr>
          <p:cNvSpPr/>
          <p:nvPr/>
        </p:nvSpPr>
        <p:spPr>
          <a:xfrm>
            <a:off x="11616744" y="1163391"/>
            <a:ext cx="575256" cy="1847095"/>
          </a:xfrm>
          <a:prstGeom prst="flowChartDocumen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CL" dirty="0" smtClean="0"/>
              <a:t>  Mi Pagina</a:t>
            </a:r>
            <a:endParaRPr lang="es-CL" dirty="0"/>
          </a:p>
        </p:txBody>
      </p:sp>
      <p:sp>
        <p:nvSpPr>
          <p:cNvPr id="10" name="Documento 9">
            <a:hlinkClick r:id="rId5" action="ppaction://hlinksldjump"/>
          </p:cNvPr>
          <p:cNvSpPr/>
          <p:nvPr/>
        </p:nvSpPr>
        <p:spPr>
          <a:xfrm>
            <a:off x="11616744" y="0"/>
            <a:ext cx="575256" cy="1493949"/>
          </a:xfrm>
          <a:prstGeom prst="flowChartDocumen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>
            <a:scene3d>
              <a:camera prst="orthographicFront">
                <a:rot lat="299999" lon="0" rev="0"/>
              </a:camera>
              <a:lightRig rig="threePt" dir="t"/>
            </a:scene3d>
          </a:bodyPr>
          <a:lstStyle/>
          <a:p>
            <a:pPr algn="ctr"/>
            <a:r>
              <a:rPr lang="es-CL" dirty="0" smtClean="0"/>
              <a:t>Portada</a:t>
            </a:r>
            <a:endParaRPr lang="es-CL" dirty="0"/>
          </a:p>
        </p:txBody>
      </p:sp>
      <p:sp>
        <p:nvSpPr>
          <p:cNvPr id="15" name="Rectángulo 14"/>
          <p:cNvSpPr/>
          <p:nvPr/>
        </p:nvSpPr>
        <p:spPr>
          <a:xfrm>
            <a:off x="873386" y="6625879"/>
            <a:ext cx="1125415" cy="2250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Rectángulo 17"/>
          <p:cNvSpPr/>
          <p:nvPr/>
        </p:nvSpPr>
        <p:spPr>
          <a:xfrm>
            <a:off x="3375688" y="6625878"/>
            <a:ext cx="1125415" cy="2250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CuadroTexto 24"/>
          <p:cNvSpPr txBox="1"/>
          <p:nvPr/>
        </p:nvSpPr>
        <p:spPr>
          <a:xfrm>
            <a:off x="2552843" y="697626"/>
            <a:ext cx="4993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Bienvenido a Barrio Los Bosques</a:t>
            </a:r>
            <a:endParaRPr lang="es-CL" sz="28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22" name="Rectángulo redondeado 21">
            <a:hlinkClick r:id="rId5" action="ppaction://hlinksldjump"/>
          </p:cNvPr>
          <p:cNvSpPr/>
          <p:nvPr/>
        </p:nvSpPr>
        <p:spPr>
          <a:xfrm>
            <a:off x="3081168" y="263141"/>
            <a:ext cx="4417255" cy="134584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r>
              <a:rPr lang="es-CL" dirty="0" smtClean="0">
                <a:solidFill>
                  <a:schemeClr val="tx1"/>
                </a:solidFill>
              </a:rPr>
              <a:t>Numero Portería: 2235432</a:t>
            </a:r>
          </a:p>
          <a:p>
            <a:r>
              <a:rPr lang="es-CL" dirty="0" smtClean="0">
                <a:solidFill>
                  <a:schemeClr val="tx1"/>
                </a:solidFill>
              </a:rPr>
              <a:t>Ambulancia: 349324    -  Carabineros: 133</a:t>
            </a:r>
          </a:p>
          <a:p>
            <a:r>
              <a:rPr lang="es-CL" dirty="0" smtClean="0">
                <a:solidFill>
                  <a:schemeClr val="tx1"/>
                </a:solidFill>
              </a:rPr>
              <a:t>Mensaje rápido a Portería:</a:t>
            </a:r>
          </a:p>
          <a:p>
            <a:endParaRPr lang="es-CL" dirty="0" smtClean="0"/>
          </a:p>
          <a:p>
            <a:endParaRPr lang="es-CL" dirty="0"/>
          </a:p>
        </p:txBody>
      </p:sp>
      <p:sp>
        <p:nvSpPr>
          <p:cNvPr id="23" name="Rectángulo redondeado 22"/>
          <p:cNvSpPr/>
          <p:nvPr/>
        </p:nvSpPr>
        <p:spPr>
          <a:xfrm>
            <a:off x="0" y="1"/>
            <a:ext cx="11616744" cy="1909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s-CL" dirty="0" smtClean="0"/>
          </a:p>
        </p:txBody>
      </p:sp>
      <p:sp>
        <p:nvSpPr>
          <p:cNvPr id="26" name="Rectángulo redondeado 25">
            <a:hlinkClick r:id="rId6" action="ppaction://hlinksldjump"/>
          </p:cNvPr>
          <p:cNvSpPr/>
          <p:nvPr/>
        </p:nvSpPr>
        <p:spPr>
          <a:xfrm>
            <a:off x="0" y="25153"/>
            <a:ext cx="1506828" cy="150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Clima</a:t>
            </a:r>
            <a:endParaRPr lang="es-CL" dirty="0"/>
          </a:p>
        </p:txBody>
      </p:sp>
      <p:sp>
        <p:nvSpPr>
          <p:cNvPr id="27" name="Rectángulo redondeado 26">
            <a:hlinkClick r:id="rId7" action="ppaction://hlinksldjump"/>
          </p:cNvPr>
          <p:cNvSpPr/>
          <p:nvPr/>
        </p:nvSpPr>
        <p:spPr>
          <a:xfrm>
            <a:off x="1526245" y="27633"/>
            <a:ext cx="1506828" cy="150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Como Llegar</a:t>
            </a:r>
            <a:endParaRPr lang="es-CL" dirty="0"/>
          </a:p>
        </p:txBody>
      </p:sp>
      <p:sp>
        <p:nvSpPr>
          <p:cNvPr id="28" name="Rectángulo redondeado 27"/>
          <p:cNvSpPr/>
          <p:nvPr/>
        </p:nvSpPr>
        <p:spPr>
          <a:xfrm>
            <a:off x="3052490" y="27634"/>
            <a:ext cx="1506828" cy="150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Emergencia</a:t>
            </a:r>
            <a:endParaRPr lang="es-CL" dirty="0"/>
          </a:p>
        </p:txBody>
      </p:sp>
      <p:sp>
        <p:nvSpPr>
          <p:cNvPr id="29" name="Rectángulo redondeado 28"/>
          <p:cNvSpPr/>
          <p:nvPr/>
        </p:nvSpPr>
        <p:spPr>
          <a:xfrm>
            <a:off x="9082080" y="30489"/>
            <a:ext cx="1959407" cy="134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Usuario - </a:t>
            </a:r>
            <a:endParaRPr lang="es-CL" dirty="0"/>
          </a:p>
        </p:txBody>
      </p:sp>
      <p:pic>
        <p:nvPicPr>
          <p:cNvPr id="30" name="Picture 2" descr="http://www.emaus.com/img/icono_carta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3996" y="40785"/>
            <a:ext cx="18097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3375688" y="1220846"/>
            <a:ext cx="3531549" cy="273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" name="Flecha derecha 2"/>
          <p:cNvSpPr/>
          <p:nvPr/>
        </p:nvSpPr>
        <p:spPr>
          <a:xfrm>
            <a:off x="7053363" y="1220846"/>
            <a:ext cx="319641" cy="273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20" name="Picture 2" descr="http://imgclasificados3.emol.com/Proyectos/imagenes/proyecto/PR_3457_LOGO_3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717" y="174906"/>
            <a:ext cx="226695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58867" y="5140680"/>
            <a:ext cx="1390650" cy="1371600"/>
          </a:xfrm>
          <a:prstGeom prst="rect">
            <a:avLst/>
          </a:prstGeom>
        </p:spPr>
      </p:pic>
      <p:sp>
        <p:nvSpPr>
          <p:cNvPr id="24" name="CuadroTexto 23"/>
          <p:cNvSpPr txBox="1"/>
          <p:nvPr/>
        </p:nvSpPr>
        <p:spPr>
          <a:xfrm>
            <a:off x="9493109" y="4788245"/>
            <a:ext cx="18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Lugares de Interés</a:t>
            </a:r>
            <a:endParaRPr lang="es-CL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Rectángulo redondeado 32">
            <a:hlinkClick r:id="rId11" action="ppaction://hlinksldjump"/>
          </p:cNvPr>
          <p:cNvSpPr/>
          <p:nvPr/>
        </p:nvSpPr>
        <p:spPr>
          <a:xfrm>
            <a:off x="4597955" y="24445"/>
            <a:ext cx="1506828" cy="150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Comercio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9768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0" y="0"/>
            <a:ext cx="11616744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r>
              <a:rPr lang="es-CL" dirty="0" smtClean="0"/>
              <a:t>                                        </a:t>
            </a:r>
          </a:p>
          <a:p>
            <a:endParaRPr lang="es-CL" dirty="0"/>
          </a:p>
          <a:p>
            <a:endParaRPr lang="es-CL" dirty="0" smtClean="0"/>
          </a:p>
          <a:p>
            <a:endParaRPr lang="es-CL" dirty="0" smtClean="0"/>
          </a:p>
          <a:p>
            <a:endParaRPr lang="es-CL" dirty="0"/>
          </a:p>
          <a:p>
            <a:endParaRPr lang="es-CL" dirty="0" smtClean="0"/>
          </a:p>
          <a:p>
            <a:endParaRPr lang="es-CL" dirty="0"/>
          </a:p>
          <a:p>
            <a:endParaRPr lang="es-CL" dirty="0" smtClean="0"/>
          </a:p>
          <a:p>
            <a:endParaRPr lang="es-CL" dirty="0"/>
          </a:p>
          <a:p>
            <a:endParaRPr lang="es-CL" dirty="0" smtClean="0"/>
          </a:p>
          <a:p>
            <a:endParaRPr lang="es-CL" dirty="0"/>
          </a:p>
          <a:p>
            <a:r>
              <a:rPr lang="es-CL" dirty="0" smtClean="0"/>
              <a:t>Usuario                           Contraseña</a:t>
            </a:r>
            <a:endParaRPr lang="es-CL" dirty="0"/>
          </a:p>
        </p:txBody>
      </p:sp>
      <p:sp>
        <p:nvSpPr>
          <p:cNvPr id="11" name="Documento 10">
            <a:hlinkClick r:id="rId2" action="ppaction://hlinksldjump"/>
          </p:cNvPr>
          <p:cNvSpPr/>
          <p:nvPr/>
        </p:nvSpPr>
        <p:spPr>
          <a:xfrm>
            <a:off x="11616744" y="1163391"/>
            <a:ext cx="575256" cy="1847095"/>
          </a:xfrm>
          <a:prstGeom prst="flowChartDocumen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CL" dirty="0" smtClean="0"/>
              <a:t>  Mi Pagina</a:t>
            </a:r>
            <a:endParaRPr lang="es-CL" dirty="0"/>
          </a:p>
        </p:txBody>
      </p:sp>
      <p:sp>
        <p:nvSpPr>
          <p:cNvPr id="10" name="Documento 9">
            <a:hlinkClick r:id="rId3" action="ppaction://hlinksldjump"/>
          </p:cNvPr>
          <p:cNvSpPr/>
          <p:nvPr/>
        </p:nvSpPr>
        <p:spPr>
          <a:xfrm>
            <a:off x="11616744" y="0"/>
            <a:ext cx="575256" cy="1493949"/>
          </a:xfrm>
          <a:prstGeom prst="flowChartDocumen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>
            <a:scene3d>
              <a:camera prst="orthographicFront">
                <a:rot lat="299999" lon="0" rev="0"/>
              </a:camera>
              <a:lightRig rig="threePt" dir="t"/>
            </a:scene3d>
          </a:bodyPr>
          <a:lstStyle/>
          <a:p>
            <a:pPr algn="ctr"/>
            <a:r>
              <a:rPr lang="es-CL" dirty="0" smtClean="0"/>
              <a:t>Portada</a:t>
            </a:r>
            <a:endParaRPr lang="es-CL" dirty="0"/>
          </a:p>
        </p:txBody>
      </p:sp>
      <p:pic>
        <p:nvPicPr>
          <p:cNvPr id="1026" name="Picture 2" descr="http://imgclasificados3.emol.com/Proyectos/imagenes/proyecto/PR_3457_LOGO_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206" y="1493949"/>
            <a:ext cx="226695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ángulo 14"/>
          <p:cNvSpPr/>
          <p:nvPr/>
        </p:nvSpPr>
        <p:spPr>
          <a:xfrm>
            <a:off x="873386" y="6625879"/>
            <a:ext cx="1125415" cy="2250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Rectángulo 17"/>
          <p:cNvSpPr/>
          <p:nvPr/>
        </p:nvSpPr>
        <p:spPr>
          <a:xfrm>
            <a:off x="3375688" y="6625878"/>
            <a:ext cx="1125415" cy="2250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Rectángulo redondeado 18"/>
          <p:cNvSpPr/>
          <p:nvPr/>
        </p:nvSpPr>
        <p:spPr>
          <a:xfrm>
            <a:off x="0" y="1"/>
            <a:ext cx="11616744" cy="157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s-CL" dirty="0" smtClean="0"/>
          </a:p>
        </p:txBody>
      </p:sp>
      <p:sp>
        <p:nvSpPr>
          <p:cNvPr id="25" name="CuadroTexto 24"/>
          <p:cNvSpPr txBox="1"/>
          <p:nvPr/>
        </p:nvSpPr>
        <p:spPr>
          <a:xfrm>
            <a:off x="2552843" y="697626"/>
            <a:ext cx="4993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Bienvenido a Barrio Los Bosques</a:t>
            </a:r>
            <a:endParaRPr lang="es-CL" sz="28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2" name="Rectángulo redondeado 1"/>
          <p:cNvSpPr/>
          <p:nvPr/>
        </p:nvSpPr>
        <p:spPr>
          <a:xfrm>
            <a:off x="0" y="0"/>
            <a:ext cx="1506828" cy="150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Clima</a:t>
            </a:r>
            <a:endParaRPr lang="es-CL" dirty="0"/>
          </a:p>
        </p:txBody>
      </p:sp>
      <p:sp>
        <p:nvSpPr>
          <p:cNvPr id="20" name="Rectángulo redondeado 19"/>
          <p:cNvSpPr/>
          <p:nvPr/>
        </p:nvSpPr>
        <p:spPr>
          <a:xfrm>
            <a:off x="1526245" y="-1"/>
            <a:ext cx="1506828" cy="150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Como Llegar</a:t>
            </a:r>
            <a:endParaRPr lang="es-CL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3058866" y="6847"/>
            <a:ext cx="1506828" cy="150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Emergencia</a:t>
            </a:r>
            <a:endParaRPr lang="es-CL" dirty="0"/>
          </a:p>
        </p:txBody>
      </p:sp>
      <p:sp>
        <p:nvSpPr>
          <p:cNvPr id="24" name="Rectángulo redondeado 23"/>
          <p:cNvSpPr/>
          <p:nvPr/>
        </p:nvSpPr>
        <p:spPr>
          <a:xfrm>
            <a:off x="9110802" y="7159"/>
            <a:ext cx="1506828" cy="150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Usuario - </a:t>
            </a:r>
            <a:endParaRPr lang="es-CL" dirty="0"/>
          </a:p>
        </p:txBody>
      </p:sp>
      <p:pic>
        <p:nvPicPr>
          <p:cNvPr id="5" name="Picture 2" descr="http://www.emaus.com/img/icono_carta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7934" y="40953"/>
            <a:ext cx="18097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ángulo redondeado 21"/>
          <p:cNvSpPr/>
          <p:nvPr/>
        </p:nvSpPr>
        <p:spPr>
          <a:xfrm>
            <a:off x="1506828" y="205920"/>
            <a:ext cx="4417255" cy="1345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r>
              <a:rPr lang="es-CL" dirty="0" smtClean="0"/>
              <a:t>Como Llegar</a:t>
            </a:r>
            <a:endParaRPr lang="es-CL" dirty="0"/>
          </a:p>
        </p:txBody>
      </p:sp>
      <p:pic>
        <p:nvPicPr>
          <p:cNvPr id="2050" name="Picture 2" descr="http://www.inmobiliariamanquehue.cl/hacienda-chicureo/files/2011/04/hacienda_master_contextos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373" y="262991"/>
            <a:ext cx="1231700" cy="123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www.inmobiliariamanquehue.cl/hacienda-chicureo/files/2011/04/hacienda_master_contexto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127" y="336589"/>
            <a:ext cx="6096000" cy="609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hlinkClick r:id="rId3" action="ppaction://hlinksldjump"/>
          </p:cNvPr>
          <p:cNvSpPr/>
          <p:nvPr/>
        </p:nvSpPr>
        <p:spPr>
          <a:xfrm>
            <a:off x="8886423" y="336589"/>
            <a:ext cx="224379" cy="24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X</a:t>
            </a:r>
            <a:endParaRPr lang="es-CL" dirty="0"/>
          </a:p>
        </p:txBody>
      </p:sp>
      <p:sp>
        <p:nvSpPr>
          <p:cNvPr id="23" name="Documento 22">
            <a:hlinkClick r:id="rId8" action="ppaction://hlinksldjump"/>
          </p:cNvPr>
          <p:cNvSpPr/>
          <p:nvPr/>
        </p:nvSpPr>
        <p:spPr>
          <a:xfrm>
            <a:off x="11616744" y="4258570"/>
            <a:ext cx="575256" cy="1860876"/>
          </a:xfrm>
          <a:prstGeom prst="flowChartDocumen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CL" dirty="0" smtClean="0"/>
              <a:t> Servicios de Interés</a:t>
            </a:r>
            <a:endParaRPr lang="es-CL" dirty="0"/>
          </a:p>
        </p:txBody>
      </p:sp>
      <p:sp>
        <p:nvSpPr>
          <p:cNvPr id="26" name="Documento 25">
            <a:hlinkClick r:id="rId9" action="ppaction://hlinksldjump"/>
          </p:cNvPr>
          <p:cNvSpPr/>
          <p:nvPr/>
        </p:nvSpPr>
        <p:spPr>
          <a:xfrm>
            <a:off x="11616744" y="2657340"/>
            <a:ext cx="575256" cy="1984998"/>
          </a:xfrm>
          <a:prstGeom prst="flowChartDocumen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CL" dirty="0" smtClean="0"/>
              <a:t>    Comunidad</a:t>
            </a:r>
            <a:endParaRPr lang="es-CL" dirty="0"/>
          </a:p>
        </p:txBody>
      </p:sp>
      <p:pic>
        <p:nvPicPr>
          <p:cNvPr id="27" name="Picture 2" descr="http://imgclasificados3.emol.com/Proyectos/imagenes/proyecto/PR_3457_LOGO_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717" y="174906"/>
            <a:ext cx="226695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58867" y="5140680"/>
            <a:ext cx="1390650" cy="1371600"/>
          </a:xfrm>
          <a:prstGeom prst="rect">
            <a:avLst/>
          </a:prstGeom>
        </p:spPr>
      </p:pic>
      <p:sp>
        <p:nvSpPr>
          <p:cNvPr id="29" name="Rectángulo redondeado 28">
            <a:hlinkClick r:id="rId11" action="ppaction://hlinksldjump"/>
          </p:cNvPr>
          <p:cNvSpPr/>
          <p:nvPr/>
        </p:nvSpPr>
        <p:spPr>
          <a:xfrm>
            <a:off x="4597955" y="24445"/>
            <a:ext cx="1506828" cy="150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Comercio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5946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Documento 47"/>
          <p:cNvSpPr/>
          <p:nvPr/>
        </p:nvSpPr>
        <p:spPr>
          <a:xfrm>
            <a:off x="11616744" y="4258570"/>
            <a:ext cx="575256" cy="1860876"/>
          </a:xfrm>
          <a:prstGeom prst="flowChartDocumen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CL" dirty="0" smtClean="0"/>
              <a:t> Servicios de Interés</a:t>
            </a:r>
            <a:endParaRPr lang="es-CL" dirty="0"/>
          </a:p>
        </p:txBody>
      </p:sp>
      <p:sp>
        <p:nvSpPr>
          <p:cNvPr id="50" name="Documento 49"/>
          <p:cNvSpPr/>
          <p:nvPr/>
        </p:nvSpPr>
        <p:spPr>
          <a:xfrm>
            <a:off x="11616744" y="2657340"/>
            <a:ext cx="575256" cy="1984998"/>
          </a:xfrm>
          <a:prstGeom prst="flowChartDocumen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CL" dirty="0" smtClean="0"/>
              <a:t>    Comunidad</a:t>
            </a:r>
            <a:endParaRPr lang="es-CL" dirty="0"/>
          </a:p>
        </p:txBody>
      </p:sp>
      <p:sp>
        <p:nvSpPr>
          <p:cNvPr id="9" name="Rectángulo 8"/>
          <p:cNvSpPr/>
          <p:nvPr/>
        </p:nvSpPr>
        <p:spPr>
          <a:xfrm>
            <a:off x="0" y="0"/>
            <a:ext cx="11616744" cy="68580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r>
              <a:rPr lang="es-CL" dirty="0" smtClean="0"/>
              <a:t>                                        </a:t>
            </a:r>
          </a:p>
          <a:p>
            <a:endParaRPr lang="es-CL" dirty="0"/>
          </a:p>
          <a:p>
            <a:endParaRPr lang="es-CL" dirty="0" smtClean="0"/>
          </a:p>
          <a:p>
            <a:endParaRPr lang="es-CL" dirty="0" smtClean="0"/>
          </a:p>
          <a:p>
            <a:endParaRPr lang="es-CL" dirty="0"/>
          </a:p>
          <a:p>
            <a:endParaRPr lang="es-CL" dirty="0" smtClean="0"/>
          </a:p>
          <a:p>
            <a:endParaRPr lang="es-CL" dirty="0"/>
          </a:p>
          <a:p>
            <a:endParaRPr lang="es-CL" dirty="0" smtClean="0"/>
          </a:p>
          <a:p>
            <a:endParaRPr lang="es-CL" dirty="0"/>
          </a:p>
          <a:p>
            <a:endParaRPr lang="es-CL" dirty="0" smtClean="0"/>
          </a:p>
        </p:txBody>
      </p:sp>
      <p:sp>
        <p:nvSpPr>
          <p:cNvPr id="11" name="Documento 10">
            <a:hlinkClick r:id="rId2" action="ppaction://hlinksldjump"/>
          </p:cNvPr>
          <p:cNvSpPr/>
          <p:nvPr/>
        </p:nvSpPr>
        <p:spPr>
          <a:xfrm>
            <a:off x="11616744" y="1163391"/>
            <a:ext cx="575256" cy="1847095"/>
          </a:xfrm>
          <a:prstGeom prst="flowChartDocumen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CL" dirty="0" smtClean="0"/>
              <a:t>  Mi Pagina</a:t>
            </a:r>
            <a:endParaRPr lang="es-CL" dirty="0"/>
          </a:p>
        </p:txBody>
      </p:sp>
      <p:sp>
        <p:nvSpPr>
          <p:cNvPr id="10" name="Documento 9">
            <a:hlinkClick r:id="rId3" action="ppaction://hlinksldjump"/>
          </p:cNvPr>
          <p:cNvSpPr/>
          <p:nvPr/>
        </p:nvSpPr>
        <p:spPr>
          <a:xfrm>
            <a:off x="11616744" y="0"/>
            <a:ext cx="575256" cy="1493949"/>
          </a:xfrm>
          <a:prstGeom prst="flowChartDocumen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>
            <a:scene3d>
              <a:camera prst="orthographicFront">
                <a:rot lat="299999" lon="0" rev="0"/>
              </a:camera>
              <a:lightRig rig="threePt" dir="t"/>
            </a:scene3d>
          </a:bodyPr>
          <a:lstStyle/>
          <a:p>
            <a:pPr algn="ctr"/>
            <a:r>
              <a:rPr lang="es-CL" dirty="0" smtClean="0"/>
              <a:t>Portada</a:t>
            </a:r>
            <a:endParaRPr lang="es-CL" dirty="0"/>
          </a:p>
        </p:txBody>
      </p:sp>
      <p:pic>
        <p:nvPicPr>
          <p:cNvPr id="1026" name="Picture 2" descr="http://imgclasificados3.emol.com/Proyectos/imagenes/proyecto/PR_3457_LOGO_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92" y="353540"/>
            <a:ext cx="975435" cy="774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ángulo redondeado 18"/>
          <p:cNvSpPr/>
          <p:nvPr/>
        </p:nvSpPr>
        <p:spPr>
          <a:xfrm>
            <a:off x="0" y="1"/>
            <a:ext cx="11616744" cy="1909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s-CL" dirty="0" smtClean="0"/>
          </a:p>
        </p:txBody>
      </p:sp>
      <p:sp>
        <p:nvSpPr>
          <p:cNvPr id="2" name="Rectángulo redondeado 1">
            <a:hlinkClick r:id="rId5" action="ppaction://hlinksldjump"/>
          </p:cNvPr>
          <p:cNvSpPr/>
          <p:nvPr/>
        </p:nvSpPr>
        <p:spPr>
          <a:xfrm>
            <a:off x="0" y="25153"/>
            <a:ext cx="1506828" cy="165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Clima</a:t>
            </a:r>
            <a:endParaRPr lang="es-CL" dirty="0"/>
          </a:p>
        </p:txBody>
      </p:sp>
      <p:sp>
        <p:nvSpPr>
          <p:cNvPr id="20" name="Rectángulo redondeado 19">
            <a:hlinkClick r:id="rId6" action="ppaction://hlinksldjump"/>
          </p:cNvPr>
          <p:cNvSpPr/>
          <p:nvPr/>
        </p:nvSpPr>
        <p:spPr>
          <a:xfrm>
            <a:off x="1526245" y="27633"/>
            <a:ext cx="1506828" cy="150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Como Llegar</a:t>
            </a:r>
            <a:endParaRPr lang="es-CL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3052490" y="27634"/>
            <a:ext cx="1506828" cy="150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Emergencia</a:t>
            </a:r>
            <a:endParaRPr lang="es-CL" dirty="0"/>
          </a:p>
        </p:txBody>
      </p:sp>
      <p:sp>
        <p:nvSpPr>
          <p:cNvPr id="24" name="Rectángulo redondeado 23"/>
          <p:cNvSpPr/>
          <p:nvPr/>
        </p:nvSpPr>
        <p:spPr>
          <a:xfrm>
            <a:off x="9082080" y="30489"/>
            <a:ext cx="1959407" cy="134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Usuario - </a:t>
            </a:r>
            <a:endParaRPr lang="es-CL" dirty="0"/>
          </a:p>
        </p:txBody>
      </p:sp>
      <p:pic>
        <p:nvPicPr>
          <p:cNvPr id="5" name="Picture 2" descr="http://www.emaus.com/img/icono_carta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3996" y="40785"/>
            <a:ext cx="18097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1423561" y="190975"/>
            <a:ext cx="193183" cy="6667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Flecha abajo 6"/>
          <p:cNvSpPr/>
          <p:nvPr/>
        </p:nvSpPr>
        <p:spPr>
          <a:xfrm>
            <a:off x="11423561" y="6684136"/>
            <a:ext cx="193183" cy="1738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Flecha abajo 21"/>
          <p:cNvSpPr/>
          <p:nvPr/>
        </p:nvSpPr>
        <p:spPr>
          <a:xfrm flipV="1">
            <a:off x="11423560" y="190974"/>
            <a:ext cx="193184" cy="1829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ángulo redondeado 7"/>
          <p:cNvSpPr/>
          <p:nvPr/>
        </p:nvSpPr>
        <p:spPr>
          <a:xfrm>
            <a:off x="20135" y="1363335"/>
            <a:ext cx="2228045" cy="41488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CL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Contacto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265696" y="1913206"/>
            <a:ext cx="1844458" cy="24618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CL" dirty="0" smtClean="0">
                <a:solidFill>
                  <a:schemeClr val="tx1"/>
                </a:solidFill>
              </a:rPr>
              <a:t>|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265696" y="4529797"/>
            <a:ext cx="142267" cy="140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|</a:t>
            </a:r>
          </a:p>
        </p:txBody>
      </p:sp>
      <p:sp>
        <p:nvSpPr>
          <p:cNvPr id="26" name="Elipse 25"/>
          <p:cNvSpPr/>
          <p:nvPr/>
        </p:nvSpPr>
        <p:spPr>
          <a:xfrm>
            <a:off x="266490" y="4806560"/>
            <a:ext cx="142267" cy="140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CuadroTexto 16"/>
          <p:cNvSpPr txBox="1"/>
          <p:nvPr/>
        </p:nvSpPr>
        <p:spPr>
          <a:xfrm>
            <a:off x="407963" y="4446246"/>
            <a:ext cx="770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dirty="0" smtClean="0"/>
              <a:t>Portería</a:t>
            </a:r>
            <a:endParaRPr lang="es-CL" sz="1400" dirty="0"/>
          </a:p>
        </p:txBody>
      </p:sp>
      <p:sp>
        <p:nvSpPr>
          <p:cNvPr id="27" name="CuadroTexto 26"/>
          <p:cNvSpPr txBox="1"/>
          <p:nvPr/>
        </p:nvSpPr>
        <p:spPr>
          <a:xfrm>
            <a:off x="407963" y="4754022"/>
            <a:ext cx="1285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dirty="0" smtClean="0"/>
              <a:t>Administración</a:t>
            </a:r>
            <a:endParaRPr lang="es-CL" sz="1400" dirty="0"/>
          </a:p>
        </p:txBody>
      </p:sp>
      <p:sp>
        <p:nvSpPr>
          <p:cNvPr id="28" name="Rectángulo 27"/>
          <p:cNvSpPr/>
          <p:nvPr/>
        </p:nvSpPr>
        <p:spPr>
          <a:xfrm>
            <a:off x="562792" y="5774870"/>
            <a:ext cx="1045944" cy="312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Enviar</a:t>
            </a:r>
            <a:endParaRPr lang="es-CL" dirty="0"/>
          </a:p>
        </p:txBody>
      </p:sp>
      <p:sp>
        <p:nvSpPr>
          <p:cNvPr id="30" name="Rectángulo 29"/>
          <p:cNvSpPr/>
          <p:nvPr/>
        </p:nvSpPr>
        <p:spPr>
          <a:xfrm>
            <a:off x="2268315" y="218607"/>
            <a:ext cx="9155245" cy="66393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32" name="Rectángulo redondeado 31"/>
          <p:cNvSpPr/>
          <p:nvPr/>
        </p:nvSpPr>
        <p:spPr>
          <a:xfrm>
            <a:off x="3187416" y="544333"/>
            <a:ext cx="2949848" cy="163800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dirty="0" smtClean="0">
                <a:solidFill>
                  <a:schemeClr val="tx1"/>
                </a:solidFill>
              </a:rPr>
              <a:t>Mes anterior:           $12.000</a:t>
            </a:r>
          </a:p>
          <a:p>
            <a:r>
              <a:rPr lang="es-CL" dirty="0" smtClean="0">
                <a:solidFill>
                  <a:schemeClr val="tx1"/>
                </a:solidFill>
              </a:rPr>
              <a:t>Saldo Actual:            $42.000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3377844" y="592489"/>
            <a:ext cx="2668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u="sng" dirty="0" smtClean="0"/>
              <a:t>Resumen Gastos Comunes</a:t>
            </a:r>
            <a:endParaRPr lang="es-CL" u="sng" dirty="0"/>
          </a:p>
        </p:txBody>
      </p:sp>
      <p:sp>
        <p:nvSpPr>
          <p:cNvPr id="33" name="Rectángulo 32"/>
          <p:cNvSpPr/>
          <p:nvPr/>
        </p:nvSpPr>
        <p:spPr>
          <a:xfrm>
            <a:off x="3393150" y="1702191"/>
            <a:ext cx="1108815" cy="21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Detalle</a:t>
            </a:r>
            <a:endParaRPr lang="es-CL" dirty="0"/>
          </a:p>
        </p:txBody>
      </p:sp>
      <p:sp>
        <p:nvSpPr>
          <p:cNvPr id="36" name="Rectángulo 35"/>
          <p:cNvSpPr/>
          <p:nvPr/>
        </p:nvSpPr>
        <p:spPr>
          <a:xfrm>
            <a:off x="4765207" y="1702191"/>
            <a:ext cx="1108815" cy="21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Pagar</a:t>
            </a:r>
            <a:endParaRPr lang="es-CL" dirty="0"/>
          </a:p>
        </p:txBody>
      </p:sp>
      <p:sp>
        <p:nvSpPr>
          <p:cNvPr id="37" name="Rectángulo redondeado 36"/>
          <p:cNvSpPr/>
          <p:nvPr/>
        </p:nvSpPr>
        <p:spPr>
          <a:xfrm>
            <a:off x="7011564" y="549054"/>
            <a:ext cx="2949848" cy="163800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CL" u="sng" dirty="0" smtClean="0">
                <a:solidFill>
                  <a:schemeClr val="tx1"/>
                </a:solidFill>
              </a:rPr>
              <a:t>Vacaciones</a:t>
            </a:r>
          </a:p>
          <a:p>
            <a:pPr algn="ctr"/>
            <a:r>
              <a:rPr lang="es-CL" dirty="0" smtClean="0">
                <a:solidFill>
                  <a:schemeClr val="tx1"/>
                </a:solidFill>
              </a:rPr>
              <a:t>Desde                Hasta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7139486" y="1301888"/>
            <a:ext cx="1266093" cy="1920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 </a:t>
            </a:r>
            <a:r>
              <a:rPr lang="es-C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        /</a:t>
            </a:r>
            <a:endParaRPr lang="es-CL" dirty="0"/>
          </a:p>
        </p:txBody>
      </p:sp>
      <p:sp>
        <p:nvSpPr>
          <p:cNvPr id="39" name="Rectángulo 38"/>
          <p:cNvSpPr/>
          <p:nvPr/>
        </p:nvSpPr>
        <p:spPr>
          <a:xfrm>
            <a:off x="8584140" y="1301888"/>
            <a:ext cx="1266093" cy="1920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 </a:t>
            </a:r>
            <a:r>
              <a:rPr lang="es-C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        /</a:t>
            </a:r>
            <a:endParaRPr lang="es-CL" dirty="0"/>
          </a:p>
        </p:txBody>
      </p:sp>
      <p:sp>
        <p:nvSpPr>
          <p:cNvPr id="40" name="Rectángulo 39"/>
          <p:cNvSpPr/>
          <p:nvPr/>
        </p:nvSpPr>
        <p:spPr>
          <a:xfrm>
            <a:off x="7218124" y="1807698"/>
            <a:ext cx="1108815" cy="21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Ingresar</a:t>
            </a:r>
            <a:endParaRPr lang="es-CL" dirty="0"/>
          </a:p>
        </p:txBody>
      </p:sp>
      <p:sp>
        <p:nvSpPr>
          <p:cNvPr id="41" name="Rectángulo 40"/>
          <p:cNvSpPr/>
          <p:nvPr/>
        </p:nvSpPr>
        <p:spPr>
          <a:xfrm>
            <a:off x="8662778" y="1800663"/>
            <a:ext cx="1108815" cy="2110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Estado</a:t>
            </a:r>
            <a:endParaRPr lang="es-CL" dirty="0"/>
          </a:p>
        </p:txBody>
      </p:sp>
      <p:sp>
        <p:nvSpPr>
          <p:cNvPr id="42" name="Rectángulo redondeado 41"/>
          <p:cNvSpPr/>
          <p:nvPr/>
        </p:nvSpPr>
        <p:spPr>
          <a:xfrm>
            <a:off x="3193150" y="2808243"/>
            <a:ext cx="6768261" cy="356442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Acceso al Hogar                                                                 Casa 21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3377844" y="3415607"/>
            <a:ext cx="6384450" cy="26713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43" name="Rectángulo 42"/>
          <p:cNvSpPr/>
          <p:nvPr/>
        </p:nvSpPr>
        <p:spPr>
          <a:xfrm>
            <a:off x="3393150" y="3415607"/>
            <a:ext cx="1166168" cy="241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Nombre</a:t>
            </a:r>
            <a:endParaRPr lang="es-CL" dirty="0"/>
          </a:p>
        </p:txBody>
      </p:sp>
      <p:sp>
        <p:nvSpPr>
          <p:cNvPr id="45" name="Rectángulo 44"/>
          <p:cNvSpPr/>
          <p:nvPr/>
        </p:nvSpPr>
        <p:spPr>
          <a:xfrm>
            <a:off x="5976554" y="3415606"/>
            <a:ext cx="1802285" cy="241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Tipo Visita</a:t>
            </a:r>
            <a:endParaRPr lang="es-CL" dirty="0"/>
          </a:p>
        </p:txBody>
      </p:sp>
      <p:sp>
        <p:nvSpPr>
          <p:cNvPr id="46" name="Rectángulo 45"/>
          <p:cNvSpPr/>
          <p:nvPr/>
        </p:nvSpPr>
        <p:spPr>
          <a:xfrm>
            <a:off x="8904849" y="3429000"/>
            <a:ext cx="848390" cy="228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Avisar</a:t>
            </a:r>
            <a:endParaRPr lang="es-CL" dirty="0"/>
          </a:p>
        </p:txBody>
      </p:sp>
      <p:cxnSp>
        <p:nvCxnSpPr>
          <p:cNvPr id="47" name="Conector recto 46"/>
          <p:cNvCxnSpPr/>
          <p:nvPr/>
        </p:nvCxnSpPr>
        <p:spPr>
          <a:xfrm>
            <a:off x="4560241" y="3636132"/>
            <a:ext cx="0" cy="2429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/>
          <p:cNvCxnSpPr/>
          <p:nvPr/>
        </p:nvCxnSpPr>
        <p:spPr>
          <a:xfrm>
            <a:off x="8904849" y="3685231"/>
            <a:ext cx="0" cy="2401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/>
          <p:cNvCxnSpPr/>
          <p:nvPr/>
        </p:nvCxnSpPr>
        <p:spPr>
          <a:xfrm>
            <a:off x="3420267" y="4258570"/>
            <a:ext cx="6369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/>
          <p:cNvSpPr txBox="1"/>
          <p:nvPr/>
        </p:nvSpPr>
        <p:spPr>
          <a:xfrm>
            <a:off x="3359222" y="3636132"/>
            <a:ext cx="117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Juan </a:t>
            </a:r>
            <a:r>
              <a:rPr lang="es-CL" dirty="0" err="1" smtClean="0"/>
              <a:t>Perez</a:t>
            </a:r>
            <a:endParaRPr lang="es-CL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359949" y="3657599"/>
            <a:ext cx="105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Jardinero</a:t>
            </a:r>
            <a:endParaRPr lang="es-CL" dirty="0"/>
          </a:p>
        </p:txBody>
      </p:sp>
      <p:sp>
        <p:nvSpPr>
          <p:cNvPr id="56" name="CuadroTexto 55"/>
          <p:cNvSpPr txBox="1"/>
          <p:nvPr/>
        </p:nvSpPr>
        <p:spPr>
          <a:xfrm>
            <a:off x="9069289" y="365759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No</a:t>
            </a:r>
            <a:endParaRPr lang="es-CL" dirty="0"/>
          </a:p>
        </p:txBody>
      </p:sp>
      <p:sp>
        <p:nvSpPr>
          <p:cNvPr id="57" name="Rectángulo 56"/>
          <p:cNvSpPr/>
          <p:nvPr/>
        </p:nvSpPr>
        <p:spPr>
          <a:xfrm>
            <a:off x="9069289" y="6086928"/>
            <a:ext cx="259755" cy="285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+</a:t>
            </a:r>
            <a:endParaRPr lang="es-CL" dirty="0"/>
          </a:p>
        </p:txBody>
      </p:sp>
      <p:sp>
        <p:nvSpPr>
          <p:cNvPr id="53" name="Rectángulo 52"/>
          <p:cNvSpPr/>
          <p:nvPr/>
        </p:nvSpPr>
        <p:spPr>
          <a:xfrm>
            <a:off x="4559318" y="3415605"/>
            <a:ext cx="1401798" cy="241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Frecuencia</a:t>
            </a:r>
            <a:endParaRPr lang="es-CL" dirty="0"/>
          </a:p>
        </p:txBody>
      </p:sp>
      <p:cxnSp>
        <p:nvCxnSpPr>
          <p:cNvPr id="55" name="Conector recto 54"/>
          <p:cNvCxnSpPr/>
          <p:nvPr/>
        </p:nvCxnSpPr>
        <p:spPr>
          <a:xfrm>
            <a:off x="5961116" y="3643099"/>
            <a:ext cx="0" cy="2429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ángulo 57"/>
          <p:cNvSpPr/>
          <p:nvPr/>
        </p:nvSpPr>
        <p:spPr>
          <a:xfrm>
            <a:off x="7783777" y="3416120"/>
            <a:ext cx="1110462" cy="241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Otros</a:t>
            </a:r>
            <a:endParaRPr lang="es-CL" dirty="0"/>
          </a:p>
        </p:txBody>
      </p:sp>
      <p:cxnSp>
        <p:nvCxnSpPr>
          <p:cNvPr id="59" name="Conector recto 58"/>
          <p:cNvCxnSpPr/>
          <p:nvPr/>
        </p:nvCxnSpPr>
        <p:spPr>
          <a:xfrm>
            <a:off x="7783777" y="3662233"/>
            <a:ext cx="0" cy="2429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/>
          <p:cNvSpPr txBox="1"/>
          <p:nvPr/>
        </p:nvSpPr>
        <p:spPr>
          <a:xfrm>
            <a:off x="4760877" y="3645528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L – MI - J</a:t>
            </a:r>
            <a:endParaRPr lang="es-CL" dirty="0"/>
          </a:p>
        </p:txBody>
      </p:sp>
      <p:sp>
        <p:nvSpPr>
          <p:cNvPr id="4" name="Rectángulo 3"/>
          <p:cNvSpPr/>
          <p:nvPr/>
        </p:nvSpPr>
        <p:spPr>
          <a:xfrm>
            <a:off x="0" y="6684136"/>
            <a:ext cx="11423560" cy="1738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Portero del Día: Juan Pérez – Andrés Pérez – Juan Pérez</a:t>
            </a:r>
            <a:endParaRPr lang="es-CL" dirty="0"/>
          </a:p>
        </p:txBody>
      </p:sp>
      <p:sp>
        <p:nvSpPr>
          <p:cNvPr id="6" name="Rectángulo 5">
            <a:hlinkClick r:id="rId8" action="ppaction://hlinksldjump"/>
          </p:cNvPr>
          <p:cNvSpPr/>
          <p:nvPr/>
        </p:nvSpPr>
        <p:spPr>
          <a:xfrm>
            <a:off x="0" y="6684136"/>
            <a:ext cx="2248180" cy="173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Mensajes</a:t>
            </a:r>
            <a:endParaRPr lang="es-CL" dirty="0"/>
          </a:p>
        </p:txBody>
      </p:sp>
      <p:sp>
        <p:nvSpPr>
          <p:cNvPr id="61" name="Rectángulo redondeado 60">
            <a:hlinkClick r:id="rId9" action="ppaction://hlinksldjump"/>
          </p:cNvPr>
          <p:cNvSpPr/>
          <p:nvPr/>
        </p:nvSpPr>
        <p:spPr>
          <a:xfrm>
            <a:off x="4597955" y="24445"/>
            <a:ext cx="1506828" cy="150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Comercio</a:t>
            </a:r>
            <a:endParaRPr lang="es-CL" dirty="0"/>
          </a:p>
        </p:txBody>
      </p:sp>
      <p:pic>
        <p:nvPicPr>
          <p:cNvPr id="2050" name="Picture 2" descr="http://cmsresources.windowsphone.com/windowsphone/es-ES/How-to/wp8/inline/email-icon-attachments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186" y="4537124"/>
            <a:ext cx="2667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CuadroTexto 61"/>
          <p:cNvSpPr txBox="1"/>
          <p:nvPr/>
        </p:nvSpPr>
        <p:spPr>
          <a:xfrm>
            <a:off x="7813921" y="3626179"/>
            <a:ext cx="1272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Vacaciones </a:t>
            </a:r>
          </a:p>
          <a:p>
            <a:r>
              <a:rPr lang="es-CL" dirty="0" smtClean="0"/>
              <a:t>no viene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3494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760</Words>
  <Application>Microsoft Office PowerPoint</Application>
  <PresentationFormat>Panorámica</PresentationFormat>
  <Paragraphs>700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Baskerville Old Face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Nicolas Silva</dc:creator>
  <cp:lastModifiedBy>Nicolas Silva</cp:lastModifiedBy>
  <cp:revision>40</cp:revision>
  <dcterms:created xsi:type="dcterms:W3CDTF">2013-08-11T16:12:51Z</dcterms:created>
  <dcterms:modified xsi:type="dcterms:W3CDTF">2013-08-26T00:37:14Z</dcterms:modified>
</cp:coreProperties>
</file>