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31-08-2013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123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31-08-2013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628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31-08-2013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588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31-08-2013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851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31-08-2013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7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31-08-2013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981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31-08-2013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856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31-08-2013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33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31-08-2013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727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31-08-2013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999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t>31-08-2013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901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FCA2-C915-4441-BE2B-C41AB10C568A}" type="datetimeFigureOut">
              <a:rPr lang="es-CL" smtClean="0"/>
              <a:t>31-08-2013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7B55-EA2F-4D46-AD39-7119942F9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014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247626" y="116632"/>
            <a:ext cx="8712968" cy="674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 redondeado"/>
          <p:cNvSpPr/>
          <p:nvPr/>
        </p:nvSpPr>
        <p:spPr>
          <a:xfrm>
            <a:off x="467544" y="332656"/>
            <a:ext cx="8064896" cy="1080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Foto grande comunidad</a:t>
            </a:r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611560" y="404664"/>
            <a:ext cx="2448272" cy="8640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</a:t>
            </a:r>
            <a:endParaRPr lang="es-CL" dirty="0"/>
          </a:p>
        </p:txBody>
      </p:sp>
      <p:sp>
        <p:nvSpPr>
          <p:cNvPr id="8" name="7 Rectángulo redondeado"/>
          <p:cNvSpPr/>
          <p:nvPr/>
        </p:nvSpPr>
        <p:spPr>
          <a:xfrm>
            <a:off x="395536" y="1556792"/>
            <a:ext cx="1728192" cy="42712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 redondeado"/>
          <p:cNvSpPr/>
          <p:nvPr/>
        </p:nvSpPr>
        <p:spPr>
          <a:xfrm>
            <a:off x="2339752" y="1844824"/>
            <a:ext cx="5976664" cy="1800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Banner Carrusel</a:t>
            </a:r>
            <a:endParaRPr lang="es-CL" dirty="0"/>
          </a:p>
        </p:txBody>
      </p:sp>
      <p:sp>
        <p:nvSpPr>
          <p:cNvPr id="10" name="9 Rectángulo redondeado"/>
          <p:cNvSpPr/>
          <p:nvPr/>
        </p:nvSpPr>
        <p:spPr>
          <a:xfrm>
            <a:off x="611560" y="1700808"/>
            <a:ext cx="122413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Login</a:t>
            </a:r>
            <a:endParaRPr lang="es-CL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611560" y="4437112"/>
            <a:ext cx="122413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Lugar Interés</a:t>
            </a:r>
            <a:endParaRPr lang="es-CL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611560" y="3068960"/>
            <a:ext cx="122413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Banner</a:t>
            </a:r>
            <a:endParaRPr lang="es-CL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591780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Contactenos</a:t>
            </a:r>
            <a:endParaRPr lang="es-CL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4031940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Como llegar</a:t>
            </a:r>
            <a:endParaRPr lang="es-CL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5544108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Emergencia</a:t>
            </a:r>
            <a:endParaRPr lang="es-CL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984268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Comercio</a:t>
            </a:r>
            <a:endParaRPr lang="es-CL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2597304" y="3797136"/>
            <a:ext cx="2520280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Noticias</a:t>
            </a:r>
            <a:endParaRPr lang="es-CL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5508104" y="3789040"/>
            <a:ext cx="2520280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Propaganda</a:t>
            </a:r>
            <a:endParaRPr lang="es-CL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467545" y="5985284"/>
            <a:ext cx="7848872" cy="7560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Huincha</a:t>
            </a:r>
            <a:endParaRPr lang="es-CL" dirty="0">
              <a:solidFill>
                <a:sysClr val="windowText" lastClr="000000"/>
              </a:solidFill>
            </a:endParaRPr>
          </a:p>
        </p:txBody>
      </p:sp>
      <p:sp>
        <p:nvSpPr>
          <p:cNvPr id="25" name="24 Flecha derecha"/>
          <p:cNvSpPr/>
          <p:nvPr/>
        </p:nvSpPr>
        <p:spPr>
          <a:xfrm>
            <a:off x="7740352" y="2312876"/>
            <a:ext cx="288032" cy="972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Flecha derecha 2"/>
          <p:cNvSpPr/>
          <p:nvPr/>
        </p:nvSpPr>
        <p:spPr>
          <a:xfrm flipH="1">
            <a:off x="2603960" y="2312876"/>
            <a:ext cx="283335" cy="104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 redondeado"/>
          <p:cNvSpPr/>
          <p:nvPr/>
        </p:nvSpPr>
        <p:spPr>
          <a:xfrm rot="5400000">
            <a:off x="5921706" y="3842602"/>
            <a:ext cx="550950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Portada / Mi Pagina / Comunidad / Servicios de Interés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9543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247626" y="116632"/>
            <a:ext cx="8712968" cy="655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 redondeado"/>
          <p:cNvSpPr/>
          <p:nvPr/>
        </p:nvSpPr>
        <p:spPr>
          <a:xfrm>
            <a:off x="467544" y="332656"/>
            <a:ext cx="8064896" cy="1080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 de Fondo</a:t>
            </a:r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611560" y="404664"/>
            <a:ext cx="2448272" cy="8640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</a:t>
            </a:r>
            <a:endParaRPr lang="es-CL" dirty="0"/>
          </a:p>
        </p:txBody>
      </p:sp>
      <p:sp>
        <p:nvSpPr>
          <p:cNvPr id="9" name="8 Rectángulo redondeado"/>
          <p:cNvSpPr/>
          <p:nvPr/>
        </p:nvSpPr>
        <p:spPr>
          <a:xfrm>
            <a:off x="2339752" y="3609020"/>
            <a:ext cx="5575096" cy="22207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Mis Autorizaciones</a:t>
            </a:r>
            <a:endParaRPr lang="es-CL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483768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Contáctenos</a:t>
            </a:r>
            <a:endParaRPr lang="es-CL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3923928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Como llegar</a:t>
            </a:r>
            <a:endParaRPr lang="es-CL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5436096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Emergencia</a:t>
            </a:r>
            <a:endParaRPr lang="es-CL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876256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Comercio</a:t>
            </a:r>
            <a:endParaRPr lang="es-CL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2483768" y="1708904"/>
            <a:ext cx="2520280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Información</a:t>
            </a:r>
            <a:endParaRPr lang="es-CL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5394568" y="1700808"/>
            <a:ext cx="2520280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Gastos Comunes</a:t>
            </a:r>
            <a:endParaRPr lang="es-CL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5694224" y="1019243"/>
            <a:ext cx="2628292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 Conectado</a:t>
            </a:r>
            <a:endParaRPr lang="es-CL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467545" y="6093296"/>
            <a:ext cx="7884876" cy="5040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Huincha</a:t>
            </a:r>
            <a:endParaRPr lang="es-CL" dirty="0">
              <a:solidFill>
                <a:sysClr val="windowText" lastClr="000000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5694224" y="416571"/>
            <a:ext cx="2628292" cy="6026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Casa: </a:t>
            </a:r>
          </a:p>
          <a:p>
            <a:r>
              <a:rPr lang="es-ES" dirty="0" smtClean="0"/>
              <a:t>Condominio:</a:t>
            </a:r>
            <a:endParaRPr lang="es-CL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7432537" y="404664"/>
            <a:ext cx="811871" cy="61457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FOTO</a:t>
            </a:r>
            <a:endParaRPr lang="es-CL" dirty="0"/>
          </a:p>
        </p:txBody>
      </p:sp>
      <p:sp>
        <p:nvSpPr>
          <p:cNvPr id="25" name="24 Rectángulo redondeado"/>
          <p:cNvSpPr/>
          <p:nvPr/>
        </p:nvSpPr>
        <p:spPr>
          <a:xfrm rot="5400000">
            <a:off x="5993714" y="3663470"/>
            <a:ext cx="550950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Portada / Mi Pagina / Comunidad / Servicios de Interés</a:t>
            </a:r>
            <a:endParaRPr lang="es-CL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395536" y="1412776"/>
            <a:ext cx="1728192" cy="46805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 redondeado"/>
          <p:cNvSpPr/>
          <p:nvPr/>
        </p:nvSpPr>
        <p:spPr>
          <a:xfrm>
            <a:off x="647564" y="5649708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Mensajes</a:t>
            </a:r>
            <a:endParaRPr lang="es-CL" sz="1400" dirty="0"/>
          </a:p>
        </p:txBody>
      </p:sp>
      <p:sp>
        <p:nvSpPr>
          <p:cNvPr id="28" name="27 Rectángulo redondeado"/>
          <p:cNvSpPr/>
          <p:nvPr/>
        </p:nvSpPr>
        <p:spPr>
          <a:xfrm>
            <a:off x="485546" y="1484784"/>
            <a:ext cx="1494166" cy="2196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Administración</a:t>
            </a:r>
          </a:p>
          <a:p>
            <a:pPr algn="ctr"/>
            <a:endParaRPr lang="es-E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Contactos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Directiva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Estatus y Actas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Turnos diarios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Procedimientos</a:t>
            </a:r>
            <a:r>
              <a:rPr lang="es-CL" sz="1200" dirty="0"/>
              <a:t> </a:t>
            </a:r>
            <a:r>
              <a:rPr lang="es-CL" sz="1200" dirty="0" smtClean="0"/>
              <a:t>y normas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Estado Financiero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Reservas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512549" y="3753037"/>
            <a:ext cx="1494166" cy="182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Portal</a:t>
            </a:r>
          </a:p>
          <a:p>
            <a:pPr algn="ctr"/>
            <a:endParaRPr lang="es-E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Noticias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Actividades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Comunidad Los Bosques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Eventos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Mis vecinos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183516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247626" y="116632"/>
            <a:ext cx="8712968" cy="655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 redondeado"/>
          <p:cNvSpPr/>
          <p:nvPr/>
        </p:nvSpPr>
        <p:spPr>
          <a:xfrm>
            <a:off x="395536" y="1412776"/>
            <a:ext cx="1728192" cy="46805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 redondeado"/>
          <p:cNvSpPr/>
          <p:nvPr/>
        </p:nvSpPr>
        <p:spPr>
          <a:xfrm>
            <a:off x="2339751" y="1772816"/>
            <a:ext cx="6012669" cy="432048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Información (detalle)</a:t>
            </a:r>
            <a:endParaRPr lang="es-CL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647564" y="5649708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Mensajes</a:t>
            </a:r>
            <a:endParaRPr lang="es-CL" sz="1400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483768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Contáctenos</a:t>
            </a:r>
            <a:endParaRPr lang="es-CL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3923928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Como llegar</a:t>
            </a:r>
            <a:endParaRPr lang="es-CL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5436096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Emergencia</a:t>
            </a:r>
            <a:endParaRPr lang="es-CL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876256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Comercio</a:t>
            </a:r>
            <a:endParaRPr lang="es-CL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467545" y="6219310"/>
            <a:ext cx="7884876" cy="37804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Huincha</a:t>
            </a:r>
            <a:endParaRPr lang="es-CL" dirty="0">
              <a:solidFill>
                <a:sysClr val="windowText" lastClr="0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485546" y="1484784"/>
            <a:ext cx="1494166" cy="2196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Administración</a:t>
            </a:r>
          </a:p>
          <a:p>
            <a:pPr algn="ctr"/>
            <a:endParaRPr lang="es-E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Contactos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Directiva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Estatus y Actas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Turnos diarios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Procedimientos</a:t>
            </a:r>
            <a:r>
              <a:rPr lang="es-CL" sz="1200" dirty="0"/>
              <a:t> </a:t>
            </a:r>
            <a:r>
              <a:rPr lang="es-CL" sz="1200" dirty="0" smtClean="0"/>
              <a:t>y normas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Estado Financiero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Reservas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467544" y="332656"/>
            <a:ext cx="8064896" cy="1080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 de Fondo</a:t>
            </a:r>
            <a:endParaRPr lang="es-CL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611560" y="404664"/>
            <a:ext cx="2448272" cy="8640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</a:t>
            </a:r>
            <a:endParaRPr lang="es-CL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5694224" y="1019243"/>
            <a:ext cx="2628292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 Conectado</a:t>
            </a:r>
            <a:endParaRPr lang="es-CL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5694224" y="416571"/>
            <a:ext cx="2628292" cy="6026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Casa: </a:t>
            </a:r>
          </a:p>
          <a:p>
            <a:r>
              <a:rPr lang="es-ES" dirty="0" smtClean="0"/>
              <a:t>Condominio:</a:t>
            </a:r>
            <a:endParaRPr lang="es-CL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7432537" y="404664"/>
            <a:ext cx="811871" cy="61457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FOTO</a:t>
            </a:r>
            <a:endParaRPr lang="es-CL" dirty="0"/>
          </a:p>
        </p:txBody>
      </p:sp>
      <p:sp>
        <p:nvSpPr>
          <p:cNvPr id="10" name="9 Rectángulo redondeado"/>
          <p:cNvSpPr/>
          <p:nvPr/>
        </p:nvSpPr>
        <p:spPr>
          <a:xfrm rot="5400000">
            <a:off x="5993714" y="3698586"/>
            <a:ext cx="550950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Portada / Mi Pagina / Comunidad / Servicios de Interés</a:t>
            </a:r>
            <a:endParaRPr lang="es-CL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512549" y="3753037"/>
            <a:ext cx="1494166" cy="182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Portal</a:t>
            </a:r>
          </a:p>
          <a:p>
            <a:pPr algn="ctr"/>
            <a:endParaRPr lang="es-E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Noticias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Actividades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Comunidad Los Bosques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Eventos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Mis vecinos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200" dirty="0" smtClean="0"/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3973071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141</Words>
  <Application>Microsoft Office PowerPoint</Application>
  <PresentationFormat>Presentación en pantalla (4:3)</PresentationFormat>
  <Paragraphs>78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CASA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MAMBERO</dc:creator>
  <cp:lastModifiedBy>MAMBERO</cp:lastModifiedBy>
  <cp:revision>7</cp:revision>
  <dcterms:created xsi:type="dcterms:W3CDTF">2013-08-29T23:41:17Z</dcterms:created>
  <dcterms:modified xsi:type="dcterms:W3CDTF">2013-08-31T14:09:03Z</dcterms:modified>
</cp:coreProperties>
</file>