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12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628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88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851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7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8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85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33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72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99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90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FCA2-C915-4441-BE2B-C41AB10C568A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74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556792"/>
            <a:ext cx="1728192" cy="42712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1844824"/>
            <a:ext cx="5976664" cy="1800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Banner Carrusel</a:t>
            </a:r>
            <a:endParaRPr lang="es-C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11560" y="1700808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11560" y="4437112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Lugar Interés</a:t>
            </a:r>
            <a:endParaRPr lang="es-CL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611560" y="3068960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Banner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591780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Clima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031940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54410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9842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597304" y="3797136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Noticias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508104" y="3789040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Eventos o  Actividades</a:t>
            </a:r>
            <a:endParaRPr lang="es-CL" dirty="0"/>
          </a:p>
        </p:txBody>
      </p:sp>
      <p:sp>
        <p:nvSpPr>
          <p:cNvPr id="20" name="19 Rectángulo redondeado"/>
          <p:cNvSpPr/>
          <p:nvPr/>
        </p:nvSpPr>
        <p:spPr>
          <a:xfrm rot="5400000">
            <a:off x="6605719" y="3555521"/>
            <a:ext cx="4177478" cy="4680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 Lateral</a:t>
            </a:r>
            <a:endParaRPr lang="es-CL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5706126" y="1052736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 Sociales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4" y="5985284"/>
            <a:ext cx="8237953" cy="7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Footer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5925708" y="6183306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 Sociales</a:t>
            </a:r>
            <a:endParaRPr lang="es-CL" dirty="0"/>
          </a:p>
        </p:txBody>
      </p:sp>
      <p:sp>
        <p:nvSpPr>
          <p:cNvPr id="25" name="24 Flecha derecha"/>
          <p:cNvSpPr/>
          <p:nvPr/>
        </p:nvSpPr>
        <p:spPr>
          <a:xfrm>
            <a:off x="7740352" y="2312876"/>
            <a:ext cx="288032" cy="972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 derecha 2"/>
          <p:cNvSpPr/>
          <p:nvPr/>
        </p:nvSpPr>
        <p:spPr>
          <a:xfrm flipH="1">
            <a:off x="2603960" y="2312876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543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556792"/>
            <a:ext cx="1728192" cy="41764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3609020"/>
            <a:ext cx="5575096" cy="212423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47564" y="522920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Mensajes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Clima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92392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43609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7625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483768" y="1708904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394568" y="1700808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20" name="19 Rectángulo redondeado"/>
          <p:cNvSpPr/>
          <p:nvPr/>
        </p:nvSpPr>
        <p:spPr>
          <a:xfrm rot="5400000">
            <a:off x="6497707" y="3483513"/>
            <a:ext cx="4177478" cy="4680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 Lateral</a:t>
            </a:r>
            <a:endParaRPr lang="es-CL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5694224" y="1019243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 Conectado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5" y="5841268"/>
            <a:ext cx="7884876" cy="7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Footer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11560" y="1844824"/>
            <a:ext cx="1224136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516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556792"/>
            <a:ext cx="1728192" cy="41764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1772816"/>
            <a:ext cx="5575096" cy="388843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47564" y="522920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Mensajes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Clima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92392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43609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7625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20" name="19 Rectángulo redondeado"/>
          <p:cNvSpPr/>
          <p:nvPr/>
        </p:nvSpPr>
        <p:spPr>
          <a:xfrm rot="5400000">
            <a:off x="6497707" y="3483513"/>
            <a:ext cx="4177478" cy="4680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 Lateral</a:t>
            </a:r>
            <a:endParaRPr lang="es-CL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5694224" y="1019243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 Conectado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5" y="5841268"/>
            <a:ext cx="7884876" cy="7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Footer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11560" y="1844824"/>
            <a:ext cx="1224136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3071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</Words>
  <Application>Microsoft Office PowerPoint</Application>
  <PresentationFormat>Presentación en pantalla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MAMBERO</dc:creator>
  <cp:lastModifiedBy>MAMBERO</cp:lastModifiedBy>
  <cp:revision>5</cp:revision>
  <dcterms:created xsi:type="dcterms:W3CDTF">2013-08-29T23:41:17Z</dcterms:created>
  <dcterms:modified xsi:type="dcterms:W3CDTF">2013-08-30T00:18:36Z</dcterms:modified>
</cp:coreProperties>
</file>