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9FAB-6C7C-42DD-8E88-F197E7AAB2EF}" type="datetimeFigureOut">
              <a:rPr lang="es-CL" smtClean="0"/>
              <a:t>16-09-2013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F477-1FC7-40BE-8A8B-B1B5D69F7FBA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F477-1FC7-40BE-8A8B-B1B5D69F7FBA}" type="slidenum">
              <a:rPr lang="es-CL" smtClean="0"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F477-1FC7-40BE-8A8B-B1B5D69F7FBA}" type="slidenum">
              <a:rPr lang="es-CL" smtClean="0"/>
              <a:t>5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7612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41628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43588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0985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5997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5898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5185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0333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2572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1199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6090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FCA2-C915-4441-BE2B-C41AB10C568A}" type="datetimeFigureOut">
              <a:rPr lang="es-CL" smtClean="0"/>
              <a:pPr/>
              <a:t>16-09-2013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7B55-EA2F-4D46-AD39-7119942F99E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5801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74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2712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1844824"/>
            <a:ext cx="5976664" cy="1800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Banner Carrusel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11560" y="1700808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11560" y="4437112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Lugar Interés</a:t>
            </a:r>
            <a:endParaRPr lang="es-CL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611560" y="3068960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Banner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591780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Clima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031940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54410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9842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597304" y="3797136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Noticias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08104" y="3789040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Eventos o  Actividades</a:t>
            </a:r>
            <a:endParaRPr lang="es-CL" dirty="0"/>
          </a:p>
        </p:txBody>
      </p:sp>
      <p:sp>
        <p:nvSpPr>
          <p:cNvPr id="20" name="19 Rectángulo redondeado"/>
          <p:cNvSpPr/>
          <p:nvPr/>
        </p:nvSpPr>
        <p:spPr>
          <a:xfrm rot="5400000">
            <a:off x="6605719" y="3555521"/>
            <a:ext cx="4177478" cy="4680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Lateral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706126" y="1052736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 Sociales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4" y="5985284"/>
            <a:ext cx="8237953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Footer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5925708" y="6183306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 Sociales</a:t>
            </a:r>
            <a:endParaRPr lang="es-CL" dirty="0"/>
          </a:p>
        </p:txBody>
      </p:sp>
      <p:sp>
        <p:nvSpPr>
          <p:cNvPr id="25" name="24 Flecha derecha"/>
          <p:cNvSpPr/>
          <p:nvPr/>
        </p:nvSpPr>
        <p:spPr>
          <a:xfrm>
            <a:off x="7740352" y="2312876"/>
            <a:ext cx="288032" cy="972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derecha 2"/>
          <p:cNvSpPr/>
          <p:nvPr/>
        </p:nvSpPr>
        <p:spPr>
          <a:xfrm flipH="1">
            <a:off x="2603960" y="2312876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99543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1764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3609020"/>
            <a:ext cx="5575096" cy="212423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47564" y="522920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Clima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2392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43609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7625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483768" y="1708904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394568" y="1700808"/>
            <a:ext cx="252028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20" name="19 Rectángulo redondeado"/>
          <p:cNvSpPr/>
          <p:nvPr/>
        </p:nvSpPr>
        <p:spPr>
          <a:xfrm rot="5400000">
            <a:off x="6497707" y="3483513"/>
            <a:ext cx="4177478" cy="4680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Lateral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694224" y="1019243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Conectado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5841268"/>
            <a:ext cx="7884876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Footer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11560" y="1844824"/>
            <a:ext cx="1224136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183516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247626" y="116632"/>
            <a:ext cx="871296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 redondeado"/>
          <p:cNvSpPr/>
          <p:nvPr/>
        </p:nvSpPr>
        <p:spPr>
          <a:xfrm>
            <a:off x="467544" y="332656"/>
            <a:ext cx="8064896" cy="1080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Fondo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611560" y="404664"/>
            <a:ext cx="2448272" cy="8640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95536" y="1556792"/>
            <a:ext cx="1728192" cy="41764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 redondeado"/>
          <p:cNvSpPr/>
          <p:nvPr/>
        </p:nvSpPr>
        <p:spPr>
          <a:xfrm>
            <a:off x="2339752" y="1772816"/>
            <a:ext cx="5575096" cy="388843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47564" y="522920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Clima</a:t>
            </a:r>
            <a:endParaRPr lang="es-C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3923928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llegar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543609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Emergencia</a:t>
            </a:r>
            <a:endParaRPr lang="es-CL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76256" y="116632"/>
            <a:ext cx="14761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Comercio</a:t>
            </a:r>
            <a:endParaRPr lang="es-CL" dirty="0"/>
          </a:p>
        </p:txBody>
      </p:sp>
      <p:sp>
        <p:nvSpPr>
          <p:cNvPr id="20" name="19 Rectángulo redondeado"/>
          <p:cNvSpPr/>
          <p:nvPr/>
        </p:nvSpPr>
        <p:spPr>
          <a:xfrm rot="5400000">
            <a:off x="6497707" y="3483513"/>
            <a:ext cx="4177478" cy="4680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Lateral</a:t>
            </a:r>
            <a:endParaRPr lang="es-CL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5694224" y="1019243"/>
            <a:ext cx="262829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Conectado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467545" y="5841268"/>
            <a:ext cx="7884876" cy="7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ysClr val="windowText" lastClr="000000"/>
                </a:solidFill>
              </a:rPr>
              <a:t>Footer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11560" y="1844824"/>
            <a:ext cx="1224136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397307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66 Proceso"/>
          <p:cNvSpPr/>
          <p:nvPr/>
        </p:nvSpPr>
        <p:spPr>
          <a:xfrm>
            <a:off x="1043608" y="908720"/>
            <a:ext cx="3456384" cy="5616624"/>
          </a:xfrm>
          <a:prstGeom prst="flowChartProcess">
            <a:avLst/>
          </a:prstGeom>
          <a:solidFill>
            <a:schemeClr val="tx1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Pentágono"/>
          <p:cNvSpPr/>
          <p:nvPr/>
        </p:nvSpPr>
        <p:spPr>
          <a:xfrm>
            <a:off x="1115616" y="1022293"/>
            <a:ext cx="1224136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Comunidad</a:t>
            </a:r>
            <a:endParaRPr lang="es-CL" sz="1200" dirty="0"/>
          </a:p>
        </p:txBody>
      </p:sp>
      <p:sp>
        <p:nvSpPr>
          <p:cNvPr id="28" name="27 Cheurón"/>
          <p:cNvSpPr/>
          <p:nvPr/>
        </p:nvSpPr>
        <p:spPr>
          <a:xfrm>
            <a:off x="2181881" y="1022293"/>
            <a:ext cx="1237991" cy="432048"/>
          </a:xfrm>
          <a:prstGeom prst="chevron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Libro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Reclamos</a:t>
            </a:r>
            <a:endParaRPr lang="es-CL" sz="1200" dirty="0" smtClean="0">
              <a:solidFill>
                <a:schemeClr val="bg1"/>
              </a:solidFill>
            </a:endParaRPr>
          </a:p>
        </p:txBody>
      </p:sp>
      <p:sp>
        <p:nvSpPr>
          <p:cNvPr id="29" name="28 Cheurón"/>
          <p:cNvSpPr/>
          <p:nvPr/>
        </p:nvSpPr>
        <p:spPr>
          <a:xfrm>
            <a:off x="3275856" y="1022293"/>
            <a:ext cx="1237991" cy="432048"/>
          </a:xfrm>
          <a:prstGeom prst="chevron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Mi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Canal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115616" y="1484784"/>
            <a:ext cx="3312368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 redondeado"/>
          <p:cNvSpPr/>
          <p:nvPr/>
        </p:nvSpPr>
        <p:spPr>
          <a:xfrm>
            <a:off x="1187624" y="1556792"/>
            <a:ext cx="3168352" cy="11521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8" name="AutoShape 4" descr="data:image/jpeg;base64,/9j/4AAQSkZJRgABAQAAAQABAAD/2wCEAAkGBw8PDxAPDw8OEhAQDxAQDg8QERAODhAQFBEWFhYRExMYHCggGBolGxQVITEhJSkrLi4uFx8zODMsNygtLisBCgoKDg0OFxAQGCwkHyQsLCwsLCwsLCwsLCwsLCwsLCwsLCwsLCwsLCwsLCwsLCwsLCwsLCwsLCwsLDcsLCwsK//AABEIAQYAwAMBEQACEQEDEQH/xAAbAAEAAgMBAQAAAAAAAAAAAAAABgcBBAUCA//EADYQAAIBAwEGBAMGBgMAAAAAAAABAgMEEQUGEiExQVEHE2FxMoGxIiNCUpGhFGJywdHxJDM0/8QAGQEBAAMBAQAAAAAAAAAAAAAAAAEDBAIF/8QAJhEBAAICAgEEAwADAQAAAAAAAAECAxEEMSESIjJBE1FhM1JxI//aAAwDAQACEQMRAD8AmhueKAAAAAAAAAAAAAAAAAAAAAAAAAAAAAAAAAAAAAAGfouLfZEiGaxthH+Ip0aSl5caiVWa68eSM9svnUNmLjT6ZtZKrjULemszrU4rCeG1niXTaI+2WtLz1DQrbT2UYOXnKWFndXNnM5Kx9u44+SZ1puaRqNO6pKrSeV1XVe51W0WjcOcmOaTqW4S4YAAAAAAAAAAAAAAAAAAADMVkEyhW1u1SXmWtDn8M6i+iKMmX6hswcfq9kGXAobpZm955k236vIHndXYDe07Vri2eaNRxWcuP4X7kxaa9OL463+ULL2f1uld01iX3qX3keXH0NVLxaHm5cU45/jqnaoAAAAAAAAAAAAAAAAAPnc14UoOpUluwjzf+BM6jcpiJtOoV3tHtXUuJblCThSXVcJSMt8sz09DDx4pG7do031fN831K2kAAAAHV2Y1GNrdQqzzuNbs8dn1OqW9Ntqs1JvSawtWhXhVip05KUXyaf1NkTE+YeVMTWdS9gAAAAAAAAAAAAAAAPFzcQpRc6klGKWeLw36ITOuyIm06hVm0Gv1buck5Yop/YguWO7Ml7zZ6uLDXHH9cg4WgAAAAAANzTNUrWs1OlN8OcG/stexMWmvTm9K3jVln6BrNO8pb8eE1wqQ7Pua6Xi0PLy4pxzqXSOlYAAAAAAAAAAAAHG2i2ipWaxwnVfwwXHHucXyRVdhwzkn+K41TVa91LerTb7RXwoy2tNu3o0x1pHtaRDsAAAAAAAAAdnZbWlZVpTlFyhNYkl9TvHf0ypz4vyV0srTdRpXMPMoyyuq6r3NVbRaNw829LUnVm0S5AAAAAAAAAAD5XdXcpVJ5xuwk0/XAmdRtNY3aIU1XrSqTlUm3KUm3l8eph3vy9mIiI1DwAAAAAAAAAAAAHX2W1CpQuYbksRnLE49Gd0tMSqzUi9J2tY2PKCAAAAAAAAAAcLbe58uxnjnNqKK8s6qv41d5IVekZXpgAAAAAAAAAAAAZhNxcZLnFpr5A/i39F1GFzQhUg84SU12kjbW0WjcPIyUmltS3SXAAAAAAAAAAhfiNqMcU7VLjnfk+xRmt9NnDpPm6DFDcAAAAAAAAAAAAAAkGxWoVaVzGEONOo8Tj/csx2mLaUcjHFqTM9ws5mp5kMAAAAAAAAeo80SSqfayv5l7Wa5J7q+RjyTu0vVwV1jhyDhaAAAAAAAAAAAAAA3NHu/IuKVTOFGa3vZk1nUxLnJX1VmFwqaklKLzGSyn7m14+teAAAAAAAADMWlxbwlxb9CUSpvVZqVxWlHk6ksGG3cvZpGqw1SHQAAAAAAAAAAAAADMY5cU+sor9wb0um2pqNOnFclTj9DdEeHjTO5mXsIAAAAAAAauq0HUoVIb26nFuT9FzItG4dUnVolT1RRUpKPwqTS/UxPY/wCvIAAAAAAAAAAAAAAH3sYKVSEZcnJA+pXHQjiEF2hFfsbnjfcvYQAAAAAAA1dXqbltXl2psi3iJdUjd4hTceRiezLIQAAAAAAAAAAAAAA6mzEU72gmk1v8mdU+UKs3+OVty5s2vJh5ISAAAAAAA09bpuVrXiubpsi/msusc6vVTsFwMT2ZZCAAAAAAAAAAAAAAHW2UpOV9QS6Sy/Y6x/KFWedY5WxLmza8qGCAAAAAAAAcFJOL5STT+YOvKm9Tt/Kr1af5ZvHsYpjU6exS3qrEtYh0AAAAAAAAAAAAAAl/hvaqVarVf4I4Xuy7DHmZZOZbVYhPjQwAAAAAAAAGUyRW/iBYqldKouVaOfmjLmjVtvR4l/VTX6RkqaQAAAAAAAAAAAAAE58N6E4+fNr7MklH1L8EdsXMmPbCaF7EAAAAAAAAAIl4kW+aFKol8E8N+jKc8eIlr4c+6YV+Z28AAAAAAAAAAAAD1CEpNRisyk8RXdg3rzK19l7KVvaU6c1ifOS9zXjjVdPKz3i+SZh1DtUAAAAAAAAAIp4i3e7bQpYf3k8t9FgpzT401cOu7zKvTO9AAAAAAAAAAAAACZbCaCptXdR/Zi8U4933LsVN+6WPlZteyE8byaWGIYIAAAAAAAAABF/ESpL+GpwUc79aMXLGd1NlWbrTVw498y4O2ukU7WNt5eEpU1vd3LHMry1iutL+Nlm/q2jBU0gAAAAAAAAAAYFjbG69RqUoW27uVKa6LhL1NOK8a087kYbVmb/STlrMAAAAAAAAAAHxu7aNWKjNZSkpfNCY2mtprO4cPbu3oStt+q8ThwopdWVZYj0+V/FtaLahWiMz0gAAAAAAAAAA39I0mpdynClhzjHe3Xwz7HVazbpXkyRSImXW0HQNQjV36eKM4/n5NHVKX34V5c2L06nysKzVVQXnSi59XHgjTG/t50+nft6fYlAAAAAAAAAAEiNbW7PVr2dLy6kYxh8SkU5Mc26aePmriidwi+1GzysYUWpubnnefRMqyY/RpqwZ/wAsz4R8rXgAAAAAAAHujSc5xhHnKSS+YRM6jcrM2c2ajZTlU3t6c4Jf08OJqpj9Pl5ubP8AkjWnfyWM+mAkAAAAAAAAAAAACKeJEf8AjUnjlUKc/UNXDn3yr0zvQAAAAAAAAO3sXbqpfUk+Ucy/Q7xxuynkW1jlacnxNjy4YIAAAAAAAAAAAAABIiviP/5aS71CnP8AFq4fzlXhmegAAAAAAAASnw6hm7m8cqbwy3D8mXmT/wCcLENLzwAAAAAAAAAAySPFarCmt6pOMF3k0iJnXZG56cS+2vsqXBTdR9olc5awvrxslv44tbxBefu7dY/mZx+f+Lo4X7sjWs61Wu571V8F8MF8KKrWm3bTjxVxxqHOOVgAAAAAAAB1NntalZVXUjFSUlicfQ6pf0ztVlxRkrpZGla5bXMVKFSMZdYSeGmaq3izzb4r0nzDpY6813XFHbjbBAAAAAABlrHF4S7vggjbjantPaW/CVTfl+WHH9zi2SsL6YMl/pFNU24uKjaoRVKHfnJlNs0z01U4lY+XlG7q8q1XmrUnP3fD9CuZme2mtYr1D4pEJAAAAAAAAAAAAALhxTafdPDA6Nlrt3Qx5daWF+GTyjqL2j7V2xUt3CS6ft80krill9ZwLYz/ALZrcP8A1lJ9O1y1uEvLqxy/wy4MtreJZr4r07h0cf7XFHSvbAACvbnby6lny4U4evNmac1noV4dI7lwbzV7mtnzK03nonhFc2me5X1x0r1DSwQ7AAAAAAAAAAAAAAAAAAAALg8rKfdcGB1LHaG7oYUK0mvyy4o6i9oV2w47dw79tt/UX/bQi/WLwyyM8/cM88OPqXStturWTSnCpD15o7jNX7V24d46lXRmeg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30" name="AutoShape 6" descr="data:image/jpeg;base64,/9j/4AAQSkZJRgABAQAAAQABAAD/2wCEAAkGBw8PDxAPDw8OEhAQDxAQDg8QERAODhAQFBEWFhYRExMYHCggGBolGxQVITEhJSkrLi4uFx8zODMsNygtLisBCgoKDg0OFxAQGCwkHyQsLCwsLCwsLCwsLCwsLCwsLCwsLCwsLCwsLCwsLCwsLCwsLCwsLCwsLCwsLDcsLCwsK//AABEIAQYAwAMBEQACEQEDEQH/xAAbAAEAAgMBAQAAAAAAAAAAAAAABgcBBAUCA//EADYQAAIBAwEGBAMGBgMAAAAAAAABAgMEEQUGEiExQVEHE2FxMoGxIiNCUpGhFGJywdHxJDM0/8QAGQEBAAMBAQAAAAAAAAAAAAAAAAEDBAIF/8QAJhEBAAICAgEEAwADAQAAAAAAAAECAxEEMSESIjJBE1FhM1JxI//aAAwDAQACEQMRAD8AmhueKAAAAAAAAAAAAAAAAAAAAAAAAAAAAAAAAAAAAAAGfouLfZEiGaxthH+Ip0aSl5caiVWa68eSM9svnUNmLjT6ZtZKrjULemszrU4rCeG1niXTaI+2WtLz1DQrbT2UYOXnKWFndXNnM5Kx9u44+SZ1puaRqNO6pKrSeV1XVe51W0WjcOcmOaTqW4S4YAAAAAAAAAAAAAAAAAAADMVkEyhW1u1SXmWtDn8M6i+iKMmX6hswcfq9kGXAobpZm955k236vIHndXYDe07Vri2eaNRxWcuP4X7kxaa9OL463+ULL2f1uld01iX3qX3keXH0NVLxaHm5cU45/jqnaoAAAAAAAAAAAAAAAAAPnc14UoOpUluwjzf+BM6jcpiJtOoV3tHtXUuJblCThSXVcJSMt8sz09DDx4pG7do031fN831K2kAAAAHV2Y1GNrdQqzzuNbs8dn1OqW9Ntqs1JvSawtWhXhVip05KUXyaf1NkTE+YeVMTWdS9gAAAAAAAAAAAAAAAPFzcQpRc6klGKWeLw36ITOuyIm06hVm0Gv1buck5Yop/YguWO7Ml7zZ6uLDXHH9cg4WgAAAAAANzTNUrWs1OlN8OcG/stexMWmvTm9K3jVln6BrNO8pb8eE1wqQ7Pua6Xi0PLy4pxzqXSOlYAAAAAAAAAAAAHG2i2ipWaxwnVfwwXHHucXyRVdhwzkn+K41TVa91LerTb7RXwoy2tNu3o0x1pHtaRDsAAAAAAAAAdnZbWlZVpTlFyhNYkl9TvHf0ypz4vyV0srTdRpXMPMoyyuq6r3NVbRaNw829LUnVm0S5AAAAAAAAAAD5XdXcpVJ5xuwk0/XAmdRtNY3aIU1XrSqTlUm3KUm3l8eph3vy9mIiI1DwAAAAAAAAAAAAHX2W1CpQuYbksRnLE49Gd0tMSqzUi9J2tY2PKCAAAAAAAAAAcLbe58uxnjnNqKK8s6qv41d5IVekZXpgAAAAAAAAAAAAZhNxcZLnFpr5A/i39F1GFzQhUg84SU12kjbW0WjcPIyUmltS3SXAAAAAAAAAAhfiNqMcU7VLjnfk+xRmt9NnDpPm6DFDcAAAAAAAAAAAAAAkGxWoVaVzGEONOo8Tj/csx2mLaUcjHFqTM9ws5mp5kMAAAAAAAAeo80SSqfayv5l7Wa5J7q+RjyTu0vVwV1jhyDhaAAAAAAAAAAAAAA3NHu/IuKVTOFGa3vZk1nUxLnJX1VmFwqaklKLzGSyn7m14+teAAAAAAAADMWlxbwlxb9CUSpvVZqVxWlHk6ksGG3cvZpGqw1SHQAAAAAAAAAAAAADMY5cU+sor9wb0um2pqNOnFclTj9DdEeHjTO5mXsIAAAAAAAauq0HUoVIb26nFuT9FzItG4dUnVolT1RRUpKPwqTS/UxPY/wCvIAAAAAAAAAAAAAAH3sYKVSEZcnJA+pXHQjiEF2hFfsbnjfcvYQAAAAAAA1dXqbltXl2psi3iJdUjd4hTceRiezLIQAAAAAAAAAAAAAA6mzEU72gmk1v8mdU+UKs3+OVty5s2vJh5ISAAAAAAA09bpuVrXiubpsi/msusc6vVTsFwMT2ZZCAAAAAAAAAAAAAAHW2UpOV9QS6Sy/Y6x/KFWedY5WxLmza8qGCAAAAAAAAcFJOL5STT+YOvKm9Tt/Kr1af5ZvHsYpjU6exS3qrEtYh0AAAAAAAAAAAAAAl/hvaqVarVf4I4Xuy7DHmZZOZbVYhPjQwAAAAAAAAGUyRW/iBYqldKouVaOfmjLmjVtvR4l/VTX6RkqaQAAAAAAAAAAAAAE58N6E4+fNr7MklH1L8EdsXMmPbCaF7EAAAAAAAAAIl4kW+aFKol8E8N+jKc8eIlr4c+6YV+Z28AAAAAAAAAAAAD1CEpNRisyk8RXdg3rzK19l7KVvaU6c1ifOS9zXjjVdPKz3i+SZh1DtUAAAAAAAAAIp4i3e7bQpYf3k8t9FgpzT401cOu7zKvTO9AAAAAAAAAAAAACZbCaCptXdR/Zi8U4933LsVN+6WPlZteyE8byaWGIYIAAAAAAAAABF/ESpL+GpwUc79aMXLGd1NlWbrTVw498y4O2ukU7WNt5eEpU1vd3LHMry1iutL+Nlm/q2jBU0gAAAAAAAAAAYFjbG69RqUoW27uVKa6LhL1NOK8a087kYbVmb/STlrMAAAAAAAAAAHxu7aNWKjNZSkpfNCY2mtprO4cPbu3oStt+q8ThwopdWVZYj0+V/FtaLahWiMz0gAAAAAAAAAA39I0mpdynClhzjHe3Xwz7HVazbpXkyRSImXW0HQNQjV36eKM4/n5NHVKX34V5c2L06nysKzVVQXnSi59XHgjTG/t50+nft6fYlAAAAAAAAAAEiNbW7PVr2dLy6kYxh8SkU5Mc26aePmriidwi+1GzysYUWpubnnefRMqyY/RpqwZ/wAsz4R8rXgAAAAAAAHujSc5xhHnKSS+YRM6jcrM2c2ajZTlU3t6c4Jf08OJqpj9Pl5ubP8AkjWnfyWM+mAkAAAAAAAAAAAACKeJEf8AjUnjlUKc/UNXDn3yr0zvQAAAAAAAAO3sXbqpfUk+Ucy/Q7xxuynkW1jlacnxNjy4YIAAAAAAAAAAAAABIiviP/5aS71CnP8AFq4fzlXhmegAAAAAAAASnw6hm7m8cqbwy3D8mXmT/wCcLENLzwAAAAAAAAAAySPFarCmt6pOMF3k0iJnXZG56cS+2vsqXBTdR9olc5awvrxslv44tbxBefu7dY/mZx+f+Lo4X7sjWs61Wu571V8F8MF8KKrWm3bTjxVxxqHOOVgAAAAAAAB1NntalZVXUjFSUlicfQ6pf0ztVlxRkrpZGla5bXMVKFSMZdYSeGmaq3izzb4r0nzDpY6813XFHbjbBAAAAAABlrHF4S7vggjbjantPaW/CVTfl+WHH9zi2SsL6YMl/pFNU24uKjaoRVKHfnJlNs0z01U4lY+XlG7q8q1XmrUnP3fD9CuZme2mtYr1D4pEJAAAAAAAAAAAAALhxTafdPDA6Nlrt3Qx5daWF+GTyjqL2j7V2xUt3CS6ft80krill9ZwLYz/ALZrcP8A1lJ9O1y1uEvLqxy/wy4MtreJZr4r07h0cf7XFHSvbAACvbnby6lny4U4evNmac1noV4dI7lwbzV7mtnzK03nonhFc2me5X1x0r1DSwQ7AAAAAAAAAAAAAAAAAAAALg8rKfdcGB1LHaG7oYUK0mvyy4o6i9oV2w47dw79tt/UX/bQi/WLwyyM8/cM88OPqXStturWTSnCpD15o7jNX7V24d46lXRmeg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32" name="AutoShape 8" descr="data:image/jpeg;base64,/9j/4AAQSkZJRgABAQAAAQABAAD/2wCEAAkGBw8PDxAPDw8OEhAQDxAQDg8QERAODhAQFBEWFhYRExMYHCggGBolGxQVITEhJSkrLi4uFx8zODMsNygtLisBCgoKDg0OFxAQGCwkHyQsLCwsLCwsLCwsLCwsLCwsLCwsLCwsLCwsLCwsLCwsLCwsLCwsLCwsLCwsLDcsLCwsK//AABEIAQYAwAMBEQACEQEDEQH/xAAbAAEAAgMBAQAAAAAAAAAAAAAABgcBBAUCA//EADYQAAIBAwEGBAMGBgMAAAAAAAABAgMEEQUGEiExQVEHE2FxMoGxIiNCUpGhFGJywdHxJDM0/8QAGQEBAAMBAQAAAAAAAAAAAAAAAAEDBAIF/8QAJhEBAAICAgEEAwADAQAAAAAAAAECAxEEMSESIjJBE1FhM1JxI//aAAwDAQACEQMRAD8AmhueKAAAAAAAAAAAAAAAAAAAAAAAAAAAAAAAAAAAAAAGfouLfZEiGaxthH+Ip0aSl5caiVWa68eSM9svnUNmLjT6ZtZKrjULemszrU4rCeG1niXTaI+2WtLz1DQrbT2UYOXnKWFndXNnM5Kx9u44+SZ1puaRqNO6pKrSeV1XVe51W0WjcOcmOaTqW4S4YAAAAAAAAAAAAAAAAAAADMVkEyhW1u1SXmWtDn8M6i+iKMmX6hswcfq9kGXAobpZm955k236vIHndXYDe07Vri2eaNRxWcuP4X7kxaa9OL463+ULL2f1uld01iX3qX3keXH0NVLxaHm5cU45/jqnaoAAAAAAAAAAAAAAAAAPnc14UoOpUluwjzf+BM6jcpiJtOoV3tHtXUuJblCThSXVcJSMt8sz09DDx4pG7do031fN831K2kAAAAHV2Y1GNrdQqzzuNbs8dn1OqW9Ntqs1JvSawtWhXhVip05KUXyaf1NkTE+YeVMTWdS9gAAAAAAAAAAAAAAAPFzcQpRc6klGKWeLw36ITOuyIm06hVm0Gv1buck5Yop/YguWO7Ml7zZ6uLDXHH9cg4WgAAAAAANzTNUrWs1OlN8OcG/stexMWmvTm9K3jVln6BrNO8pb8eE1wqQ7Pua6Xi0PLy4pxzqXSOlYAAAAAAAAAAAAHG2i2ipWaxwnVfwwXHHucXyRVdhwzkn+K41TVa91LerTb7RXwoy2tNu3o0x1pHtaRDsAAAAAAAAAdnZbWlZVpTlFyhNYkl9TvHf0ypz4vyV0srTdRpXMPMoyyuq6r3NVbRaNw829LUnVm0S5AAAAAAAAAAD5XdXcpVJ5xuwk0/XAmdRtNY3aIU1XrSqTlUm3KUm3l8eph3vy9mIiI1DwAAAAAAAAAAAAHX2W1CpQuYbksRnLE49Gd0tMSqzUi9J2tY2PKCAAAAAAAAAAcLbe58uxnjnNqKK8s6qv41d5IVekZXpgAAAAAAAAAAAAZhNxcZLnFpr5A/i39F1GFzQhUg84SU12kjbW0WjcPIyUmltS3SXAAAAAAAAAAhfiNqMcU7VLjnfk+xRmt9NnDpPm6DFDcAAAAAAAAAAAAAAkGxWoVaVzGEONOo8Tj/csx2mLaUcjHFqTM9ws5mp5kMAAAAAAAAeo80SSqfayv5l7Wa5J7q+RjyTu0vVwV1jhyDhaAAAAAAAAAAAAAA3NHu/IuKVTOFGa3vZk1nUxLnJX1VmFwqaklKLzGSyn7m14+teAAAAAAAADMWlxbwlxb9CUSpvVZqVxWlHk6ksGG3cvZpGqw1SHQAAAAAAAAAAAAADMY5cU+sor9wb0um2pqNOnFclTj9DdEeHjTO5mXsIAAAAAAAauq0HUoVIb26nFuT9FzItG4dUnVolT1RRUpKPwqTS/UxPY/wCvIAAAAAAAAAAAAAAH3sYKVSEZcnJA+pXHQjiEF2hFfsbnjfcvYQAAAAAAA1dXqbltXl2psi3iJdUjd4hTceRiezLIQAAAAAAAAAAAAAA6mzEU72gmk1v8mdU+UKs3+OVty5s2vJh5ISAAAAAAA09bpuVrXiubpsi/msusc6vVTsFwMT2ZZCAAAAAAAAAAAAAAHW2UpOV9QS6Sy/Y6x/KFWedY5WxLmza8qGCAAAAAAAAcFJOL5STT+YOvKm9Tt/Kr1af5ZvHsYpjU6exS3qrEtYh0AAAAAAAAAAAAAAl/hvaqVarVf4I4Xuy7DHmZZOZbVYhPjQwAAAAAAAAGUyRW/iBYqldKouVaOfmjLmjVtvR4l/VTX6RkqaQAAAAAAAAAAAAAE58N6E4+fNr7MklH1L8EdsXMmPbCaF7EAAAAAAAAAIl4kW+aFKol8E8N+jKc8eIlr4c+6YV+Z28AAAAAAAAAAAAD1CEpNRisyk8RXdg3rzK19l7KVvaU6c1ifOS9zXjjVdPKz3i+SZh1DtUAAAAAAAAAIp4i3e7bQpYf3k8t9FgpzT401cOu7zKvTO9AAAAAAAAAAAAACZbCaCptXdR/Zi8U4933LsVN+6WPlZteyE8byaWGIYIAAAAAAAAABF/ESpL+GpwUc79aMXLGd1NlWbrTVw498y4O2ukU7WNt5eEpU1vd3LHMry1iutL+Nlm/q2jBU0gAAAAAAAAAAYFjbG69RqUoW27uVKa6LhL1NOK8a087kYbVmb/STlrMAAAAAAAAAAHxu7aNWKjNZSkpfNCY2mtprO4cPbu3oStt+q8ThwopdWVZYj0+V/FtaLahWiMz0gAAAAAAAAAA39I0mpdynClhzjHe3Xwz7HVazbpXkyRSImXW0HQNQjV36eKM4/n5NHVKX34V5c2L06nysKzVVQXnSi59XHgjTG/t50+nft6fYlAAAAAAAAAAEiNbW7PVr2dLy6kYxh8SkU5Mc26aePmriidwi+1GzysYUWpubnnefRMqyY/RpqwZ/wAsz4R8rXgAAAAAAAHujSc5xhHnKSS+YRM6jcrM2c2ajZTlU3t6c4Jf08OJqpj9Pl5ubP8AkjWnfyWM+mAkAAAAAAAAAAAACKeJEf8AjUnjlUKc/UNXDn3yr0zvQAAAAAAAAO3sXbqpfUk+Ucy/Q7xxuynkW1jlacnxNjy4YIAAAAAAAAAAAAABIiviP/5aS71CnP8AFq4fzlXhmegAAAAAAAASnw6hm7m8cqbwy3D8mXmT/wCcLENLzwAAAAAAAAAAySPFarCmt6pOMF3k0iJnXZG56cS+2vsqXBTdR9olc5awvrxslv44tbxBefu7dY/mZx+f+Lo4X7sjWs61Wu571V8F8MF8KKrWm3bTjxVxxqHOOVgAAAAAAAB1NntalZVXUjFSUlicfQ6pf0ztVlxRkrpZGla5bXMVKFSMZdYSeGmaq3izzb4r0nzDpY6813XFHbjbBAAAAAABlrHF4S7vggjbjantPaW/CVTfl+WHH9zi2SsL6YMl/pFNU24uKjaoRVKHfnJlNs0z01U4lY+XlG7q8q1XmrUnP3fD9CuZme2mtYr1D4pEJAAAAAAAAAAAAALhxTafdPDA6Nlrt3Qx5daWF+GTyjqL2j7V2xUt3CS6ft80krill9ZwLYz/ALZrcP8A1lJ9O1y1uEvLqxy/wy4MtreJZr4r07h0cf7XFHSvbAACvbnby6lny4U4evNmac1noV4dI7lwbzV7mtnzK03nonhFc2me5X1x0r1DSwQ7AAAAAAAAAAAAAAAAAAAALg8rKfdcGB1LHaG7oYUK0mvyy4o6i9oV2w47dw79tt/UX/bQi/WLwyyM8/cM88OPqXStturWTSnCpD15o7jNX7V24d46lXRmeg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4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00808"/>
            <a:ext cx="432048" cy="590001"/>
          </a:xfrm>
          <a:prstGeom prst="rect">
            <a:avLst/>
          </a:prstGeom>
          <a:noFill/>
        </p:spPr>
      </p:pic>
      <p:sp>
        <p:nvSpPr>
          <p:cNvPr id="35" name="34 Rectángulo"/>
          <p:cNvSpPr/>
          <p:nvPr/>
        </p:nvSpPr>
        <p:spPr>
          <a:xfrm>
            <a:off x="1907704" y="1916832"/>
            <a:ext cx="2304256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455781" y="2431921"/>
            <a:ext cx="126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(999)</a:t>
            </a:r>
            <a:endParaRPr lang="es-CL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223533" y="2429188"/>
            <a:ext cx="126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Expandir</a:t>
            </a:r>
            <a:endParaRPr lang="es-CL" sz="1200" dirty="0"/>
          </a:p>
        </p:txBody>
      </p:sp>
      <p:sp>
        <p:nvSpPr>
          <p:cNvPr id="38" name="37 Llamada rectangular"/>
          <p:cNvSpPr/>
          <p:nvPr/>
        </p:nvSpPr>
        <p:spPr>
          <a:xfrm>
            <a:off x="3923928" y="2501196"/>
            <a:ext cx="216024" cy="72008"/>
          </a:xfrm>
          <a:prstGeom prst="wedgeRectCallout">
            <a:avLst>
              <a:gd name="adj1" fmla="val -6723"/>
              <a:gd name="adj2" fmla="val 139461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 redondeado"/>
          <p:cNvSpPr/>
          <p:nvPr/>
        </p:nvSpPr>
        <p:spPr>
          <a:xfrm>
            <a:off x="1187624" y="2780928"/>
            <a:ext cx="3168352" cy="20882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24944"/>
            <a:ext cx="432048" cy="590001"/>
          </a:xfrm>
          <a:prstGeom prst="rect">
            <a:avLst/>
          </a:prstGeom>
          <a:noFill/>
        </p:spPr>
      </p:pic>
      <p:sp>
        <p:nvSpPr>
          <p:cNvPr id="41" name="40 Rectángulo"/>
          <p:cNvSpPr/>
          <p:nvPr/>
        </p:nvSpPr>
        <p:spPr>
          <a:xfrm>
            <a:off x="1907704" y="3085548"/>
            <a:ext cx="2304256" cy="4874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41 CuadroTexto"/>
          <p:cNvSpPr txBox="1"/>
          <p:nvPr/>
        </p:nvSpPr>
        <p:spPr>
          <a:xfrm>
            <a:off x="3455781" y="4520153"/>
            <a:ext cx="126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(999)</a:t>
            </a:r>
            <a:endParaRPr lang="es-CL" sz="1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187624" y="4509120"/>
            <a:ext cx="126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Contraer  </a:t>
            </a:r>
            <a:endParaRPr lang="es-CL" sz="1200" dirty="0"/>
          </a:p>
        </p:txBody>
      </p:sp>
      <p:sp>
        <p:nvSpPr>
          <p:cNvPr id="44" name="43 Llamada rectangular"/>
          <p:cNvSpPr/>
          <p:nvPr/>
        </p:nvSpPr>
        <p:spPr>
          <a:xfrm>
            <a:off x="3923928" y="4589428"/>
            <a:ext cx="216024" cy="72008"/>
          </a:xfrm>
          <a:prstGeom prst="wedgeRectCallout">
            <a:avLst>
              <a:gd name="adj1" fmla="val -6723"/>
              <a:gd name="adj2" fmla="val 139461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1979712" y="244731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Hh:mm</a:t>
            </a:r>
            <a:r>
              <a:rPr lang="es-MX" sz="1100" dirty="0" smtClean="0"/>
              <a:t>  </a:t>
            </a:r>
            <a:r>
              <a:rPr lang="es-MX" sz="1100" dirty="0" err="1" smtClean="0"/>
              <a:t>dd</a:t>
            </a:r>
            <a:r>
              <a:rPr lang="es-MX" sz="1100" dirty="0" smtClean="0"/>
              <a:t>/mm/</a:t>
            </a:r>
            <a:r>
              <a:rPr lang="es-MX" sz="1100" dirty="0" err="1" smtClean="0"/>
              <a:t>yyyy</a:t>
            </a:r>
            <a:endParaRPr lang="es-CL" sz="11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979712" y="3541285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Hh:mm</a:t>
            </a:r>
            <a:r>
              <a:rPr lang="es-MX" sz="1100" dirty="0" smtClean="0"/>
              <a:t>  </a:t>
            </a:r>
            <a:r>
              <a:rPr lang="es-MX" sz="1100" dirty="0" err="1" smtClean="0"/>
              <a:t>dd</a:t>
            </a:r>
            <a:r>
              <a:rPr lang="es-MX" sz="1100" dirty="0" smtClean="0"/>
              <a:t>/mm/</a:t>
            </a:r>
            <a:r>
              <a:rPr lang="es-MX" sz="1100" dirty="0" err="1" smtClean="0"/>
              <a:t>yyyy</a:t>
            </a:r>
            <a:endParaRPr lang="es-CL" sz="1100" dirty="0"/>
          </a:p>
        </p:txBody>
      </p:sp>
      <p:pic>
        <p:nvPicPr>
          <p:cNvPr id="47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5" y="4066022"/>
            <a:ext cx="288031" cy="393334"/>
          </a:xfrm>
          <a:prstGeom prst="rect">
            <a:avLst/>
          </a:prstGeom>
          <a:noFill/>
        </p:spPr>
      </p:pic>
      <p:sp>
        <p:nvSpPr>
          <p:cNvPr id="48" name="47 Rectángulo"/>
          <p:cNvSpPr/>
          <p:nvPr/>
        </p:nvSpPr>
        <p:spPr>
          <a:xfrm>
            <a:off x="1907704" y="4005064"/>
            <a:ext cx="2304256" cy="4874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CuadroTexto"/>
          <p:cNvSpPr txBox="1"/>
          <p:nvPr/>
        </p:nvSpPr>
        <p:spPr>
          <a:xfrm>
            <a:off x="1979712" y="453554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Hh:mm</a:t>
            </a:r>
            <a:r>
              <a:rPr lang="es-MX" sz="1100" dirty="0" smtClean="0"/>
              <a:t>  </a:t>
            </a:r>
            <a:r>
              <a:rPr lang="es-MX" sz="1100" dirty="0" err="1" smtClean="0"/>
              <a:t>dd</a:t>
            </a:r>
            <a:r>
              <a:rPr lang="es-MX" sz="1100" dirty="0" smtClean="0"/>
              <a:t>/mm/</a:t>
            </a:r>
            <a:r>
              <a:rPr lang="es-MX" sz="1100" dirty="0" err="1" smtClean="0"/>
              <a:t>yyyy</a:t>
            </a:r>
            <a:endParaRPr lang="es-CL" sz="1100" dirty="0"/>
          </a:p>
        </p:txBody>
      </p:sp>
      <p:sp>
        <p:nvSpPr>
          <p:cNvPr id="50" name="49 Rectángulo"/>
          <p:cNvSpPr/>
          <p:nvPr/>
        </p:nvSpPr>
        <p:spPr>
          <a:xfrm>
            <a:off x="1115616" y="5301208"/>
            <a:ext cx="3312368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9" name="Picture 13" descr="http://www.comfamiliar.com.co/opencms/export/sites/default/comfamiliar/Modulos/ComfamiliarImg/SUBSIDIO/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2123" y="5342773"/>
            <a:ext cx="454192" cy="432048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5344616"/>
            <a:ext cx="380543" cy="38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36178" y="5373216"/>
            <a:ext cx="367670" cy="35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 descr="http://pixabay.com/static/uploads/photo/2012/05/04/10/57/icon-47203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5342773"/>
            <a:ext cx="432048" cy="451078"/>
          </a:xfrm>
          <a:prstGeom prst="rect">
            <a:avLst/>
          </a:prstGeom>
          <a:noFill/>
        </p:spPr>
      </p:pic>
      <p:pic>
        <p:nvPicPr>
          <p:cNvPr id="66" name="Picture 23" descr="http://icongal.com/gallery/image/252473/quit_terminate_exit_error_delete_cancel_close_ok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1268760"/>
            <a:ext cx="288032" cy="288032"/>
          </a:xfrm>
          <a:prstGeom prst="rect">
            <a:avLst/>
          </a:prstGeom>
          <a:noFill/>
        </p:spPr>
      </p:pic>
      <p:sp>
        <p:nvSpPr>
          <p:cNvPr id="68" name="67 Elipse"/>
          <p:cNvSpPr/>
          <p:nvPr/>
        </p:nvSpPr>
        <p:spPr>
          <a:xfrm>
            <a:off x="2483768" y="5877272"/>
            <a:ext cx="576064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 redondeado"/>
          <p:cNvSpPr/>
          <p:nvPr/>
        </p:nvSpPr>
        <p:spPr>
          <a:xfrm>
            <a:off x="2669349" y="6021289"/>
            <a:ext cx="216024" cy="213290"/>
          </a:xfrm>
          <a:prstGeom prst="roundRect">
            <a:avLst/>
          </a:prstGeom>
          <a:solidFill>
            <a:schemeClr val="tx1">
              <a:alpha val="13000"/>
            </a:schemeClr>
          </a:solidFill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1159914" y="5328918"/>
            <a:ext cx="504056" cy="43204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1" name="Picture 2" descr="http://icons.iconarchive.com/icons/custom-icon-design/office/256/chat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73769" y="5328918"/>
            <a:ext cx="445903" cy="445903"/>
          </a:xfrm>
          <a:prstGeom prst="rect">
            <a:avLst/>
          </a:prstGeom>
          <a:noFill/>
        </p:spPr>
      </p:pic>
      <p:pic>
        <p:nvPicPr>
          <p:cNvPr id="1047" name="Picture 23" descr="http://icongal.com/gallery/image/252473/quit_terminate_exit_error_delete_cancel_close_ok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5517232"/>
            <a:ext cx="288032" cy="288032"/>
          </a:xfrm>
          <a:prstGeom prst="rect">
            <a:avLst/>
          </a:prstGeom>
          <a:noFill/>
        </p:spPr>
      </p:pic>
      <p:sp>
        <p:nvSpPr>
          <p:cNvPr id="72" name="71 CuadroTexto"/>
          <p:cNvSpPr txBox="1"/>
          <p:nvPr/>
        </p:nvSpPr>
        <p:spPr>
          <a:xfrm>
            <a:off x="971600" y="188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Nuevo mensaje en la comunidad</a:t>
            </a:r>
            <a:endParaRPr lang="es-CL" dirty="0"/>
          </a:p>
        </p:txBody>
      </p:sp>
      <p:sp>
        <p:nvSpPr>
          <p:cNvPr id="73" name="72 CuadroTexto"/>
          <p:cNvSpPr txBox="1"/>
          <p:nvPr/>
        </p:nvSpPr>
        <p:spPr>
          <a:xfrm>
            <a:off x="1835696" y="16288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Claudio Céspedes</a:t>
            </a:r>
            <a:endParaRPr lang="es-CL" sz="1200" b="1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907704" y="285293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Claudio Céspedes</a:t>
            </a:r>
            <a:endParaRPr lang="es-CL" sz="12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1431358" y="376133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Patricio Poblete</a:t>
            </a:r>
            <a:endParaRPr lang="es-CL" sz="1200" b="1" dirty="0"/>
          </a:p>
        </p:txBody>
      </p:sp>
    </p:spTree>
    <p:extLst>
      <p:ext uri="{BB962C8B-B14F-4D97-AF65-F5344CB8AC3E}">
        <p14:creationId xmlns:p14="http://schemas.microsoft.com/office/powerpoint/2010/main" xmlns="" val="39954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66 Proceso"/>
          <p:cNvSpPr/>
          <p:nvPr/>
        </p:nvSpPr>
        <p:spPr>
          <a:xfrm>
            <a:off x="1043608" y="908720"/>
            <a:ext cx="3456384" cy="5616624"/>
          </a:xfrm>
          <a:prstGeom prst="flowChartProcess">
            <a:avLst/>
          </a:prstGeom>
          <a:solidFill>
            <a:schemeClr val="tx1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Pentágono"/>
          <p:cNvSpPr/>
          <p:nvPr/>
        </p:nvSpPr>
        <p:spPr>
          <a:xfrm>
            <a:off x="1115616" y="1022293"/>
            <a:ext cx="1224136" cy="432048"/>
          </a:xfrm>
          <a:prstGeom prst="homePlat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Comunidad</a:t>
            </a:r>
            <a:endParaRPr lang="es-CL" sz="1200" dirty="0" smtClean="0">
              <a:solidFill>
                <a:schemeClr val="bg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2181881" y="1022293"/>
            <a:ext cx="1237991" cy="432048"/>
          </a:xfrm>
          <a:prstGeom prst="chevron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Libro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Reclamos</a:t>
            </a:r>
            <a:endParaRPr lang="es-CL" sz="1200" dirty="0" smtClean="0">
              <a:solidFill>
                <a:schemeClr val="bg1"/>
              </a:solidFill>
            </a:endParaRPr>
          </a:p>
        </p:txBody>
      </p:sp>
      <p:sp>
        <p:nvSpPr>
          <p:cNvPr id="29" name="28 Cheurón"/>
          <p:cNvSpPr/>
          <p:nvPr/>
        </p:nvSpPr>
        <p:spPr>
          <a:xfrm>
            <a:off x="3275856" y="1022293"/>
            <a:ext cx="1237991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Mi</a:t>
            </a:r>
          </a:p>
          <a:p>
            <a:pPr algn="ctr"/>
            <a:r>
              <a:rPr lang="es-MX" sz="1200" dirty="0" smtClean="0"/>
              <a:t>Canal</a:t>
            </a:r>
            <a:endParaRPr lang="es-CL" sz="1200" dirty="0" smtClean="0"/>
          </a:p>
        </p:txBody>
      </p:sp>
      <p:sp>
        <p:nvSpPr>
          <p:cNvPr id="31" name="30 Rectángulo"/>
          <p:cNvSpPr/>
          <p:nvPr/>
        </p:nvSpPr>
        <p:spPr>
          <a:xfrm>
            <a:off x="1115616" y="1484784"/>
            <a:ext cx="3312368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28" name="AutoShape 4" descr="data:image/jpeg;base64,/9j/4AAQSkZJRgABAQAAAQABAAD/2wCEAAkGBw8PDxAPDw8OEhAQDxAQDg8QERAODhAQFBEWFhYRExMYHCggGBolGxQVITEhJSkrLi4uFx8zODMsNygtLisBCgoKDg0OFxAQGCwkHyQsLCwsLCwsLCwsLCwsLCwsLCwsLCwsLCwsLCwsLCwsLCwsLCwsLCwsLCwsLDcsLCwsK//AABEIAQYAwAMBEQACEQEDEQH/xAAbAAEAAgMBAQAAAAAAAAAAAAAABgcBBAUCA//EADYQAAIBAwEGBAMGBgMAAAAAAAABAgMEEQUGEiExQVEHE2FxMoGxIiNCUpGhFGJywdHxJDM0/8QAGQEBAAMBAQAAAAAAAAAAAAAAAAEDBAIF/8QAJhEBAAICAgEEAwADAQAAAAAAAAECAxEEMSESIjJBE1FhM1JxI//aAAwDAQACEQMRAD8AmhueKAAAAAAAAAAAAAAAAAAAAAAAAAAAAAAAAAAAAAAGfouLfZEiGaxthH+Ip0aSl5caiVWa68eSM9svnUNmLjT6ZtZKrjULemszrU4rCeG1niXTaI+2WtLz1DQrbT2UYOXnKWFndXNnM5Kx9u44+SZ1puaRqNO6pKrSeV1XVe51W0WjcOcmOaTqW4S4YAAAAAAAAAAAAAAAAAAADMVkEyhW1u1SXmWtDn8M6i+iKMmX6hswcfq9kGXAobpZm955k236vIHndXYDe07Vri2eaNRxWcuP4X7kxaa9OL463+ULL2f1uld01iX3qX3keXH0NVLxaHm5cU45/jqnaoAAAAAAAAAAAAAAAAAPnc14UoOpUluwjzf+BM6jcpiJtOoV3tHtXUuJblCThSXVcJSMt8sz09DDx4pG7do031fN831K2kAAAAHV2Y1GNrdQqzzuNbs8dn1OqW9Ntqs1JvSawtWhXhVip05KUXyaf1NkTE+YeVMTWdS9gAAAAAAAAAAAAAAAPFzcQpRc6klGKWeLw36ITOuyIm06hVm0Gv1buck5Yop/YguWO7Ml7zZ6uLDXHH9cg4WgAAAAAANzTNUrWs1OlN8OcG/stexMWmvTm9K3jVln6BrNO8pb8eE1wqQ7Pua6Xi0PLy4pxzqXSOlYAAAAAAAAAAAAHG2i2ipWaxwnVfwwXHHucXyRVdhwzkn+K41TVa91LerTb7RXwoy2tNu3o0x1pHtaRDsAAAAAAAAAdnZbWlZVpTlFyhNYkl9TvHf0ypz4vyV0srTdRpXMPMoyyuq6r3NVbRaNw829LUnVm0S5AAAAAAAAAAD5XdXcpVJ5xuwk0/XAmdRtNY3aIU1XrSqTlUm3KUm3l8eph3vy9mIiI1DwAAAAAAAAAAAAHX2W1CpQuYbksRnLE49Gd0tMSqzUi9J2tY2PKCAAAAAAAAAAcLbe58uxnjnNqKK8s6qv41d5IVekZXpgAAAAAAAAAAAAZhNxcZLnFpr5A/i39F1GFzQhUg84SU12kjbW0WjcPIyUmltS3SXAAAAAAAAAAhfiNqMcU7VLjnfk+xRmt9NnDpPm6DFDcAAAAAAAAAAAAAAkGxWoVaVzGEONOo8Tj/csx2mLaUcjHFqTM9ws5mp5kMAAAAAAAAeo80SSqfayv5l7Wa5J7q+RjyTu0vVwV1jhyDhaAAAAAAAAAAAAAA3NHu/IuKVTOFGa3vZk1nUxLnJX1VmFwqaklKLzGSyn7m14+teAAAAAAAADMWlxbwlxb9CUSpvVZqVxWlHk6ksGG3cvZpGqw1SHQAAAAAAAAAAAAADMY5cU+sor9wb0um2pqNOnFclTj9DdEeHjTO5mXsIAAAAAAAauq0HUoVIb26nFuT9FzItG4dUnVolT1RRUpKPwqTS/UxPY/wCvIAAAAAAAAAAAAAAH3sYKVSEZcnJA+pXHQjiEF2hFfsbnjfcvYQAAAAAAA1dXqbltXl2psi3iJdUjd4hTceRiezLIQAAAAAAAAAAAAAA6mzEU72gmk1v8mdU+UKs3+OVty5s2vJh5ISAAAAAAA09bpuVrXiubpsi/msusc6vVTsFwMT2ZZCAAAAAAAAAAAAAAHW2UpOV9QS6Sy/Y6x/KFWedY5WxLmza8qGCAAAAAAAAcFJOL5STT+YOvKm9Tt/Kr1af5ZvHsYpjU6exS3qrEtYh0AAAAAAAAAAAAAAl/hvaqVarVf4I4Xuy7DHmZZOZbVYhPjQwAAAAAAAAGUyRW/iBYqldKouVaOfmjLmjVtvR4l/VTX6RkqaQAAAAAAAAAAAAAE58N6E4+fNr7MklH1L8EdsXMmPbCaF7EAAAAAAAAAIl4kW+aFKol8E8N+jKc8eIlr4c+6YV+Z28AAAAAAAAAAAAD1CEpNRisyk8RXdg3rzK19l7KVvaU6c1ifOS9zXjjVdPKz3i+SZh1DtUAAAAAAAAAIp4i3e7bQpYf3k8t9FgpzT401cOu7zKvTO9AAAAAAAAAAAAACZbCaCptXdR/Zi8U4933LsVN+6WPlZteyE8byaWGIYIAAAAAAAAABF/ESpL+GpwUc79aMXLGd1NlWbrTVw498y4O2ukU7WNt5eEpU1vd3LHMry1iutL+Nlm/q2jBU0gAAAAAAAAAAYFjbG69RqUoW27uVKa6LhL1NOK8a087kYbVmb/STlrMAAAAAAAAAAHxu7aNWKjNZSkpfNCY2mtprO4cPbu3oStt+q8ThwopdWVZYj0+V/FtaLahWiMz0gAAAAAAAAAA39I0mpdynClhzjHe3Xwz7HVazbpXkyRSImXW0HQNQjV36eKM4/n5NHVKX34V5c2L06nysKzVVQXnSi59XHgjTG/t50+nft6fYlAAAAAAAAAAEiNbW7PVr2dLy6kYxh8SkU5Mc26aePmriidwi+1GzysYUWpubnnefRMqyY/RpqwZ/wAsz4R8rXgAAAAAAAHujSc5xhHnKSS+YRM6jcrM2c2ajZTlU3t6c4Jf08OJqpj9Pl5ubP8AkjWnfyWM+mAkAAAAAAAAAAAACKeJEf8AjUnjlUKc/UNXDn3yr0zvQAAAAAAAAO3sXbqpfUk+Ucy/Q7xxuynkW1jlacnxNjy4YIAAAAAAAAAAAAABIiviP/5aS71CnP8AFq4fzlXhmegAAAAAAAASnw6hm7m8cqbwy3D8mXmT/wCcLENLzwAAAAAAAAAAySPFarCmt6pOMF3k0iJnXZG56cS+2vsqXBTdR9olc5awvrxslv44tbxBefu7dY/mZx+f+Lo4X7sjWs61Wu571V8F8MF8KKrWm3bTjxVxxqHOOVgAAAAAAAB1NntalZVXUjFSUlicfQ6pf0ztVlxRkrpZGla5bXMVKFSMZdYSeGmaq3izzb4r0nzDpY6813XFHbjbBAAAAAABlrHF4S7vggjbjantPaW/CVTfl+WHH9zi2SsL6YMl/pFNU24uKjaoRVKHfnJlNs0z01U4lY+XlG7q8q1XmrUnP3fD9CuZme2mtYr1D4pEJAAAAAAAAAAAAALhxTafdPDA6Nlrt3Qx5daWF+GTyjqL2j7V2xUt3CS6ft80krill9ZwLYz/ALZrcP8A1lJ9O1y1uEvLqxy/wy4MtreJZr4r07h0cf7XFHSvbAACvbnby6lny4U4evNmac1noV4dI7lwbzV7mtnzK03nonhFc2me5X1x0r1DSwQ7AAAAAAAAAAAAAAAAAAAALg8rKfdcGB1LHaG7oYUK0mvyy4o6i9oV2w47dw79tt/UX/bQi/WLwyyM8/cM88OPqXStturWTSnCpD15o7jNX7V24d46lXRmeg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30" name="AutoShape 6" descr="data:image/jpeg;base64,/9j/4AAQSkZJRgABAQAAAQABAAD/2wCEAAkGBw8PDxAPDw8OEhAQDxAQDg8QERAODhAQFBEWFhYRExMYHCggGBolGxQVITEhJSkrLi4uFx8zODMsNygtLisBCgoKDg0OFxAQGCwkHyQsLCwsLCwsLCwsLCwsLCwsLCwsLCwsLCwsLCwsLCwsLCwsLCwsLCwsLCwsLDcsLCwsK//AABEIAQYAwAMBEQACEQEDEQH/xAAbAAEAAgMBAQAAAAAAAAAAAAAABgcBBAUCA//EADYQAAIBAwEGBAMGBgMAAAAAAAABAgMEEQUGEiExQVEHE2FxMoGxIiNCUpGhFGJywdHxJDM0/8QAGQEBAAMBAQAAAAAAAAAAAAAAAAEDBAIF/8QAJhEBAAICAgEEAwADAQAAAAAAAAECAxEEMSESIjJBE1FhM1JxI//aAAwDAQACEQMRAD8AmhueKAAAAAAAAAAAAAAAAAAAAAAAAAAAAAAAAAAAAAAGfouLfZEiGaxthH+Ip0aSl5caiVWa68eSM9svnUNmLjT6ZtZKrjULemszrU4rCeG1niXTaI+2WtLz1DQrbT2UYOXnKWFndXNnM5Kx9u44+SZ1puaRqNO6pKrSeV1XVe51W0WjcOcmOaTqW4S4YAAAAAAAAAAAAAAAAAAADMVkEyhW1u1SXmWtDn8M6i+iKMmX6hswcfq9kGXAobpZm955k236vIHndXYDe07Vri2eaNRxWcuP4X7kxaa9OL463+ULL2f1uld01iX3qX3keXH0NVLxaHm5cU45/jqnaoAAAAAAAAAAAAAAAAAPnc14UoOpUluwjzf+BM6jcpiJtOoV3tHtXUuJblCThSXVcJSMt8sz09DDx4pG7do031fN831K2kAAAAHV2Y1GNrdQqzzuNbs8dn1OqW9Ntqs1JvSawtWhXhVip05KUXyaf1NkTE+YeVMTWdS9gAAAAAAAAAAAAAAAPFzcQpRc6klGKWeLw36ITOuyIm06hVm0Gv1buck5Yop/YguWO7Ml7zZ6uLDXHH9cg4WgAAAAAANzTNUrWs1OlN8OcG/stexMWmvTm9K3jVln6BrNO8pb8eE1wqQ7Pua6Xi0PLy4pxzqXSOlYAAAAAAAAAAAAHG2i2ipWaxwnVfwwXHHucXyRVdhwzkn+K41TVa91LerTb7RXwoy2tNu3o0x1pHtaRDsAAAAAAAAAdnZbWlZVpTlFyhNYkl9TvHf0ypz4vyV0srTdRpXMPMoyyuq6r3NVbRaNw829LUnVm0S5AAAAAAAAAAD5XdXcpVJ5xuwk0/XAmdRtNY3aIU1XrSqTlUm3KUm3l8eph3vy9mIiI1DwAAAAAAAAAAAAHX2W1CpQuYbksRnLE49Gd0tMSqzUi9J2tY2PKCAAAAAAAAAAcLbe58uxnjnNqKK8s6qv41d5IVekZXpgAAAAAAAAAAAAZhNxcZLnFpr5A/i39F1GFzQhUg84SU12kjbW0WjcPIyUmltS3SXAAAAAAAAAAhfiNqMcU7VLjnfk+xRmt9NnDpPm6DFDcAAAAAAAAAAAAAAkGxWoVaVzGEONOo8Tj/csx2mLaUcjHFqTM9ws5mp5kMAAAAAAAAeo80SSqfayv5l7Wa5J7q+RjyTu0vVwV1jhyDhaAAAAAAAAAAAAAA3NHu/IuKVTOFGa3vZk1nUxLnJX1VmFwqaklKLzGSyn7m14+teAAAAAAAADMWlxbwlxb9CUSpvVZqVxWlHk6ksGG3cvZpGqw1SHQAAAAAAAAAAAAADMY5cU+sor9wb0um2pqNOnFclTj9DdEeHjTO5mXsIAAAAAAAauq0HUoVIb26nFuT9FzItG4dUnVolT1RRUpKPwqTS/UxPY/wCvIAAAAAAAAAAAAAAH3sYKVSEZcnJA+pXHQjiEF2hFfsbnjfcvYQAAAAAAA1dXqbltXl2psi3iJdUjd4hTceRiezLIQAAAAAAAAAAAAAA6mzEU72gmk1v8mdU+UKs3+OVty5s2vJh5ISAAAAAAA09bpuVrXiubpsi/msusc6vVTsFwMT2ZZCAAAAAAAAAAAAAAHW2UpOV9QS6Sy/Y6x/KFWedY5WxLmza8qGCAAAAAAAAcFJOL5STT+YOvKm9Tt/Kr1af5ZvHsYpjU6exS3qrEtYh0AAAAAAAAAAAAAAl/hvaqVarVf4I4Xuy7DHmZZOZbVYhPjQwAAAAAAAAGUyRW/iBYqldKouVaOfmjLmjVtvR4l/VTX6RkqaQAAAAAAAAAAAAAE58N6E4+fNr7MklH1L8EdsXMmPbCaF7EAAAAAAAAAIl4kW+aFKol8E8N+jKc8eIlr4c+6YV+Z28AAAAAAAAAAAAD1CEpNRisyk8RXdg3rzK19l7KVvaU6c1ifOS9zXjjVdPKz3i+SZh1DtUAAAAAAAAAIp4i3e7bQpYf3k8t9FgpzT401cOu7zKvTO9AAAAAAAAAAAAACZbCaCptXdR/Zi8U4933LsVN+6WPlZteyE8byaWGIYIAAAAAAAAABF/ESpL+GpwUc79aMXLGd1NlWbrTVw498y4O2ukU7WNt5eEpU1vd3LHMry1iutL+Nlm/q2jBU0gAAAAAAAAAAYFjbG69RqUoW27uVKa6LhL1NOK8a087kYbVmb/STlrMAAAAAAAAAAHxu7aNWKjNZSkpfNCY2mtprO4cPbu3oStt+q8ThwopdWVZYj0+V/FtaLahWiMz0gAAAAAAAAAA39I0mpdynClhzjHe3Xwz7HVazbpXkyRSImXW0HQNQjV36eKM4/n5NHVKX34V5c2L06nysKzVVQXnSi59XHgjTG/t50+nft6fYlAAAAAAAAAAEiNbW7PVr2dLy6kYxh8SkU5Mc26aePmriidwi+1GzysYUWpubnnefRMqyY/RpqwZ/wAsz4R8rXgAAAAAAAHujSc5xhHnKSS+YRM6jcrM2c2ajZTlU3t6c4Jf08OJqpj9Pl5ubP8AkjWnfyWM+mAkAAAAAAAAAAAACKeJEf8AjUnjlUKc/UNXDn3yr0zvQAAAAAAAAO3sXbqpfUk+Ucy/Q7xxuynkW1jlacnxNjy4YIAAAAAAAAAAAAABIiviP/5aS71CnP8AFq4fzlXhmegAAAAAAAASnw6hm7m8cqbwy3D8mXmT/wCcLENLzwAAAAAAAAAAySPFarCmt6pOMF3k0iJnXZG56cS+2vsqXBTdR9olc5awvrxslv44tbxBefu7dY/mZx+f+Lo4X7sjWs61Wu571V8F8MF8KKrWm3bTjxVxxqHOOVgAAAAAAAB1NntalZVXUjFSUlicfQ6pf0ztVlxRkrpZGla5bXMVKFSMZdYSeGmaq3izzb4r0nzDpY6813XFHbjbBAAAAAABlrHF4S7vggjbjantPaW/CVTfl+WHH9zi2SsL6YMl/pFNU24uKjaoRVKHfnJlNs0z01U4lY+XlG7q8q1XmrUnP3fD9CuZme2mtYr1D4pEJAAAAAAAAAAAAALhxTafdPDA6Nlrt3Qx5daWF+GTyjqL2j7V2xUt3CS6ft80krill9ZwLYz/ALZrcP8A1lJ9O1y1uEvLqxy/wy4MtreJZr4r07h0cf7XFHSvbAACvbnby6lny4U4evNmac1noV4dI7lwbzV7mtnzK03nonhFc2me5X1x0r1DSwQ7AAAAAAAAAAAAAAAAAAAALg8rKfdcGB1LHaG7oYUK0mvyy4o6i9oV2w47dw79tt/UX/bQi/WLwyyM8/cM88OPqXStturWTSnCpD15o7jNX7V24d46lXRmeg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32" name="AutoShape 8" descr="data:image/jpeg;base64,/9j/4AAQSkZJRgABAQAAAQABAAD/2wCEAAkGBw8PDxAPDw8OEhAQDxAQDg8QERAODhAQFBEWFhYRExMYHCggGBolGxQVITEhJSkrLi4uFx8zODMsNygtLisBCgoKDg0OFxAQGCwkHyQsLCwsLCwsLCwsLCwsLCwsLCwsLCwsLCwsLCwsLCwsLCwsLCwsLCwsLCwsLDcsLCwsK//AABEIAQYAwAMBEQACEQEDEQH/xAAbAAEAAgMBAQAAAAAAAAAAAAAABgcBBAUCA//EADYQAAIBAwEGBAMGBgMAAAAAAAABAgMEEQUGEiExQVEHE2FxMoGxIiNCUpGhFGJywdHxJDM0/8QAGQEBAAMBAQAAAAAAAAAAAAAAAAEDBAIF/8QAJhEBAAICAgEEAwADAQAAAAAAAAECAxEEMSESIjJBE1FhM1JxI//aAAwDAQACEQMRAD8AmhueKAAAAAAAAAAAAAAAAAAAAAAAAAAAAAAAAAAAAAAGfouLfZEiGaxthH+Ip0aSl5caiVWa68eSM9svnUNmLjT6ZtZKrjULemszrU4rCeG1niXTaI+2WtLz1DQrbT2UYOXnKWFndXNnM5Kx9u44+SZ1puaRqNO6pKrSeV1XVe51W0WjcOcmOaTqW4S4YAAAAAAAAAAAAAAAAAAADMVkEyhW1u1SXmWtDn8M6i+iKMmX6hswcfq9kGXAobpZm955k236vIHndXYDe07Vri2eaNRxWcuP4X7kxaa9OL463+ULL2f1uld01iX3qX3keXH0NVLxaHm5cU45/jqnaoAAAAAAAAAAAAAAAAAPnc14UoOpUluwjzf+BM6jcpiJtOoV3tHtXUuJblCThSXVcJSMt8sz09DDx4pG7do031fN831K2kAAAAHV2Y1GNrdQqzzuNbs8dn1OqW9Ntqs1JvSawtWhXhVip05KUXyaf1NkTE+YeVMTWdS9gAAAAAAAAAAAAAAAPFzcQpRc6klGKWeLw36ITOuyIm06hVm0Gv1buck5Yop/YguWO7Ml7zZ6uLDXHH9cg4WgAAAAAANzTNUrWs1OlN8OcG/stexMWmvTm9K3jVln6BrNO8pb8eE1wqQ7Pua6Xi0PLy4pxzqXSOlYAAAAAAAAAAAAHG2i2ipWaxwnVfwwXHHucXyRVdhwzkn+K41TVa91LerTb7RXwoy2tNu3o0x1pHtaRDsAAAAAAAAAdnZbWlZVpTlFyhNYkl9TvHf0ypz4vyV0srTdRpXMPMoyyuq6r3NVbRaNw829LUnVm0S5AAAAAAAAAAD5XdXcpVJ5xuwk0/XAmdRtNY3aIU1XrSqTlUm3KUm3l8eph3vy9mIiI1DwAAAAAAAAAAAAHX2W1CpQuYbksRnLE49Gd0tMSqzUi9J2tY2PKCAAAAAAAAAAcLbe58uxnjnNqKK8s6qv41d5IVekZXpgAAAAAAAAAAAAZhNxcZLnFpr5A/i39F1GFzQhUg84SU12kjbW0WjcPIyUmltS3SXAAAAAAAAAAhfiNqMcU7VLjnfk+xRmt9NnDpPm6DFDcAAAAAAAAAAAAAAkGxWoVaVzGEONOo8Tj/csx2mLaUcjHFqTM9ws5mp5kMAAAAAAAAeo80SSqfayv5l7Wa5J7q+RjyTu0vVwV1jhyDhaAAAAAAAAAAAAAA3NHu/IuKVTOFGa3vZk1nUxLnJX1VmFwqaklKLzGSyn7m14+teAAAAAAAADMWlxbwlxb9CUSpvVZqVxWlHk6ksGG3cvZpGqw1SHQAAAAAAAAAAAAADMY5cU+sor9wb0um2pqNOnFclTj9DdEeHjTO5mXsIAAAAAAAauq0HUoVIb26nFuT9FzItG4dUnVolT1RRUpKPwqTS/UxPY/wCvIAAAAAAAAAAAAAAH3sYKVSEZcnJA+pXHQjiEF2hFfsbnjfcvYQAAAAAAA1dXqbltXl2psi3iJdUjd4hTceRiezLIQAAAAAAAAAAAAAA6mzEU72gmk1v8mdU+UKs3+OVty5s2vJh5ISAAAAAAA09bpuVrXiubpsi/msusc6vVTsFwMT2ZZCAAAAAAAAAAAAAAHW2UpOV9QS6Sy/Y6x/KFWedY5WxLmza8qGCAAAAAAAAcFJOL5STT+YOvKm9Tt/Kr1af5ZvHsYpjU6exS3qrEtYh0AAAAAAAAAAAAAAl/hvaqVarVf4I4Xuy7DHmZZOZbVYhPjQwAAAAAAAAGUyRW/iBYqldKouVaOfmjLmjVtvR4l/VTX6RkqaQAAAAAAAAAAAAAE58N6E4+fNr7MklH1L8EdsXMmPbCaF7EAAAAAAAAAIl4kW+aFKol8E8N+jKc8eIlr4c+6YV+Z28AAAAAAAAAAAAD1CEpNRisyk8RXdg3rzK19l7KVvaU6c1ifOS9zXjjVdPKz3i+SZh1DtUAAAAAAAAAIp4i3e7bQpYf3k8t9FgpzT401cOu7zKvTO9AAAAAAAAAAAAACZbCaCptXdR/Zi8U4933LsVN+6WPlZteyE8byaWGIYIAAAAAAAAABF/ESpL+GpwUc79aMXLGd1NlWbrTVw498y4O2ukU7WNt5eEpU1vd3LHMry1iutL+Nlm/q2jBU0gAAAAAAAAAAYFjbG69RqUoW27uVKa6LhL1NOK8a087kYbVmb/STlrMAAAAAAAAAAHxu7aNWKjNZSkpfNCY2mtprO4cPbu3oStt+q8ThwopdWVZYj0+V/FtaLahWiMz0gAAAAAAAAAA39I0mpdynClhzjHe3Xwz7HVazbpXkyRSImXW0HQNQjV36eKM4/n5NHVKX34V5c2L06nysKzVVQXnSi59XHgjTG/t50+nft6fYlAAAAAAAAAAEiNbW7PVr2dLy6kYxh8SkU5Mc26aePmriidwi+1GzysYUWpubnnefRMqyY/RpqwZ/wAsz4R8rXgAAAAAAAHujSc5xhHnKSS+YRM6jcrM2c2ajZTlU3t6c4Jf08OJqpj9Pl5ubP8AkjWnfyWM+mAkAAAAAAAAAAAACKeJEf8AjUnjlUKc/UNXDn3yr0zvQAAAAAAAAO3sXbqpfUk+Ucy/Q7xxuynkW1jlacnxNjy4YIAAAAAAAAAAAAABIiviP/5aS71CnP8AFq4fzlXhmegAAAAAAAASnw6hm7m8cqbwy3D8mXmT/wCcLENLzwAAAAAAAAAAySPFarCmt6pOMF3k0iJnXZG56cS+2vsqXBTdR9olc5awvrxslv44tbxBefu7dY/mZx+f+Lo4X7sjWs61Wu571V8F8MF8KKrWm3bTjxVxxqHOOVgAAAAAAAB1NntalZVXUjFSUlicfQ6pf0ztVlxRkrpZGla5bXMVKFSMZdYSeGmaq3izzb4r0nzDpY6813XFHbjbBAAAAAABlrHF4S7vggjbjantPaW/CVTfl+WHH9zi2SsL6YMl/pFNU24uKjaoRVKHfnJlNs0z01U4lY+XlG7q8q1XmrUnP3fD9CuZme2mtYr1D4pEJAAAAAAAAAAAAALhxTafdPDA6Nlrt3Qx5daWF+GTyjqL2j7V2xUt3CS6ft80krill9ZwLYz/ALZrcP8A1lJ9O1y1uEvLqxy/wy4MtreJZr4r07h0cf7XFHSvbAACvbnby6lny4U4evNmac1noV4dI7lwbzV7mtnzK03nonhFc2me5X1x0r1DSwQ7AAAAAAAAAAAAAAAAAAAALg8rKfdcGB1LHaG7oYUK0mvyy4o6i9oV2w47dw79tt/UX/bQi/WLwyyM8/cM88OPqXStturWTSnCpD15o7jNX7V24d46lXRmeg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4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5213" y="1974903"/>
            <a:ext cx="432048" cy="590001"/>
          </a:xfrm>
          <a:prstGeom prst="rect">
            <a:avLst/>
          </a:prstGeom>
          <a:noFill/>
        </p:spPr>
      </p:pic>
      <p:sp>
        <p:nvSpPr>
          <p:cNvPr id="50" name="49 Rectángulo"/>
          <p:cNvSpPr/>
          <p:nvPr/>
        </p:nvSpPr>
        <p:spPr>
          <a:xfrm>
            <a:off x="1115616" y="5301208"/>
            <a:ext cx="3312368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9" name="Picture 13" descr="http://www.comfamiliar.com.co/opencms/export/sites/default/comfamiliar/Modulos/ComfamiliarImg/SUBSIDIO/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2123" y="5342773"/>
            <a:ext cx="454192" cy="432048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5344616"/>
            <a:ext cx="380543" cy="38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36178" y="5373216"/>
            <a:ext cx="367670" cy="35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 descr="http://pixabay.com/static/uploads/photo/2012/05/04/10/57/icon-47203_64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5342773"/>
            <a:ext cx="432048" cy="451078"/>
          </a:xfrm>
          <a:prstGeom prst="rect">
            <a:avLst/>
          </a:prstGeom>
          <a:noFill/>
        </p:spPr>
      </p:pic>
      <p:pic>
        <p:nvPicPr>
          <p:cNvPr id="66" name="Picture 23" descr="http://icongal.com/gallery/image/252473/quit_terminate_exit_error_delete_cancel_close_o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2348880"/>
            <a:ext cx="288032" cy="288032"/>
          </a:xfrm>
          <a:prstGeom prst="rect">
            <a:avLst/>
          </a:prstGeom>
          <a:noFill/>
        </p:spPr>
      </p:pic>
      <p:sp>
        <p:nvSpPr>
          <p:cNvPr id="68" name="67 Elipse"/>
          <p:cNvSpPr/>
          <p:nvPr/>
        </p:nvSpPr>
        <p:spPr>
          <a:xfrm>
            <a:off x="2483768" y="5877272"/>
            <a:ext cx="576064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 redondeado"/>
          <p:cNvSpPr/>
          <p:nvPr/>
        </p:nvSpPr>
        <p:spPr>
          <a:xfrm>
            <a:off x="2669349" y="6021289"/>
            <a:ext cx="216024" cy="213290"/>
          </a:xfrm>
          <a:prstGeom prst="roundRect">
            <a:avLst/>
          </a:prstGeom>
          <a:solidFill>
            <a:schemeClr val="tx1">
              <a:alpha val="13000"/>
            </a:schemeClr>
          </a:solidFill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8434" name="Picture 2" descr="http://t0.gstatic.com/images?q=tbn:ANd9GcRTx4_DR0fvxtQHz7fssFIEYQYNtMBmVJOj9C1VNCOK0GSuoxIQFQ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27046" y="1484784"/>
            <a:ext cx="536642" cy="429741"/>
          </a:xfrm>
          <a:prstGeom prst="rect">
            <a:avLst/>
          </a:prstGeom>
          <a:noFill/>
        </p:spPr>
      </p:pic>
      <p:sp>
        <p:nvSpPr>
          <p:cNvPr id="53" name="52 CuadroTexto"/>
          <p:cNvSpPr txBox="1"/>
          <p:nvPr/>
        </p:nvSpPr>
        <p:spPr>
          <a:xfrm>
            <a:off x="1835696" y="198884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51</a:t>
            </a:r>
            <a:endParaRPr lang="es-CL" sz="12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1835696" y="22048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Familia Perez (Mensaje Personalizado)</a:t>
            </a:r>
            <a:endParaRPr lang="es-CL" sz="1200" dirty="0"/>
          </a:p>
        </p:txBody>
      </p:sp>
      <p:pic>
        <p:nvPicPr>
          <p:cNvPr id="55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5213" y="2636912"/>
            <a:ext cx="432048" cy="590001"/>
          </a:xfrm>
          <a:prstGeom prst="rect">
            <a:avLst/>
          </a:prstGeom>
          <a:noFill/>
        </p:spPr>
      </p:pic>
      <p:sp>
        <p:nvSpPr>
          <p:cNvPr id="56" name="55 CuadroTexto"/>
          <p:cNvSpPr txBox="1"/>
          <p:nvPr/>
        </p:nvSpPr>
        <p:spPr>
          <a:xfrm>
            <a:off x="1835696" y="265084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Alerces) Casa 22</a:t>
            </a:r>
            <a:endParaRPr lang="es-CL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835696" y="286687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Familia Muñoz</a:t>
            </a:r>
            <a:endParaRPr lang="es-CL" sz="1200" dirty="0"/>
          </a:p>
        </p:txBody>
      </p:sp>
      <p:pic>
        <p:nvPicPr>
          <p:cNvPr id="52" name="Picture 2" descr="http://icons.iconarchive.com/icons/custom-icon-design/office/256/chat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4211" y="5328918"/>
            <a:ext cx="445903" cy="445903"/>
          </a:xfrm>
          <a:prstGeom prst="rect">
            <a:avLst/>
          </a:prstGeom>
          <a:noFill/>
        </p:spPr>
      </p:pic>
      <p:pic>
        <p:nvPicPr>
          <p:cNvPr id="1047" name="Picture 23" descr="http://icongal.com/gallery/image/252473/quit_terminate_exit_error_delete_cancel_close_o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5517232"/>
            <a:ext cx="288032" cy="288032"/>
          </a:xfrm>
          <a:prstGeom prst="rect">
            <a:avLst/>
          </a:prstGeom>
          <a:noFill/>
        </p:spPr>
      </p:pic>
      <p:pic>
        <p:nvPicPr>
          <p:cNvPr id="18436" name="Picture 4" descr="http://us.cdn1.123rf.com/168nwm/alexwhite/alexwhite1302/alexwhite130200137/17647655-agregar-contacto-con-icono-de-color-verde-brillante-circulo-web-sobre-fondo-blanc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79630" y="1540768"/>
            <a:ext cx="520080" cy="520080"/>
          </a:xfrm>
          <a:prstGeom prst="rect">
            <a:avLst/>
          </a:prstGeom>
          <a:noFill/>
        </p:spPr>
      </p:pic>
      <p:pic>
        <p:nvPicPr>
          <p:cNvPr id="60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5213" y="3284984"/>
            <a:ext cx="432048" cy="590001"/>
          </a:xfrm>
          <a:prstGeom prst="rect">
            <a:avLst/>
          </a:prstGeom>
          <a:noFill/>
        </p:spPr>
      </p:pic>
      <p:sp>
        <p:nvSpPr>
          <p:cNvPr id="61" name="60 CuadroTexto"/>
          <p:cNvSpPr txBox="1"/>
          <p:nvPr/>
        </p:nvSpPr>
        <p:spPr>
          <a:xfrm>
            <a:off x="1835696" y="32989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51</a:t>
            </a:r>
            <a:endParaRPr lang="es-CL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835696" y="351494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Familia Perez (Mensaje Personalizado)</a:t>
            </a:r>
            <a:endParaRPr lang="es-CL" sz="1200" dirty="0"/>
          </a:p>
        </p:txBody>
      </p:sp>
      <p:pic>
        <p:nvPicPr>
          <p:cNvPr id="63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5213" y="3933056"/>
            <a:ext cx="432048" cy="590001"/>
          </a:xfrm>
          <a:prstGeom prst="rect">
            <a:avLst/>
          </a:prstGeom>
          <a:noFill/>
        </p:spPr>
      </p:pic>
      <p:sp>
        <p:nvSpPr>
          <p:cNvPr id="64" name="63 CuadroTexto"/>
          <p:cNvSpPr txBox="1"/>
          <p:nvPr/>
        </p:nvSpPr>
        <p:spPr>
          <a:xfrm>
            <a:off x="1835696" y="394699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18</a:t>
            </a:r>
            <a:endParaRPr lang="es-CL" sz="12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1835696" y="416301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Julio Arriagada</a:t>
            </a:r>
            <a:endParaRPr lang="es-CL" sz="1200" dirty="0"/>
          </a:p>
        </p:txBody>
      </p:sp>
      <p:pic>
        <p:nvPicPr>
          <p:cNvPr id="70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5213" y="4581128"/>
            <a:ext cx="432048" cy="590001"/>
          </a:xfrm>
          <a:prstGeom prst="rect">
            <a:avLst/>
          </a:prstGeom>
          <a:noFill/>
        </p:spPr>
      </p:pic>
      <p:sp>
        <p:nvSpPr>
          <p:cNvPr id="71" name="70 CuadroTexto"/>
          <p:cNvSpPr txBox="1"/>
          <p:nvPr/>
        </p:nvSpPr>
        <p:spPr>
          <a:xfrm>
            <a:off x="1835696" y="459506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30</a:t>
            </a:r>
            <a:endParaRPr lang="es-CL" sz="12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835696" y="481108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Patricio Silva</a:t>
            </a:r>
            <a:endParaRPr lang="es-CL" sz="1200" dirty="0"/>
          </a:p>
        </p:txBody>
      </p:sp>
      <p:sp>
        <p:nvSpPr>
          <p:cNvPr id="73" name="72 Proceso"/>
          <p:cNvSpPr/>
          <p:nvPr/>
        </p:nvSpPr>
        <p:spPr>
          <a:xfrm>
            <a:off x="4918185" y="908720"/>
            <a:ext cx="3456384" cy="5616624"/>
          </a:xfrm>
          <a:prstGeom prst="flowChartProcess">
            <a:avLst/>
          </a:prstGeom>
          <a:solidFill>
            <a:schemeClr val="tx1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Pentágono"/>
          <p:cNvSpPr/>
          <p:nvPr/>
        </p:nvSpPr>
        <p:spPr>
          <a:xfrm>
            <a:off x="4990193" y="1022293"/>
            <a:ext cx="1224136" cy="432048"/>
          </a:xfrm>
          <a:prstGeom prst="homePlat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Comunidad</a:t>
            </a:r>
            <a:endParaRPr lang="es-CL" sz="1200" dirty="0" smtClean="0">
              <a:solidFill>
                <a:schemeClr val="bg1"/>
              </a:solidFill>
            </a:endParaRPr>
          </a:p>
        </p:txBody>
      </p:sp>
      <p:sp>
        <p:nvSpPr>
          <p:cNvPr id="75" name="74 Cheurón"/>
          <p:cNvSpPr/>
          <p:nvPr/>
        </p:nvSpPr>
        <p:spPr>
          <a:xfrm>
            <a:off x="6056458" y="1022293"/>
            <a:ext cx="1237991" cy="432048"/>
          </a:xfrm>
          <a:prstGeom prst="chevron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Libro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Reclamos</a:t>
            </a:r>
            <a:endParaRPr lang="es-CL" sz="1200" dirty="0" smtClean="0">
              <a:solidFill>
                <a:schemeClr val="bg1"/>
              </a:solidFill>
            </a:endParaRPr>
          </a:p>
        </p:txBody>
      </p:sp>
      <p:sp>
        <p:nvSpPr>
          <p:cNvPr id="76" name="75 Cheurón"/>
          <p:cNvSpPr/>
          <p:nvPr/>
        </p:nvSpPr>
        <p:spPr>
          <a:xfrm>
            <a:off x="7150433" y="1022293"/>
            <a:ext cx="1237991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Mi</a:t>
            </a:r>
          </a:p>
          <a:p>
            <a:pPr algn="ctr"/>
            <a:r>
              <a:rPr lang="es-MX" sz="1200" dirty="0" smtClean="0"/>
              <a:t>Canal</a:t>
            </a:r>
            <a:endParaRPr lang="es-CL" sz="1200" dirty="0" smtClean="0"/>
          </a:p>
        </p:txBody>
      </p:sp>
      <p:sp>
        <p:nvSpPr>
          <p:cNvPr id="77" name="76 Rectángulo"/>
          <p:cNvSpPr/>
          <p:nvPr/>
        </p:nvSpPr>
        <p:spPr>
          <a:xfrm>
            <a:off x="4990193" y="1484784"/>
            <a:ext cx="3312368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pic>
        <p:nvPicPr>
          <p:cNvPr id="78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90" y="1974903"/>
            <a:ext cx="432048" cy="590001"/>
          </a:xfrm>
          <a:prstGeom prst="rect">
            <a:avLst/>
          </a:prstGeom>
          <a:noFill/>
        </p:spPr>
      </p:pic>
      <p:sp>
        <p:nvSpPr>
          <p:cNvPr id="79" name="78 Rectángulo"/>
          <p:cNvSpPr/>
          <p:nvPr/>
        </p:nvSpPr>
        <p:spPr>
          <a:xfrm>
            <a:off x="4990193" y="5301208"/>
            <a:ext cx="3312368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0" name="Picture 13" descr="http://www.comfamiliar.com.co/opencms/export/sites/default/comfamiliar/Modulos/ComfamiliarImg/SUBSIDIO/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6700" y="5342773"/>
            <a:ext cx="454192" cy="432048"/>
          </a:xfrm>
          <a:prstGeom prst="rect">
            <a:avLst/>
          </a:prstGeom>
          <a:noFill/>
        </p:spPr>
      </p:pic>
      <p:pic>
        <p:nvPicPr>
          <p:cNvPr id="8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2321" y="5344616"/>
            <a:ext cx="380543" cy="38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0755" y="5373216"/>
            <a:ext cx="367670" cy="35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7" descr="http://pixabay.com/static/uploads/photo/2012/05/04/10/57/icon-47203_64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8505" y="5342773"/>
            <a:ext cx="432048" cy="451078"/>
          </a:xfrm>
          <a:prstGeom prst="rect">
            <a:avLst/>
          </a:prstGeom>
          <a:noFill/>
        </p:spPr>
      </p:pic>
      <p:sp>
        <p:nvSpPr>
          <p:cNvPr id="85" name="84 Elipse"/>
          <p:cNvSpPr/>
          <p:nvPr/>
        </p:nvSpPr>
        <p:spPr>
          <a:xfrm>
            <a:off x="6358345" y="5877272"/>
            <a:ext cx="576064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 redondeado"/>
          <p:cNvSpPr/>
          <p:nvPr/>
        </p:nvSpPr>
        <p:spPr>
          <a:xfrm>
            <a:off x="6543926" y="6021289"/>
            <a:ext cx="216024" cy="213290"/>
          </a:xfrm>
          <a:prstGeom prst="roundRect">
            <a:avLst/>
          </a:prstGeom>
          <a:solidFill>
            <a:schemeClr val="tx1">
              <a:alpha val="13000"/>
            </a:schemeClr>
          </a:solidFill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7" name="Picture 2" descr="http://t0.gstatic.com/images?q=tbn:ANd9GcRTx4_DR0fvxtQHz7fssFIEYQYNtMBmVJOj9C1VNCOK0GSuoxIQFQ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1623" y="1484784"/>
            <a:ext cx="536642" cy="429741"/>
          </a:xfrm>
          <a:prstGeom prst="rect">
            <a:avLst/>
          </a:prstGeom>
          <a:noFill/>
        </p:spPr>
      </p:pic>
      <p:sp>
        <p:nvSpPr>
          <p:cNvPr id="88" name="87 CuadroTexto"/>
          <p:cNvSpPr txBox="1"/>
          <p:nvPr/>
        </p:nvSpPr>
        <p:spPr>
          <a:xfrm>
            <a:off x="5710273" y="198884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51</a:t>
            </a:r>
            <a:endParaRPr lang="es-CL" sz="12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5710273" y="22048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Familia Perez (Mensaje Personalizado)</a:t>
            </a:r>
            <a:endParaRPr lang="es-CL" sz="1200" dirty="0"/>
          </a:p>
        </p:txBody>
      </p:sp>
      <p:pic>
        <p:nvPicPr>
          <p:cNvPr id="90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90" y="2636912"/>
            <a:ext cx="432048" cy="590001"/>
          </a:xfrm>
          <a:prstGeom prst="rect">
            <a:avLst/>
          </a:prstGeom>
          <a:noFill/>
        </p:spPr>
      </p:pic>
      <p:sp>
        <p:nvSpPr>
          <p:cNvPr id="91" name="90 CuadroTexto"/>
          <p:cNvSpPr txBox="1"/>
          <p:nvPr/>
        </p:nvSpPr>
        <p:spPr>
          <a:xfrm>
            <a:off x="5710273" y="265084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Alerces) Casa 22</a:t>
            </a:r>
            <a:endParaRPr lang="es-CL" sz="1200" dirty="0"/>
          </a:p>
        </p:txBody>
      </p:sp>
      <p:sp>
        <p:nvSpPr>
          <p:cNvPr id="92" name="91 CuadroTexto"/>
          <p:cNvSpPr txBox="1"/>
          <p:nvPr/>
        </p:nvSpPr>
        <p:spPr>
          <a:xfrm>
            <a:off x="5710273" y="286687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Familia Muñoz</a:t>
            </a:r>
            <a:endParaRPr lang="es-CL" sz="1200" dirty="0"/>
          </a:p>
        </p:txBody>
      </p:sp>
      <p:pic>
        <p:nvPicPr>
          <p:cNvPr id="93" name="Picture 2" descr="http://icons.iconarchive.com/icons/custom-icon-design/office/256/chat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8788" y="5328918"/>
            <a:ext cx="445903" cy="445903"/>
          </a:xfrm>
          <a:prstGeom prst="rect">
            <a:avLst/>
          </a:prstGeom>
          <a:noFill/>
        </p:spPr>
      </p:pic>
      <p:pic>
        <p:nvPicPr>
          <p:cNvPr id="96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90" y="3284984"/>
            <a:ext cx="432048" cy="590001"/>
          </a:xfrm>
          <a:prstGeom prst="rect">
            <a:avLst/>
          </a:prstGeom>
          <a:noFill/>
        </p:spPr>
      </p:pic>
      <p:sp>
        <p:nvSpPr>
          <p:cNvPr id="97" name="96 CuadroTexto"/>
          <p:cNvSpPr txBox="1"/>
          <p:nvPr/>
        </p:nvSpPr>
        <p:spPr>
          <a:xfrm>
            <a:off x="5710273" y="32989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51</a:t>
            </a:r>
            <a:endParaRPr lang="es-CL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10273" y="351494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Familia Perez (Mensaje Personalizado)</a:t>
            </a:r>
            <a:endParaRPr lang="es-CL" sz="1200" dirty="0"/>
          </a:p>
        </p:txBody>
      </p:sp>
      <p:pic>
        <p:nvPicPr>
          <p:cNvPr id="99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90" y="3933056"/>
            <a:ext cx="432048" cy="590001"/>
          </a:xfrm>
          <a:prstGeom prst="rect">
            <a:avLst/>
          </a:prstGeom>
          <a:noFill/>
        </p:spPr>
      </p:pic>
      <p:sp>
        <p:nvSpPr>
          <p:cNvPr id="100" name="99 CuadroTexto"/>
          <p:cNvSpPr txBox="1"/>
          <p:nvPr/>
        </p:nvSpPr>
        <p:spPr>
          <a:xfrm>
            <a:off x="5710273" y="394699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18</a:t>
            </a:r>
            <a:endParaRPr lang="es-CL" sz="12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5710273" y="416301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Julio Arriagada</a:t>
            </a:r>
            <a:endParaRPr lang="es-CL" sz="1200" dirty="0"/>
          </a:p>
        </p:txBody>
      </p:sp>
      <p:pic>
        <p:nvPicPr>
          <p:cNvPr id="102" name="Picture 10" descr="http://www.unioviedo.es/gaeco/imagenes/NoDispon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90" y="4581128"/>
            <a:ext cx="432048" cy="590001"/>
          </a:xfrm>
          <a:prstGeom prst="rect">
            <a:avLst/>
          </a:prstGeom>
          <a:noFill/>
        </p:spPr>
      </p:pic>
      <p:sp>
        <p:nvSpPr>
          <p:cNvPr id="103" name="102 CuadroTexto"/>
          <p:cNvSpPr txBox="1"/>
          <p:nvPr/>
        </p:nvSpPr>
        <p:spPr>
          <a:xfrm>
            <a:off x="5710273" y="459506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(Los Bosques) Casa 30</a:t>
            </a:r>
            <a:endParaRPr lang="es-CL" sz="1200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5710273" y="481108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Patricio Silva</a:t>
            </a:r>
            <a:endParaRPr lang="es-CL" sz="1200" dirty="0"/>
          </a:p>
        </p:txBody>
      </p:sp>
      <p:sp>
        <p:nvSpPr>
          <p:cNvPr id="105" name="104 Rectángulo"/>
          <p:cNvSpPr/>
          <p:nvPr/>
        </p:nvSpPr>
        <p:spPr>
          <a:xfrm>
            <a:off x="5076056" y="1484784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48346" y="2191009"/>
            <a:ext cx="236429" cy="2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48346" y="2852936"/>
            <a:ext cx="236429" cy="2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55651" y="3429000"/>
            <a:ext cx="236429" cy="2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48346" y="4146167"/>
            <a:ext cx="236429" cy="2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55651" y="4722231"/>
            <a:ext cx="236429" cy="23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109 Rectángulo redondeado"/>
          <p:cNvSpPr/>
          <p:nvPr/>
        </p:nvSpPr>
        <p:spPr>
          <a:xfrm>
            <a:off x="7596336" y="1556792"/>
            <a:ext cx="576064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OK</a:t>
            </a:r>
            <a:endParaRPr lang="es-CL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971600" y="188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recibido desde contacto </a:t>
            </a:r>
            <a:endParaRPr lang="es-CL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32040" y="1886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Enviar mensaje a varios contactos simultáneamente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399543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212</Words>
  <Application>Microsoft Office PowerPoint</Application>
  <PresentationFormat>Presentación en pantalla (4:3)</PresentationFormat>
  <Paragraphs>94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MAMBERO</dc:creator>
  <cp:lastModifiedBy> </cp:lastModifiedBy>
  <cp:revision>9</cp:revision>
  <dcterms:created xsi:type="dcterms:W3CDTF">2013-08-29T23:41:17Z</dcterms:created>
  <dcterms:modified xsi:type="dcterms:W3CDTF">2013-09-16T22:58:46Z</dcterms:modified>
</cp:coreProperties>
</file>