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3" r:id="rId3"/>
    <p:sldId id="273" r:id="rId4"/>
    <p:sldId id="275" r:id="rId5"/>
    <p:sldId id="268" r:id="rId6"/>
    <p:sldId id="276" r:id="rId7"/>
    <p:sldId id="277" r:id="rId8"/>
    <p:sldId id="278" r:id="rId9"/>
    <p:sldId id="279" r:id="rId10"/>
    <p:sldId id="269" r:id="rId11"/>
    <p:sldId id="270" r:id="rId12"/>
    <p:sldId id="271" r:id="rId13"/>
    <p:sldId id="280" r:id="rId14"/>
    <p:sldId id="281" r:id="rId15"/>
    <p:sldId id="282" r:id="rId16"/>
    <p:sldId id="284" r:id="rId17"/>
    <p:sldId id="272" r:id="rId18"/>
    <p:sldId id="274" r:id="rId19"/>
    <p:sldId id="26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287"/>
    <a:srgbClr val="ED7D31"/>
    <a:srgbClr val="092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F637E-F92E-4884-A4E0-753570259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869" y="1214438"/>
            <a:ext cx="101521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43C105-850C-4B21-8FEA-8A73CE85C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868" y="3602038"/>
            <a:ext cx="10152131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F9A72-CBEF-465C-A54E-A4C46233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5D0E0-BE02-46C0-BD07-9B2726839079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B2B61F-D7CC-4C5D-A70B-DE028083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7780F-B945-46BA-B99B-C4E9661E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45ED-C86F-4696-9EB0-14F8B7ACB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2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4682D-10A3-4DDA-8B6B-F4FF3B66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EB0370-D24D-45B3-8BA0-2803B1D0F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995E2C-ABF9-41DB-8464-3834CC71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5D0E0-BE02-46C0-BD07-9B2726839079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C08424-BD4C-4CAE-A614-69109AAA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5812DB-085E-4FCC-A5FC-C9F79441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45ED-C86F-4696-9EB0-14F8B7ACB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65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8F4F6D-D001-4989-8A11-863A63279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ED4D7D-45C1-4495-B4CB-B9D996C4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D09497-2268-47D1-BC73-EC49CEDB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5D0E0-BE02-46C0-BD07-9B2726839079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35FE3-3413-4A38-8CB4-F5E49A8F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C215E1-64EA-473E-A20F-FDA55FEF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45ED-C86F-4696-9EB0-14F8B7ACB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67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E6EBDC-57D1-4A7D-9970-AF063D49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68" y="956333"/>
            <a:ext cx="9313931" cy="51799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CE3AB-D044-4471-BB87-20031A17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5D0E0-BE02-46C0-BD07-9B2726839079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546E9-2F9B-4340-8607-B4325973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4F5B44-85FA-4775-BE1D-3A22E888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45ED-C86F-4696-9EB0-14F8B7ACB737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line" descr="Line graphic">
            <a:extLst>
              <a:ext uri="{FF2B5EF4-FFF2-40B4-BE49-F238E27FC236}">
                <a16:creationId xmlns:a16="http://schemas.microsoft.com/office/drawing/2014/main" id="{D03156FF-194B-49E5-905C-9CB1102A2E24}"/>
              </a:ext>
            </a:extLst>
          </p:cNvPr>
          <p:cNvGrpSpPr/>
          <p:nvPr userDrawn="1"/>
        </p:nvGrpSpPr>
        <p:grpSpPr bwMode="invGray">
          <a:xfrm flipV="1">
            <a:off x="1997662" y="642461"/>
            <a:ext cx="9813188" cy="45719"/>
            <a:chOff x="1522413" y="1514475"/>
            <a:chExt cx="10569575" cy="64008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98341B85-63F6-4A31-8E2F-48BCB6B36D3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AD93D3E-A18C-4BA8-9EA2-2EC28B8BB66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6374045F-BFE7-4871-8879-130E0C164B9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37DD3AAC-B155-438A-BE6E-295F5DA02C8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34F5B53B-7A1F-4FD5-87EC-D4574F36054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7AE1770C-ADB1-42B8-9531-8184277FDE1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D2D4E328-66AB-49B3-BB28-8484EEECFED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E1BE330A-6075-4CBC-AD22-8D578CB262F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230458D5-B4FC-4F37-9A5F-85AC9AF9E19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8ABBBFC4-9F2A-485B-A597-49775EC151D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5EFD3154-DF1F-430B-88DF-3D1379F9B7C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21A41C53-FB3B-46ED-8ABF-AD754785BF8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32112912-D81F-4B07-8C7A-10CBE69DA8A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E7E5F9F5-C517-4E3E-8205-F365DB5E9C5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5BA793C5-8665-46BE-90B5-7F2FB3D1693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5A00777C-B227-4B33-9E53-A9638DD80D2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CC06EC33-8F76-41FF-AC24-B8F611B0A36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8F599297-D35B-4A9B-99F3-EA11D69E235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C513B34-7623-4586-8EBC-D5BECFC3753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AC1E343D-60A5-4BDD-809A-C57E58BE516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2FDEBEDE-2008-46EA-BEEA-B73D7483CD4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182C1894-CC97-48BB-8450-D49EB6395F3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A475AB79-4790-49E4-AA91-77EE8536B3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1A08B0B-36B8-4F7B-9C77-B6622401A7F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98A6CCBD-50CC-4D81-8380-FB11721FEF8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B0D9770-0C2A-49D1-86F2-D011E5CA30D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7CE329EE-8D94-4CD8-960C-8B704FE83AB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24E7CFCB-7D31-4790-B4FB-5F2486F99FC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B87F5D73-21DD-42CD-80BB-9D65EAEE9B0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>
              <a:extLst>
                <a:ext uri="{FF2B5EF4-FFF2-40B4-BE49-F238E27FC236}">
                  <a16:creationId xmlns:a16="http://schemas.microsoft.com/office/drawing/2014/main" id="{681B1EDC-86AF-48B2-B006-BE6869205AC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>
              <a:extLst>
                <a:ext uri="{FF2B5EF4-FFF2-40B4-BE49-F238E27FC236}">
                  <a16:creationId xmlns:a16="http://schemas.microsoft.com/office/drawing/2014/main" id="{5D52A424-D488-488F-85EB-4E9CBA7C634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>
              <a:extLst>
                <a:ext uri="{FF2B5EF4-FFF2-40B4-BE49-F238E27FC236}">
                  <a16:creationId xmlns:a16="http://schemas.microsoft.com/office/drawing/2014/main" id="{6820EC0A-18A2-4DAA-AB25-6D4D6304EF3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D8A57D3E-C2A0-468F-A4D3-AEAC3714A0F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718F237F-D82F-4F07-A9A5-462D1E8713C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>
              <a:extLst>
                <a:ext uri="{FF2B5EF4-FFF2-40B4-BE49-F238E27FC236}">
                  <a16:creationId xmlns:a16="http://schemas.microsoft.com/office/drawing/2014/main" id="{AB19568C-0461-4D0E-9C4E-C308966C35A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>
              <a:extLst>
                <a:ext uri="{FF2B5EF4-FFF2-40B4-BE49-F238E27FC236}">
                  <a16:creationId xmlns:a16="http://schemas.microsoft.com/office/drawing/2014/main" id="{77A86943-B24D-4107-B4C0-495652DDAFA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>
              <a:extLst>
                <a:ext uri="{FF2B5EF4-FFF2-40B4-BE49-F238E27FC236}">
                  <a16:creationId xmlns:a16="http://schemas.microsoft.com/office/drawing/2014/main" id="{16C70C51-7B5B-483B-860F-341C997CE75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>
              <a:extLst>
                <a:ext uri="{FF2B5EF4-FFF2-40B4-BE49-F238E27FC236}">
                  <a16:creationId xmlns:a16="http://schemas.microsoft.com/office/drawing/2014/main" id="{833FE596-FC94-492D-A8F0-BEF8A224A16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>
              <a:extLst>
                <a:ext uri="{FF2B5EF4-FFF2-40B4-BE49-F238E27FC236}">
                  <a16:creationId xmlns:a16="http://schemas.microsoft.com/office/drawing/2014/main" id="{47D57FF5-A0EF-441F-9727-179BED8B490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>
              <a:extLst>
                <a:ext uri="{FF2B5EF4-FFF2-40B4-BE49-F238E27FC236}">
                  <a16:creationId xmlns:a16="http://schemas.microsoft.com/office/drawing/2014/main" id="{62234E98-B448-4343-9575-1D5CEFE0A7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>
              <a:extLst>
                <a:ext uri="{FF2B5EF4-FFF2-40B4-BE49-F238E27FC236}">
                  <a16:creationId xmlns:a16="http://schemas.microsoft.com/office/drawing/2014/main" id="{D7D1F130-F868-4E33-A06E-8F262AEA1B6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FEC4930F-DCA9-4CA3-9C04-266F86B39A5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BEAC02EB-A164-403A-9B54-2EDC5DC835D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>
              <a:extLst>
                <a:ext uri="{FF2B5EF4-FFF2-40B4-BE49-F238E27FC236}">
                  <a16:creationId xmlns:a16="http://schemas.microsoft.com/office/drawing/2014/main" id="{61269A5C-6F67-4416-8911-3E732EED850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>
              <a:extLst>
                <a:ext uri="{FF2B5EF4-FFF2-40B4-BE49-F238E27FC236}">
                  <a16:creationId xmlns:a16="http://schemas.microsoft.com/office/drawing/2014/main" id="{3F1ED7B4-3B7D-4AA3-934A-2085E8747FC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>
              <a:extLst>
                <a:ext uri="{FF2B5EF4-FFF2-40B4-BE49-F238E27FC236}">
                  <a16:creationId xmlns:a16="http://schemas.microsoft.com/office/drawing/2014/main" id="{575CB8FC-EBF1-43C6-AEB8-B25F0A868F0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>
              <a:extLst>
                <a:ext uri="{FF2B5EF4-FFF2-40B4-BE49-F238E27FC236}">
                  <a16:creationId xmlns:a16="http://schemas.microsoft.com/office/drawing/2014/main" id="{7FE52947-10EE-4BEA-94CE-3A6A7477196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>
              <a:extLst>
                <a:ext uri="{FF2B5EF4-FFF2-40B4-BE49-F238E27FC236}">
                  <a16:creationId xmlns:a16="http://schemas.microsoft.com/office/drawing/2014/main" id="{3AD77591-91DB-4140-91E3-5D011405AB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138A4A1A-492F-4CD2-9F42-362EA405616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>
              <a:extLst>
                <a:ext uri="{FF2B5EF4-FFF2-40B4-BE49-F238E27FC236}">
                  <a16:creationId xmlns:a16="http://schemas.microsoft.com/office/drawing/2014/main" id="{4C30FAFE-DD8D-4D7C-A76A-8672BC00B75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>
              <a:extLst>
                <a:ext uri="{FF2B5EF4-FFF2-40B4-BE49-F238E27FC236}">
                  <a16:creationId xmlns:a16="http://schemas.microsoft.com/office/drawing/2014/main" id="{28A71E64-637D-4BD6-820B-FDCFC3C72450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9D7B66D8-FD17-4B84-A7A7-D772AFCE59B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>
              <a:extLst>
                <a:ext uri="{FF2B5EF4-FFF2-40B4-BE49-F238E27FC236}">
                  <a16:creationId xmlns:a16="http://schemas.microsoft.com/office/drawing/2014/main" id="{A7267F33-2E84-4095-91A4-541A154B14B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>
              <a:extLst>
                <a:ext uri="{FF2B5EF4-FFF2-40B4-BE49-F238E27FC236}">
                  <a16:creationId xmlns:a16="http://schemas.microsoft.com/office/drawing/2014/main" id="{DDBB2C39-C902-4549-B5B3-92CC76191E7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>
              <a:extLst>
                <a:ext uri="{FF2B5EF4-FFF2-40B4-BE49-F238E27FC236}">
                  <a16:creationId xmlns:a16="http://schemas.microsoft.com/office/drawing/2014/main" id="{4425F4AB-14DC-46ED-A717-B3561E5D7A3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>
              <a:extLst>
                <a:ext uri="{FF2B5EF4-FFF2-40B4-BE49-F238E27FC236}">
                  <a16:creationId xmlns:a16="http://schemas.microsoft.com/office/drawing/2014/main" id="{4CBE835D-6EAF-4583-8B41-CEA1CC41032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>
              <a:extLst>
                <a:ext uri="{FF2B5EF4-FFF2-40B4-BE49-F238E27FC236}">
                  <a16:creationId xmlns:a16="http://schemas.microsoft.com/office/drawing/2014/main" id="{20D9F8D3-7F67-491F-AC70-02979521768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>
              <a:extLst>
                <a:ext uri="{FF2B5EF4-FFF2-40B4-BE49-F238E27FC236}">
                  <a16:creationId xmlns:a16="http://schemas.microsoft.com/office/drawing/2014/main" id="{A6DDA73F-3156-4B38-A6DC-71E861AA4B7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5A19B3E8-A64F-42B5-B92E-AE84410EAE7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30FE7718-F5EA-42DC-A8F6-97656489FDB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>
              <a:extLst>
                <a:ext uri="{FF2B5EF4-FFF2-40B4-BE49-F238E27FC236}">
                  <a16:creationId xmlns:a16="http://schemas.microsoft.com/office/drawing/2014/main" id="{435FD7A1-4522-4985-B57D-567D0DB9DE6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>
              <a:extLst>
                <a:ext uri="{FF2B5EF4-FFF2-40B4-BE49-F238E27FC236}">
                  <a16:creationId xmlns:a16="http://schemas.microsoft.com/office/drawing/2014/main" id="{20B6D75A-9CE9-4FA6-905F-61154F98A31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>
              <a:extLst>
                <a:ext uri="{FF2B5EF4-FFF2-40B4-BE49-F238E27FC236}">
                  <a16:creationId xmlns:a16="http://schemas.microsoft.com/office/drawing/2014/main" id="{E0DDF7DB-AA76-4F9A-8E22-1659167C06A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703E923B-C2D8-4722-81F3-CD668CBBA07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4B5C8ED6-617C-4DB8-AA01-3A754CB552D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99F4D8EB-82F3-4379-8E1E-61456E898DA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2243C276-C002-459D-B2F6-D18D2FB03F2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3D308BB9-6CAF-4196-AF8D-CBE95E158A3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F9FFA26B-9297-44EB-A60D-E537682F8D9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70ABACB4-E7D6-4096-81A4-117D782D36D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>
              <a:extLst>
                <a:ext uri="{FF2B5EF4-FFF2-40B4-BE49-F238E27FC236}">
                  <a16:creationId xmlns:a16="http://schemas.microsoft.com/office/drawing/2014/main" id="{E57DB099-2D30-4A6A-9CC2-6B7B96767CD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>
              <a:extLst>
                <a:ext uri="{FF2B5EF4-FFF2-40B4-BE49-F238E27FC236}">
                  <a16:creationId xmlns:a16="http://schemas.microsoft.com/office/drawing/2014/main" id="{2F686C18-51E0-43FC-8DC7-64840A635C0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4A8C97-9A6F-428F-B94E-1F295E5CBF6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>
              <a:extLst>
                <a:ext uri="{FF2B5EF4-FFF2-40B4-BE49-F238E27FC236}">
                  <a16:creationId xmlns:a16="http://schemas.microsoft.com/office/drawing/2014/main" id="{DD0C08F2-1FE8-43B1-B6D6-340C98E8942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85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3D335-D50B-443B-8FC6-04FAA304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E8E95F-B8AA-4DDE-BF4B-78E15F8AA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F99772-0552-426E-B99D-ED5BF1DD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5D0E0-BE02-46C0-BD07-9B2726839079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C5003B-675B-4F83-9024-18FF0D53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54C166-E2D1-40F8-88A6-5C94AB02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45ED-C86F-4696-9EB0-14F8B7ACB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99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AA316-0660-496D-BDC4-2F86C6FC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B350A-2BB9-4B50-956F-DD4BC7ABD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7537B4-493C-4A55-9FE1-381C618BF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84F3A3-FA4D-4D90-A1B5-2085F627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5D0E0-BE02-46C0-BD07-9B2726839079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EECED4-A4ED-4581-906D-F59FF4FC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D4C84-2EEA-4F10-BAAA-55CEB3B6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45ED-C86F-4696-9EB0-14F8B7ACB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03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479F0-3A51-43DA-83DC-B0A446ED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6A33D6-0AB1-41F9-A216-774ECDF2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DAE6F1-A222-47D1-8A63-3BE8497B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7E5C4D-C81B-4C67-B270-AA5BF57D8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7DD703-BEE5-441A-9ED1-546C04EC8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257DB6-6A04-4B35-AB40-40A3C7E9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5D0E0-BE02-46C0-BD07-9B2726839079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48A25E-7CA0-41B2-AF15-CF35C3D6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C06359-7B77-46BF-83EF-46E7147F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45ED-C86F-4696-9EB0-14F8B7ACB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41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E9903-96B5-458C-AA18-5B7B201A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9DB732-19FD-4F05-84D1-B2677BE2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5D0E0-BE02-46C0-BD07-9B2726839079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5FD27D-19A1-4EB3-B47C-D90D4A2A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D283BD-72A1-414E-A26E-E0732FC7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45ED-C86F-4696-9EB0-14F8B7ACB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5A359A-2BB7-4370-AB0A-7B238434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5D0E0-BE02-46C0-BD07-9B2726839079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B679F1-6286-4B91-891C-DE519B43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05BFDF-EC4C-4755-A5D4-3573BA01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45ED-C86F-4696-9EB0-14F8B7ACB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2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6E0EC-3ECB-4737-8873-80BB93E2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5387A-1B59-478C-B9F2-DF376F85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F2DB14-6671-495F-9CBE-AF155CC93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3DBCF8-5AB8-4F3F-A075-A676ACFD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5D0E0-BE02-46C0-BD07-9B2726839079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1E750B-13DB-4FA5-B1E7-51E41DAA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9D5D23-75D7-4F97-9C75-2E89EB86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45ED-C86F-4696-9EB0-14F8B7ACB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64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1C3D4-0755-4819-8FF8-041ABFF5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671665-20FE-4803-BF83-BB6193753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52BD39-2C90-495D-BC95-0BBB1842F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865922-76D8-4429-A660-13DDC2AC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75D0E0-BE02-46C0-BD07-9B2726839079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E3707E-38F0-498F-8A79-818499F0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1AD6D0-E145-4CB9-ADA4-D0B7BAC9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45ED-C86F-4696-9EB0-14F8B7ACB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3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allpapercave.com/blackboard-wallpaper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1F95AA2-716F-4EB5-8907-67A0E96F8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8254" t="9862" r="9515" b="12552"/>
          <a:stretch/>
        </p:blipFill>
        <p:spPr>
          <a:xfrm>
            <a:off x="-58535" y="-71955"/>
            <a:ext cx="12270539" cy="6964680"/>
          </a:xfrm>
          <a:prstGeom prst="rect">
            <a:avLst/>
          </a:prstGeom>
        </p:spPr>
      </p:pic>
      <p:pic>
        <p:nvPicPr>
          <p:cNvPr id="14" name="Imagem 13" descr="Uma imagem contendo grama, bola, jogador, homem&#10;&#10;Descrição gerada automaticamente">
            <a:extLst>
              <a:ext uri="{FF2B5EF4-FFF2-40B4-BE49-F238E27FC236}">
                <a16:creationId xmlns:a16="http://schemas.microsoft.com/office/drawing/2014/main" id="{B72E5BE2-003D-4506-9235-3DFFA9C9D80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0539" cy="6892725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89EDEAE-A55C-484D-AF90-84E9BC0E574B}"/>
              </a:ext>
            </a:extLst>
          </p:cNvPr>
          <p:cNvSpPr/>
          <p:nvPr userDrawn="1"/>
        </p:nvSpPr>
        <p:spPr>
          <a:xfrm>
            <a:off x="0" y="27622"/>
            <a:ext cx="2039433" cy="2563171"/>
          </a:xfrm>
          <a:prstGeom prst="roundRect">
            <a:avLst>
              <a:gd name="adj" fmla="val 6703"/>
            </a:avLst>
          </a:prstGeom>
          <a:solidFill>
            <a:schemeClr val="dk1">
              <a:alpha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5F300FA-B5DC-4D01-A3A6-08E01840BC44}"/>
              </a:ext>
            </a:extLst>
          </p:cNvPr>
          <p:cNvSpPr/>
          <p:nvPr userDrawn="1"/>
        </p:nvSpPr>
        <p:spPr>
          <a:xfrm>
            <a:off x="11526000" y="6340707"/>
            <a:ext cx="396000" cy="39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CAF6DD-012B-4F8B-A3A3-7354437DD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4277" y="6350054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latin typeface="DK Crayon Crumble" panose="03070001040701010105" pitchFamily="66" charset="0"/>
                <a:cs typeface="Times New Roman" panose="02020603050405020304" pitchFamily="18" charset="0"/>
              </a:defRPr>
            </a:lvl1pPr>
          </a:lstStyle>
          <a:p>
            <a:fld id="{7EE4790B-227C-41AF-8DF7-110883F37296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7" name="line" descr="Line graphic">
            <a:extLst>
              <a:ext uri="{FF2B5EF4-FFF2-40B4-BE49-F238E27FC236}">
                <a16:creationId xmlns:a16="http://schemas.microsoft.com/office/drawing/2014/main" id="{F350CE58-71AC-4F0B-AB63-C98F7D241A4E}"/>
              </a:ext>
            </a:extLst>
          </p:cNvPr>
          <p:cNvGrpSpPr/>
          <p:nvPr userDrawn="1"/>
        </p:nvGrpSpPr>
        <p:grpSpPr bwMode="invGray">
          <a:xfrm>
            <a:off x="1064524" y="6176963"/>
            <a:ext cx="10897753" cy="122905"/>
            <a:chOff x="-4110038" y="2711451"/>
            <a:chExt cx="17394239" cy="152398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E7FB9374-5613-433E-B9B4-A49806779F6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ACBD972-2438-41A5-841F-A28085703B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76DFF44-ACC0-4A13-AF2C-5FF3F69142A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FB45DAE1-7B31-4B61-B7B7-CC293E4031B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D22F7047-1C01-4202-9807-31D070C142E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14C240D-2150-437F-8C88-C02DF74D064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01B06E8-DC09-4411-B51A-01DB7CC0DED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1F8D413-04F6-4FE4-8847-CC578EFD5A9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782C18F-3657-40A3-9493-48F983D55FC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482C577-239F-44ED-8E71-B8853FBC2FC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68CE968-9A69-40A2-9D8F-31BD63547B0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BD7E364-993C-491C-B49E-9314C88152D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81EDE7E-D998-4C15-B37C-30F68DD2AD8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7258716-E1C9-4362-A61D-9BD25689DDC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129577F3-2EBD-40EE-ADAA-0469CE05F65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47C6D76-57F9-4383-AD0E-47352546D9F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08D6771B-860B-43E3-92AF-201D99443E1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D94500-877E-425A-84C8-CA8902E053E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4198B52-3C83-468C-9514-2EB8EA87417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87D6513-40CB-40A2-88B9-0681E690ABE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A4DFB350-5D8C-4198-BCEC-2AF5C814999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0459305-1D65-4FBC-8581-6A38523A5840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2728E90-FA95-421C-9815-18473C5128C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58AD766A-D491-4330-95C6-8AFF7C0A8F4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38E3B97-F11B-4E34-B101-C3E5242C10B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7D683DE4-7712-4308-9755-6DC903D7098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8B6457B-DF49-476E-8BB9-0668533B5FC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29569238-EBE1-40B7-8B34-712621F3174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BBA730BD-6D12-4C21-83FC-88C096E27C9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73C102A9-29D5-43A5-8715-2C5B04381B8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B8DE4508-115E-4D46-80C8-24BAA60416C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D69EA1B8-17C9-48B9-87A0-5FD902A5EB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AACFD5A-A535-4067-966F-6233D1B8FD5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D7091DF-5F70-4A3D-8F30-54A6F2E1506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FE25048-9F01-4A06-8EF6-3A4C1DFC764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ACDC5FB0-B504-4B64-866C-E0ECCF2D01A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6C89527-4B3E-4984-A181-B72AA4B18CE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AD2242C-D941-4D05-96DB-5FCFF31E7C0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777E5467-79D3-4E79-86B4-42CC63181CF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1ABDB835-964F-43DD-B36F-1775786029E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790F70A2-6247-49A1-A88C-406DC5F8C4F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67886677-B1D2-4798-A61F-D29361641B2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E42F8C2F-0556-4E7C-9167-972E042E028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C5ACA41-8A4A-4F27-A1BD-2AC62C5A08E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8AF7604D-0A7E-4476-AE47-39E1B323C7D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57F91DF1-9135-481F-A5ED-CC6F173BB59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D36A0150-B777-40D4-8DEF-55846521DF8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4EB2559-C448-4A33-A879-0D8E247A069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17AEC2E1-BB0C-4882-B179-2874675F64F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B83CB9E-5795-41D8-9E0F-0AB2E75B40D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60B52C6E-2993-4F2B-AF59-27C487A9760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76DF79B7-9825-4B4B-8D13-ED2E751D7DD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961B1416-E256-4963-89EF-AB8E5D1FD17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837E618D-868C-4898-8193-86FA6B1CDAF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59">
              <a:extLst>
                <a:ext uri="{FF2B5EF4-FFF2-40B4-BE49-F238E27FC236}">
                  <a16:creationId xmlns:a16="http://schemas.microsoft.com/office/drawing/2014/main" id="{F334D6F1-644B-47CF-96A0-7E7DF50698B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0">
              <a:extLst>
                <a:ext uri="{FF2B5EF4-FFF2-40B4-BE49-F238E27FC236}">
                  <a16:creationId xmlns:a16="http://schemas.microsoft.com/office/drawing/2014/main" id="{B608745D-00CD-4326-87D8-FACAB928E9A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8235DE64-133B-4ACB-A86F-B6C3855C71A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60643B44-DBE1-44BC-A733-CA90EF4C471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3">
              <a:extLst>
                <a:ext uri="{FF2B5EF4-FFF2-40B4-BE49-F238E27FC236}">
                  <a16:creationId xmlns:a16="http://schemas.microsoft.com/office/drawing/2014/main" id="{022DC0F4-65C8-4A10-8CD2-58FF7DE2932A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-4110038" y="2768975"/>
              <a:ext cx="16486187" cy="69475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70" name="Freeform 64">
              <a:extLst>
                <a:ext uri="{FF2B5EF4-FFF2-40B4-BE49-F238E27FC236}">
                  <a16:creationId xmlns:a16="http://schemas.microsoft.com/office/drawing/2014/main" id="{EBE30DB2-6789-4D9E-A73F-9846D0DBB3E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65">
              <a:extLst>
                <a:ext uri="{FF2B5EF4-FFF2-40B4-BE49-F238E27FC236}">
                  <a16:creationId xmlns:a16="http://schemas.microsoft.com/office/drawing/2014/main" id="{0C9D4B9F-AA24-4AD6-A7DE-659B98A11AC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66">
              <a:extLst>
                <a:ext uri="{FF2B5EF4-FFF2-40B4-BE49-F238E27FC236}">
                  <a16:creationId xmlns:a16="http://schemas.microsoft.com/office/drawing/2014/main" id="{F1D51A38-8F22-4BA7-9209-A82EB2FFCB9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AD9496C0-BE15-4742-ABDE-30A4DF5BD68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68">
              <a:extLst>
                <a:ext uri="{FF2B5EF4-FFF2-40B4-BE49-F238E27FC236}">
                  <a16:creationId xmlns:a16="http://schemas.microsoft.com/office/drawing/2014/main" id="{5AA0C3D0-6A7B-49B3-832D-94262D899BB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69">
              <a:extLst>
                <a:ext uri="{FF2B5EF4-FFF2-40B4-BE49-F238E27FC236}">
                  <a16:creationId xmlns:a16="http://schemas.microsoft.com/office/drawing/2014/main" id="{EB581896-45B7-4F7B-A321-A5AFF77EEAA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67233CCC-918F-4693-BAD8-FD368BE931A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438C122B-606F-47E1-B821-B8C4F09974E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10CDB233-49CF-4FF8-B278-739E5E92433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73">
              <a:extLst>
                <a:ext uri="{FF2B5EF4-FFF2-40B4-BE49-F238E27FC236}">
                  <a16:creationId xmlns:a16="http://schemas.microsoft.com/office/drawing/2014/main" id="{979C9C13-816D-468F-A5C6-6A3AAF7314E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F5DC5814-E7A0-49A8-9E16-88CB0CFBE75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75">
              <a:extLst>
                <a:ext uri="{FF2B5EF4-FFF2-40B4-BE49-F238E27FC236}">
                  <a16:creationId xmlns:a16="http://schemas.microsoft.com/office/drawing/2014/main" id="{AE2DE77A-D40F-4653-B091-E69D8EEDA2F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2FCC6498-F501-4C3E-BDD9-FE220DDBF3A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77">
              <a:extLst>
                <a:ext uri="{FF2B5EF4-FFF2-40B4-BE49-F238E27FC236}">
                  <a16:creationId xmlns:a16="http://schemas.microsoft.com/office/drawing/2014/main" id="{81CFAA36-8FD5-4EC1-A02C-EC888938659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0D00DB01-F4C0-4286-A3C9-1F5CE67C620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90A5363B-AA3D-470A-BDA4-740D09D1CDB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ADE33F74-1D55-4714-8E62-71378928B22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91C4CA82-E18A-4A0E-98F4-8F7587BBBAC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A1887D21-E362-49F1-9F12-E93BC3F03AA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F5C445ED-2444-4D75-8B4D-31D52565D82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DA3B2C66-55BB-4073-B8F7-C0E1000F3BC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85">
              <a:extLst>
                <a:ext uri="{FF2B5EF4-FFF2-40B4-BE49-F238E27FC236}">
                  <a16:creationId xmlns:a16="http://schemas.microsoft.com/office/drawing/2014/main" id="{072649C9-FA6D-4AC9-AF02-ED0C8CFF95E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86">
              <a:extLst>
                <a:ext uri="{FF2B5EF4-FFF2-40B4-BE49-F238E27FC236}">
                  <a16:creationId xmlns:a16="http://schemas.microsoft.com/office/drawing/2014/main" id="{E5014BE0-DC2C-4243-9C51-678EB085234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id="{DDEBBADE-1359-471C-81FE-F4C426B5CD5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id="{33A2DBBE-627D-4262-AA1B-EF389B826CE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89">
              <a:extLst>
                <a:ext uri="{FF2B5EF4-FFF2-40B4-BE49-F238E27FC236}">
                  <a16:creationId xmlns:a16="http://schemas.microsoft.com/office/drawing/2014/main" id="{3FF49EB7-2126-43F7-9C8D-8734474E22B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90">
              <a:extLst>
                <a:ext uri="{FF2B5EF4-FFF2-40B4-BE49-F238E27FC236}">
                  <a16:creationId xmlns:a16="http://schemas.microsoft.com/office/drawing/2014/main" id="{82FCF2B5-E5B4-4A86-B2ED-0ADAF447ED8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91">
              <a:extLst>
                <a:ext uri="{FF2B5EF4-FFF2-40B4-BE49-F238E27FC236}">
                  <a16:creationId xmlns:a16="http://schemas.microsoft.com/office/drawing/2014/main" id="{5F0B0D33-352B-4F68-90FF-61BF55280FB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92">
              <a:extLst>
                <a:ext uri="{FF2B5EF4-FFF2-40B4-BE49-F238E27FC236}">
                  <a16:creationId xmlns:a16="http://schemas.microsoft.com/office/drawing/2014/main" id="{C7CBDADB-4766-42B6-A4ED-39E317AB957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93">
              <a:extLst>
                <a:ext uri="{FF2B5EF4-FFF2-40B4-BE49-F238E27FC236}">
                  <a16:creationId xmlns:a16="http://schemas.microsoft.com/office/drawing/2014/main" id="{25A32797-EEE5-498E-8C87-7743988AA6D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94">
              <a:extLst>
                <a:ext uri="{FF2B5EF4-FFF2-40B4-BE49-F238E27FC236}">
                  <a16:creationId xmlns:a16="http://schemas.microsoft.com/office/drawing/2014/main" id="{8608BB5D-E2C7-40A4-818F-1451FF3CF29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95">
              <a:extLst>
                <a:ext uri="{FF2B5EF4-FFF2-40B4-BE49-F238E27FC236}">
                  <a16:creationId xmlns:a16="http://schemas.microsoft.com/office/drawing/2014/main" id="{5E49CFFE-6F2E-421A-8D6D-93D938BE106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96">
              <a:extLst>
                <a:ext uri="{FF2B5EF4-FFF2-40B4-BE49-F238E27FC236}">
                  <a16:creationId xmlns:a16="http://schemas.microsoft.com/office/drawing/2014/main" id="{40A672E9-3CD2-4A65-ACBB-8A585CFF8D6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97">
              <a:extLst>
                <a:ext uri="{FF2B5EF4-FFF2-40B4-BE49-F238E27FC236}">
                  <a16:creationId xmlns:a16="http://schemas.microsoft.com/office/drawing/2014/main" id="{E6826A6D-B676-4AE1-9A67-FE4D9E5C163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98">
              <a:extLst>
                <a:ext uri="{FF2B5EF4-FFF2-40B4-BE49-F238E27FC236}">
                  <a16:creationId xmlns:a16="http://schemas.microsoft.com/office/drawing/2014/main" id="{62BDFCA9-F39E-42D5-9F31-607C3CF7A77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99">
              <a:extLst>
                <a:ext uri="{FF2B5EF4-FFF2-40B4-BE49-F238E27FC236}">
                  <a16:creationId xmlns:a16="http://schemas.microsoft.com/office/drawing/2014/main" id="{CD199A63-EC69-416B-B9B3-37EFF96794F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106" name="Freeform 100">
              <a:extLst>
                <a:ext uri="{FF2B5EF4-FFF2-40B4-BE49-F238E27FC236}">
                  <a16:creationId xmlns:a16="http://schemas.microsoft.com/office/drawing/2014/main" id="{C354B567-443F-4245-94E5-11945CED3FF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101">
              <a:extLst>
                <a:ext uri="{FF2B5EF4-FFF2-40B4-BE49-F238E27FC236}">
                  <a16:creationId xmlns:a16="http://schemas.microsoft.com/office/drawing/2014/main" id="{ABF23CFD-6A4D-44CB-8F1E-10C6C4F4A68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102">
              <a:extLst>
                <a:ext uri="{FF2B5EF4-FFF2-40B4-BE49-F238E27FC236}">
                  <a16:creationId xmlns:a16="http://schemas.microsoft.com/office/drawing/2014/main" id="{6983D467-C070-4EAA-BB2A-5C7C736FE6D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103">
              <a:extLst>
                <a:ext uri="{FF2B5EF4-FFF2-40B4-BE49-F238E27FC236}">
                  <a16:creationId xmlns:a16="http://schemas.microsoft.com/office/drawing/2014/main" id="{8CB00C82-04EE-4BF3-B529-6877786A5E7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104">
              <a:extLst>
                <a:ext uri="{FF2B5EF4-FFF2-40B4-BE49-F238E27FC236}">
                  <a16:creationId xmlns:a16="http://schemas.microsoft.com/office/drawing/2014/main" id="{C14F86EE-3F46-4310-AE9E-5A868BEE7F6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105">
              <a:extLst>
                <a:ext uri="{FF2B5EF4-FFF2-40B4-BE49-F238E27FC236}">
                  <a16:creationId xmlns:a16="http://schemas.microsoft.com/office/drawing/2014/main" id="{21A3B876-988C-4951-AC85-EA07246A426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106">
              <a:extLst>
                <a:ext uri="{FF2B5EF4-FFF2-40B4-BE49-F238E27FC236}">
                  <a16:creationId xmlns:a16="http://schemas.microsoft.com/office/drawing/2014/main" id="{333635F0-7823-4073-B341-AAA9693C3F0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107">
              <a:extLst>
                <a:ext uri="{FF2B5EF4-FFF2-40B4-BE49-F238E27FC236}">
                  <a16:creationId xmlns:a16="http://schemas.microsoft.com/office/drawing/2014/main" id="{440AD716-1F50-46ED-B9D3-C44A9FE19B0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108">
              <a:extLst>
                <a:ext uri="{FF2B5EF4-FFF2-40B4-BE49-F238E27FC236}">
                  <a16:creationId xmlns:a16="http://schemas.microsoft.com/office/drawing/2014/main" id="{C804358F-D6E3-485D-9D58-816E1831BFE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109">
              <a:extLst>
                <a:ext uri="{FF2B5EF4-FFF2-40B4-BE49-F238E27FC236}">
                  <a16:creationId xmlns:a16="http://schemas.microsoft.com/office/drawing/2014/main" id="{BC93E7BD-FA75-4685-86BE-520C1505B11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110">
              <a:extLst>
                <a:ext uri="{FF2B5EF4-FFF2-40B4-BE49-F238E27FC236}">
                  <a16:creationId xmlns:a16="http://schemas.microsoft.com/office/drawing/2014/main" id="{A88908E6-7C1E-4DEB-8033-7D0B79D98D7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111">
              <a:extLst>
                <a:ext uri="{FF2B5EF4-FFF2-40B4-BE49-F238E27FC236}">
                  <a16:creationId xmlns:a16="http://schemas.microsoft.com/office/drawing/2014/main" id="{B24BD955-8C21-44D1-A1C8-800EAB0EC9C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112">
              <a:extLst>
                <a:ext uri="{FF2B5EF4-FFF2-40B4-BE49-F238E27FC236}">
                  <a16:creationId xmlns:a16="http://schemas.microsoft.com/office/drawing/2014/main" id="{7449B181-524E-4684-8DBE-FA6E55B9333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113">
              <a:extLst>
                <a:ext uri="{FF2B5EF4-FFF2-40B4-BE49-F238E27FC236}">
                  <a16:creationId xmlns:a16="http://schemas.microsoft.com/office/drawing/2014/main" id="{25D182E0-D72E-43AB-9CC6-7F26A50B01B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114">
              <a:extLst>
                <a:ext uri="{FF2B5EF4-FFF2-40B4-BE49-F238E27FC236}">
                  <a16:creationId xmlns:a16="http://schemas.microsoft.com/office/drawing/2014/main" id="{D5C66362-E65D-47AD-B2B1-8BFFC873B89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115">
              <a:extLst>
                <a:ext uri="{FF2B5EF4-FFF2-40B4-BE49-F238E27FC236}">
                  <a16:creationId xmlns:a16="http://schemas.microsoft.com/office/drawing/2014/main" id="{F6199F22-69C9-432D-8AB2-BCA47C0CB6E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116">
              <a:extLst>
                <a:ext uri="{FF2B5EF4-FFF2-40B4-BE49-F238E27FC236}">
                  <a16:creationId xmlns:a16="http://schemas.microsoft.com/office/drawing/2014/main" id="{6C2AD554-43CD-4D6F-A624-B55955E1E36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117">
              <a:extLst>
                <a:ext uri="{FF2B5EF4-FFF2-40B4-BE49-F238E27FC236}">
                  <a16:creationId xmlns:a16="http://schemas.microsoft.com/office/drawing/2014/main" id="{A6DBD12D-B1AE-4D0F-8661-E67D523D2FD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18">
              <a:extLst>
                <a:ext uri="{FF2B5EF4-FFF2-40B4-BE49-F238E27FC236}">
                  <a16:creationId xmlns:a16="http://schemas.microsoft.com/office/drawing/2014/main" id="{858A4A1C-CBE6-4868-83D1-EADCDAEE41F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19">
              <a:extLst>
                <a:ext uri="{FF2B5EF4-FFF2-40B4-BE49-F238E27FC236}">
                  <a16:creationId xmlns:a16="http://schemas.microsoft.com/office/drawing/2014/main" id="{6ED3B1A6-9DE0-44EF-BDF7-D501BAEE0BA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20">
              <a:extLst>
                <a:ext uri="{FF2B5EF4-FFF2-40B4-BE49-F238E27FC236}">
                  <a16:creationId xmlns:a16="http://schemas.microsoft.com/office/drawing/2014/main" id="{2C7A163B-A843-4F81-845F-4CEA48E58E8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21">
              <a:extLst>
                <a:ext uri="{FF2B5EF4-FFF2-40B4-BE49-F238E27FC236}">
                  <a16:creationId xmlns:a16="http://schemas.microsoft.com/office/drawing/2014/main" id="{DDE69EFD-6B1E-47CA-BD00-2E4E1153DF0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22">
              <a:extLst>
                <a:ext uri="{FF2B5EF4-FFF2-40B4-BE49-F238E27FC236}">
                  <a16:creationId xmlns:a16="http://schemas.microsoft.com/office/drawing/2014/main" id="{EB43ED58-7F63-42C3-A244-CCD5D198A42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23">
              <a:extLst>
                <a:ext uri="{FF2B5EF4-FFF2-40B4-BE49-F238E27FC236}">
                  <a16:creationId xmlns:a16="http://schemas.microsoft.com/office/drawing/2014/main" id="{0D6EF2A4-2D34-4589-A54D-FAEA3E30DC6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24">
              <a:extLst>
                <a:ext uri="{FF2B5EF4-FFF2-40B4-BE49-F238E27FC236}">
                  <a16:creationId xmlns:a16="http://schemas.microsoft.com/office/drawing/2014/main" id="{6EDF75CC-1D30-44BE-839C-14B62EC5030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25">
              <a:extLst>
                <a:ext uri="{FF2B5EF4-FFF2-40B4-BE49-F238E27FC236}">
                  <a16:creationId xmlns:a16="http://schemas.microsoft.com/office/drawing/2014/main" id="{C1EFF41D-E3DC-463C-BDEB-E36DB16748A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26">
              <a:extLst>
                <a:ext uri="{FF2B5EF4-FFF2-40B4-BE49-F238E27FC236}">
                  <a16:creationId xmlns:a16="http://schemas.microsoft.com/office/drawing/2014/main" id="{C1CC1FA2-789A-462F-8AEB-9B5CB6FA92D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27">
              <a:extLst>
                <a:ext uri="{FF2B5EF4-FFF2-40B4-BE49-F238E27FC236}">
                  <a16:creationId xmlns:a16="http://schemas.microsoft.com/office/drawing/2014/main" id="{5569368A-94BF-453F-A8CC-79FDC6122B8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B138F6F2-70A6-4FF3-A7C5-7BA8F4C15839}"/>
              </a:ext>
            </a:extLst>
          </p:cNvPr>
          <p:cNvSpPr txBox="1"/>
          <p:nvPr userDrawn="1"/>
        </p:nvSpPr>
        <p:spPr>
          <a:xfrm>
            <a:off x="-8539" y="6376400"/>
            <a:ext cx="136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>
                <a:solidFill>
                  <a:schemeClr val="bg1"/>
                </a:solidFill>
                <a:latin typeface="DK Crayon Crumble" panose="03070001040701010105" pitchFamily="66" charset="0"/>
              </a:rPr>
              <a:t>09/04/2022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D824A8E5-C39E-4A07-BFEF-8BEE41EBD2F5}"/>
                  </a:ext>
                </a:extLst>
              </p:cNvPr>
              <p:cNvSpPr txBox="1"/>
              <p:nvPr userDrawn="1"/>
            </p:nvSpPr>
            <p:spPr>
              <a:xfrm>
                <a:off x="1463040" y="6344124"/>
                <a:ext cx="963692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2100" dirty="0">
                    <a:solidFill>
                      <a:schemeClr val="bg1"/>
                    </a:solidFill>
                    <a:latin typeface="DK Crayon Crumble" panose="03070001040701010105" pitchFamily="66" charset="0"/>
                  </a:rPr>
                  <a:t>PROF. RONILDO NICODEMOS </a:t>
                </a:r>
                <a14:m>
                  <m:oMath xmlns:m="http://schemas.openxmlformats.org/officeDocument/2006/math">
                    <m:r>
                      <a:rPr lang="pt-BR" sz="2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pt-BR" sz="2100" dirty="0">
                    <a:solidFill>
                      <a:schemeClr val="bg1"/>
                    </a:solidFill>
                    <a:latin typeface="DK Crayon Crumble" panose="03070001040701010105" pitchFamily="66" charset="0"/>
                  </a:rPr>
                  <a:t> PROJETO</a:t>
                </a:r>
                <a:r>
                  <a:rPr lang="pt-BR" sz="2100" baseline="0" dirty="0">
                    <a:solidFill>
                      <a:schemeClr val="bg1"/>
                    </a:solidFill>
                    <a:latin typeface="DK Crayon Crumble" panose="03070001040701010105" pitchFamily="66" charset="0"/>
                  </a:rPr>
                  <a:t> – </a:t>
                </a:r>
                <a:r>
                  <a:rPr lang="pt-BR" sz="2100" dirty="0">
                    <a:solidFill>
                      <a:schemeClr val="bg1"/>
                    </a:solidFill>
                    <a:latin typeface="DK Crayon Crumble" panose="03070001040701010105" pitchFamily="66" charset="0"/>
                  </a:rPr>
                  <a:t>DE VOLTA À</a:t>
                </a:r>
                <a:r>
                  <a:rPr lang="pt-BR" sz="2100" baseline="0" dirty="0">
                    <a:solidFill>
                      <a:schemeClr val="bg1"/>
                    </a:solidFill>
                    <a:latin typeface="DK Crayon Crumble" panose="03070001040701010105" pitchFamily="66" charset="0"/>
                  </a:rPr>
                  <a:t> UNIVERSIDADE </a:t>
                </a:r>
                <a14:m>
                  <m:oMath xmlns:m="http://schemas.openxmlformats.org/officeDocument/2006/math">
                    <m:r>
                      <a:rPr lang="pt-BR" sz="2100" b="0" i="1" baseline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pt-BR" sz="2100" dirty="0">
                    <a:solidFill>
                      <a:schemeClr val="bg1"/>
                    </a:solidFill>
                    <a:latin typeface="DK Crayon Crumble" panose="03070001040701010105" pitchFamily="66" charset="0"/>
                  </a:rPr>
                  <a:t> TEOREMA</a:t>
                </a:r>
                <a:r>
                  <a:rPr lang="pt-BR" sz="2100" baseline="0" dirty="0">
                    <a:solidFill>
                      <a:schemeClr val="bg1"/>
                    </a:solidFill>
                    <a:latin typeface="DK Crayon Crumble" panose="03070001040701010105" pitchFamily="66" charset="0"/>
                  </a:rPr>
                  <a:t> DE PICK</a:t>
                </a:r>
                <a:endParaRPr lang="pt-BR" sz="2100" dirty="0">
                  <a:solidFill>
                    <a:schemeClr val="bg1"/>
                  </a:solidFill>
                  <a:latin typeface="DK Crayon Crumble" panose="03070001040701010105" pitchFamily="66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D824A8E5-C39E-4A07-BFEF-8BEE41EB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463040" y="6344124"/>
                <a:ext cx="9636924" cy="415498"/>
              </a:xfrm>
              <a:prstGeom prst="rect">
                <a:avLst/>
              </a:prstGeom>
              <a:blipFill>
                <a:blip r:embed="rId16"/>
                <a:stretch>
                  <a:fillRect l="-759" t="-14706" b="-29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5462A38D-4179-4BBB-B251-26473CC167B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369" y="-1"/>
            <a:ext cx="686459" cy="105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6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10" Type="http://schemas.openxmlformats.org/officeDocument/2006/relationships/image" Target="../media/image16.png"/><Relationship Id="rId4" Type="http://schemas.openxmlformats.org/officeDocument/2006/relationships/slide" Target="slide10.xml"/><Relationship Id="rId9" Type="http://schemas.openxmlformats.org/officeDocument/2006/relationships/hyperlink" Target="https://en.wikipedia.org/wiki/GeoGebra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image" Target="../media/image2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image" Target="../media/image20.svg"/><Relationship Id="rId5" Type="http://schemas.openxmlformats.org/officeDocument/2006/relationships/slide" Target="slide11.xml"/><Relationship Id="rId10" Type="http://schemas.openxmlformats.org/officeDocument/2006/relationships/image" Target="../media/image19.png"/><Relationship Id="rId4" Type="http://schemas.openxmlformats.org/officeDocument/2006/relationships/slide" Target="slide10.xml"/><Relationship Id="rId9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image" Target="../media/image26.png"/><Relationship Id="rId5" Type="http://schemas.openxmlformats.org/officeDocument/2006/relationships/slide" Target="slide11.xml"/><Relationship Id="rId10" Type="http://schemas.openxmlformats.org/officeDocument/2006/relationships/image" Target="../media/image25.png"/><Relationship Id="rId4" Type="http://schemas.openxmlformats.org/officeDocument/2006/relationships/slide" Target="slide10.xml"/><Relationship Id="rId9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8.svg"/><Relationship Id="rId7" Type="http://schemas.openxmlformats.org/officeDocument/2006/relationships/slide" Target="slide1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30.svg"/><Relationship Id="rId5" Type="http://schemas.openxmlformats.org/officeDocument/2006/relationships/slide" Target="slide5.xml"/><Relationship Id="rId10" Type="http://schemas.openxmlformats.org/officeDocument/2006/relationships/image" Target="../media/image29.png"/><Relationship Id="rId4" Type="http://schemas.openxmlformats.org/officeDocument/2006/relationships/slide" Target="slide2.xml"/><Relationship Id="rId9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image" Target="../media/image3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image" Target="../media/image33.png"/><Relationship Id="rId5" Type="http://schemas.openxmlformats.org/officeDocument/2006/relationships/slide" Target="slide11.xml"/><Relationship Id="rId10" Type="http://schemas.openxmlformats.org/officeDocument/2006/relationships/image" Target="../media/image32.jpg"/><Relationship Id="rId4" Type="http://schemas.openxmlformats.org/officeDocument/2006/relationships/slide" Target="slide10.xml"/><Relationship Id="rId9" Type="http://schemas.openxmlformats.org/officeDocument/2006/relationships/hyperlink" Target="https://pixabay.com/vectors/instagram-insta-instagram-logo-3814048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10" Type="http://schemas.openxmlformats.org/officeDocument/2006/relationships/image" Target="../media/image9.png"/><Relationship Id="rId4" Type="http://schemas.openxmlformats.org/officeDocument/2006/relationships/slide" Target="slide10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10" Type="http://schemas.openxmlformats.org/officeDocument/2006/relationships/image" Target="../media/image130.png"/><Relationship Id="rId4" Type="http://schemas.openxmlformats.org/officeDocument/2006/relationships/slide" Target="slide10.xml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10" Type="http://schemas.openxmlformats.org/officeDocument/2006/relationships/image" Target="../media/image130.png"/><Relationship Id="rId4" Type="http://schemas.openxmlformats.org/officeDocument/2006/relationships/slide" Target="slide10.xml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10" Type="http://schemas.openxmlformats.org/officeDocument/2006/relationships/image" Target="../media/image130.png"/><Relationship Id="rId4" Type="http://schemas.openxmlformats.org/officeDocument/2006/relationships/slide" Target="slide10.xml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10" Type="http://schemas.openxmlformats.org/officeDocument/2006/relationships/image" Target="../media/image130.png"/><Relationship Id="rId4" Type="http://schemas.openxmlformats.org/officeDocument/2006/relationships/slide" Target="slide10.xml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10" Type="http://schemas.openxmlformats.org/officeDocument/2006/relationships/image" Target="../media/image130.png"/><Relationship Id="rId4" Type="http://schemas.openxmlformats.org/officeDocument/2006/relationships/slide" Target="slide10.xml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068716" y="36954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068717" y="44935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8718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8719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06872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E3B1DFC9-FBE0-42D1-8ADE-E1889DC1EFEE}"/>
              </a:ext>
            </a:extLst>
          </p:cNvPr>
          <p:cNvSpPr txBox="1">
            <a:spLocks/>
          </p:cNvSpPr>
          <p:nvPr/>
        </p:nvSpPr>
        <p:spPr>
          <a:xfrm>
            <a:off x="11568099" y="6319029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1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41D9514-12E1-4F0C-85FD-849A2F572F93}"/>
              </a:ext>
            </a:extLst>
          </p:cNvPr>
          <p:cNvSpPr/>
          <p:nvPr/>
        </p:nvSpPr>
        <p:spPr>
          <a:xfrm>
            <a:off x="2047292" y="1679034"/>
            <a:ext cx="8097415" cy="224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dirty="0">
                <a:latin typeface="DK Crayon Crumble" panose="03070001040701010105" pitchFamily="66" charset="0"/>
              </a:rPr>
              <a:t>O Teorema de </a:t>
            </a:r>
            <a:r>
              <a:rPr lang="pt-BR" sz="5000" dirty="0" err="1">
                <a:latin typeface="DK Crayon Crumble" panose="03070001040701010105" pitchFamily="66" charset="0"/>
              </a:rPr>
              <a:t>Pick</a:t>
            </a:r>
            <a:r>
              <a:rPr lang="pt-BR" sz="5000" dirty="0">
                <a:latin typeface="DK Crayon Crumble" panose="03070001040701010105" pitchFamily="66" charset="0"/>
              </a:rPr>
              <a:t> Como Proposta Didática no Ensino de Geometria</a:t>
            </a:r>
          </a:p>
        </p:txBody>
      </p:sp>
      <p:grpSp>
        <p:nvGrpSpPr>
          <p:cNvPr id="10" name="line" descr="Line graphic">
            <a:extLst>
              <a:ext uri="{FF2B5EF4-FFF2-40B4-BE49-F238E27FC236}">
                <a16:creationId xmlns:a16="http://schemas.microsoft.com/office/drawing/2014/main" id="{8C257F82-CDE7-47CE-845C-0FCD51B0AEDD}"/>
              </a:ext>
            </a:extLst>
          </p:cNvPr>
          <p:cNvGrpSpPr/>
          <p:nvPr/>
        </p:nvGrpSpPr>
        <p:grpSpPr bwMode="invGray">
          <a:xfrm>
            <a:off x="2047292" y="3327668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DDA3422-45CE-423C-9BE9-41E38F54A13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2F21AD8-3400-451B-915E-8E5817E498C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4B04F3C-0622-4CE2-9BB5-9AA94E81440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65D0AD3-DDE9-45C3-8A4F-D11ECEE156A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340E308-E1EA-43EA-AC89-38D74D2329B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47A4D26-827C-4C1A-AA94-75F1C20B1FB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E5D0B88-54BF-47E8-896E-7DB7A992C5C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9E175F4-B301-483E-A02C-C79E0270688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2B4C88B-E3B9-451E-9C94-EF7BB571B97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BF1C393-F073-49E5-A135-E16430F05A5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0502187-71A2-4840-BA23-8EF4A418290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E8C1376-58FB-4F33-8E39-BA3AB2BCA80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D1F5707-BC03-48E4-98E1-9D0F57312BA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E87508D-D563-44A6-9A95-24D45EB395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CA33632-880D-4B96-972D-F1647FD8AB0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E1185E6-1F4A-40F0-9E33-44838C4F3F0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318A8C2-D3E1-44F2-977C-EF013F58AAC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6FE6CF8-F61A-46AA-9148-F71AC9FA948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0EF7DCC4-DDAA-47C4-B045-2BDD0143B9E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8A52D4D7-963D-4B7A-A63E-0AA5CFB91B1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FC0B65E3-CF60-462B-BA34-E1B561FE70F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5FA60490-7BDE-49DF-93F5-443A07D13A7A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EEEB3CB0-F343-4866-B6CF-2103104EF0D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DCDC9D5-3715-415C-B843-1ED0BFC6A84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9990E9D7-B61E-49C7-A4F7-1B8E2AD421F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C1EFB2F5-A855-47CC-A397-D04F5A4FEA0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B544065D-F1C3-4575-95E7-32737BEACE9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49427A1-4493-4572-B6D8-77D8D9907B3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4C2449E4-EB4A-4E7A-A4D1-AF487C6241D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67BC5502-ECC4-4593-B1ED-56E089201E5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BC043A46-DE45-4898-B20F-047AB44C17E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86500D45-95CC-456E-A723-DC75486A154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A4843DF3-DD04-4246-AC16-B4B636BBA0C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D7D5F666-11CE-4648-9CAF-692E7992F73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53692E2D-4E3F-4281-8F17-7A035283D7C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F75F03AD-6A4F-4C7A-BE76-DAB35DD4047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F8593E77-A659-4374-864C-9DAEA98A265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DDC33B6-085B-4D13-8E82-8C64CB113D1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91DAC38B-94D5-4355-B691-DFDA626D4BA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16B5FB51-E89F-4B78-B519-D54A89410B3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>
              <a:extLst>
                <a:ext uri="{FF2B5EF4-FFF2-40B4-BE49-F238E27FC236}">
                  <a16:creationId xmlns:a16="http://schemas.microsoft.com/office/drawing/2014/main" id="{EF00E08B-5CFF-42A8-B4FE-CB2B6293FD2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5AF69272-88F3-4A20-8C63-3E6BBC9D3F8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C2A1F112-A592-4FF0-A910-5E0078D6354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034ECAEA-5A0A-4805-BCA5-C8E66614078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6C022990-FB18-4C9A-9345-727832C0963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EE23B062-E5CC-41B5-A630-82AA1C6BF4F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1F247EAF-025B-4F71-9EDD-52445744047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14BF692F-C2F5-499A-B50E-007EE8F4B00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07C0E76E-D408-46F1-9B89-48CF47FAA55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0AB112D-8E53-4D59-A99F-B87973EAB56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FBAFEDEC-88F0-4ED9-ACF0-1ADCF7AFD1F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1C0B3D9B-DCBA-4300-A8F9-119D53C6B2B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0AF639D7-0623-43C5-843E-00165899C68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31F28A22-654D-4146-A534-F46A2B16AF6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59">
              <a:extLst>
                <a:ext uri="{FF2B5EF4-FFF2-40B4-BE49-F238E27FC236}">
                  <a16:creationId xmlns:a16="http://schemas.microsoft.com/office/drawing/2014/main" id="{5E2E8147-3BBC-4684-8DFB-26D8417F12A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60">
              <a:extLst>
                <a:ext uri="{FF2B5EF4-FFF2-40B4-BE49-F238E27FC236}">
                  <a16:creationId xmlns:a16="http://schemas.microsoft.com/office/drawing/2014/main" id="{EE7AE284-34FA-4390-A43E-A9721D692BC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61">
              <a:extLst>
                <a:ext uri="{FF2B5EF4-FFF2-40B4-BE49-F238E27FC236}">
                  <a16:creationId xmlns:a16="http://schemas.microsoft.com/office/drawing/2014/main" id="{A6507F19-2C63-40CA-91FF-A3247E273AF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62">
              <a:extLst>
                <a:ext uri="{FF2B5EF4-FFF2-40B4-BE49-F238E27FC236}">
                  <a16:creationId xmlns:a16="http://schemas.microsoft.com/office/drawing/2014/main" id="{DD35471D-6C25-4D99-83C5-DF2AB4BD2E9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63">
              <a:extLst>
                <a:ext uri="{FF2B5EF4-FFF2-40B4-BE49-F238E27FC236}">
                  <a16:creationId xmlns:a16="http://schemas.microsoft.com/office/drawing/2014/main" id="{1749524C-413B-4E2F-894E-2340BF56CE7C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EC4E0863-6939-4EAD-94E7-67D33733B9A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65">
              <a:extLst>
                <a:ext uri="{FF2B5EF4-FFF2-40B4-BE49-F238E27FC236}">
                  <a16:creationId xmlns:a16="http://schemas.microsoft.com/office/drawing/2014/main" id="{D6205EBC-C263-407D-84A1-4444D586EA5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D2C962D7-1592-43C1-86BD-B456C886F6B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01ED9177-CD07-4F70-9EAB-FDD98DEBAB8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68">
              <a:extLst>
                <a:ext uri="{FF2B5EF4-FFF2-40B4-BE49-F238E27FC236}">
                  <a16:creationId xmlns:a16="http://schemas.microsoft.com/office/drawing/2014/main" id="{7D1EB5C7-D902-4A70-97D9-749B314B11E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530C1DC1-925A-44B7-8E9C-97E8DA89E63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70">
              <a:extLst>
                <a:ext uri="{FF2B5EF4-FFF2-40B4-BE49-F238E27FC236}">
                  <a16:creationId xmlns:a16="http://schemas.microsoft.com/office/drawing/2014/main" id="{0E99B261-DEE8-4283-9667-BB12FBBA677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71">
              <a:extLst>
                <a:ext uri="{FF2B5EF4-FFF2-40B4-BE49-F238E27FC236}">
                  <a16:creationId xmlns:a16="http://schemas.microsoft.com/office/drawing/2014/main" id="{F19B17B7-3DF8-4663-8156-449884D6B4F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72">
              <a:extLst>
                <a:ext uri="{FF2B5EF4-FFF2-40B4-BE49-F238E27FC236}">
                  <a16:creationId xmlns:a16="http://schemas.microsoft.com/office/drawing/2014/main" id="{7997102F-DF20-4EBD-BD04-650C3AD0A11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73">
              <a:extLst>
                <a:ext uri="{FF2B5EF4-FFF2-40B4-BE49-F238E27FC236}">
                  <a16:creationId xmlns:a16="http://schemas.microsoft.com/office/drawing/2014/main" id="{BCB43570-1A87-4BFA-8911-B631C32BB06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74">
              <a:extLst>
                <a:ext uri="{FF2B5EF4-FFF2-40B4-BE49-F238E27FC236}">
                  <a16:creationId xmlns:a16="http://schemas.microsoft.com/office/drawing/2014/main" id="{87E798E6-5B69-4CB6-8F41-F2EDFBD4F1D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75">
              <a:extLst>
                <a:ext uri="{FF2B5EF4-FFF2-40B4-BE49-F238E27FC236}">
                  <a16:creationId xmlns:a16="http://schemas.microsoft.com/office/drawing/2014/main" id="{C0D32432-2D44-4533-9E1C-06C66589794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76">
              <a:extLst>
                <a:ext uri="{FF2B5EF4-FFF2-40B4-BE49-F238E27FC236}">
                  <a16:creationId xmlns:a16="http://schemas.microsoft.com/office/drawing/2014/main" id="{29F128C3-5297-44E2-B9F2-3782719EF83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77">
              <a:extLst>
                <a:ext uri="{FF2B5EF4-FFF2-40B4-BE49-F238E27FC236}">
                  <a16:creationId xmlns:a16="http://schemas.microsoft.com/office/drawing/2014/main" id="{C2E7E912-B0E6-41BD-B119-FBACED41E87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78">
              <a:extLst>
                <a:ext uri="{FF2B5EF4-FFF2-40B4-BE49-F238E27FC236}">
                  <a16:creationId xmlns:a16="http://schemas.microsoft.com/office/drawing/2014/main" id="{BB2FDC30-48F2-4422-8C36-006753284E7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79">
              <a:extLst>
                <a:ext uri="{FF2B5EF4-FFF2-40B4-BE49-F238E27FC236}">
                  <a16:creationId xmlns:a16="http://schemas.microsoft.com/office/drawing/2014/main" id="{5641F621-13C8-467D-9B1E-5E7DB158474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80">
              <a:extLst>
                <a:ext uri="{FF2B5EF4-FFF2-40B4-BE49-F238E27FC236}">
                  <a16:creationId xmlns:a16="http://schemas.microsoft.com/office/drawing/2014/main" id="{57BA19BE-947B-4DD4-8492-191393E126F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81">
              <a:extLst>
                <a:ext uri="{FF2B5EF4-FFF2-40B4-BE49-F238E27FC236}">
                  <a16:creationId xmlns:a16="http://schemas.microsoft.com/office/drawing/2014/main" id="{BF5B464E-D380-4BA1-A008-82F96BD8467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82">
              <a:extLst>
                <a:ext uri="{FF2B5EF4-FFF2-40B4-BE49-F238E27FC236}">
                  <a16:creationId xmlns:a16="http://schemas.microsoft.com/office/drawing/2014/main" id="{E738940A-81BD-4F28-BA9E-826F56C338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83">
              <a:extLst>
                <a:ext uri="{FF2B5EF4-FFF2-40B4-BE49-F238E27FC236}">
                  <a16:creationId xmlns:a16="http://schemas.microsoft.com/office/drawing/2014/main" id="{57972433-B63D-4AA5-80D2-4B335FD3E50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84">
              <a:extLst>
                <a:ext uri="{FF2B5EF4-FFF2-40B4-BE49-F238E27FC236}">
                  <a16:creationId xmlns:a16="http://schemas.microsoft.com/office/drawing/2014/main" id="{9095B8B9-BDBE-47DB-8954-87C80A0CA3E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85">
              <a:extLst>
                <a:ext uri="{FF2B5EF4-FFF2-40B4-BE49-F238E27FC236}">
                  <a16:creationId xmlns:a16="http://schemas.microsoft.com/office/drawing/2014/main" id="{3E9D5323-2A96-4DBB-9834-2A170AD50E8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86">
              <a:extLst>
                <a:ext uri="{FF2B5EF4-FFF2-40B4-BE49-F238E27FC236}">
                  <a16:creationId xmlns:a16="http://schemas.microsoft.com/office/drawing/2014/main" id="{6ABB65B8-A4DC-4EFC-810C-464B8F2BE52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87">
              <a:extLst>
                <a:ext uri="{FF2B5EF4-FFF2-40B4-BE49-F238E27FC236}">
                  <a16:creationId xmlns:a16="http://schemas.microsoft.com/office/drawing/2014/main" id="{E02F8391-268D-4577-96C5-5293AC10B37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88">
              <a:extLst>
                <a:ext uri="{FF2B5EF4-FFF2-40B4-BE49-F238E27FC236}">
                  <a16:creationId xmlns:a16="http://schemas.microsoft.com/office/drawing/2014/main" id="{7BD1D573-5B42-4D87-9F0B-6386207D428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89">
              <a:extLst>
                <a:ext uri="{FF2B5EF4-FFF2-40B4-BE49-F238E27FC236}">
                  <a16:creationId xmlns:a16="http://schemas.microsoft.com/office/drawing/2014/main" id="{BB174E81-4B1C-4B72-BAFF-6C23A418776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90">
              <a:extLst>
                <a:ext uri="{FF2B5EF4-FFF2-40B4-BE49-F238E27FC236}">
                  <a16:creationId xmlns:a16="http://schemas.microsoft.com/office/drawing/2014/main" id="{3CA4EBED-21C4-49D4-8EB7-96026FCD50D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91">
              <a:extLst>
                <a:ext uri="{FF2B5EF4-FFF2-40B4-BE49-F238E27FC236}">
                  <a16:creationId xmlns:a16="http://schemas.microsoft.com/office/drawing/2014/main" id="{1FD242CC-9BDC-4D88-B831-4E1E9BD949C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92">
              <a:extLst>
                <a:ext uri="{FF2B5EF4-FFF2-40B4-BE49-F238E27FC236}">
                  <a16:creationId xmlns:a16="http://schemas.microsoft.com/office/drawing/2014/main" id="{F9A92D45-EB47-4037-B543-00A40F183D2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93">
              <a:extLst>
                <a:ext uri="{FF2B5EF4-FFF2-40B4-BE49-F238E27FC236}">
                  <a16:creationId xmlns:a16="http://schemas.microsoft.com/office/drawing/2014/main" id="{98B0B0CF-FEA5-4D78-9D57-1D0EF0EFBF4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94">
              <a:extLst>
                <a:ext uri="{FF2B5EF4-FFF2-40B4-BE49-F238E27FC236}">
                  <a16:creationId xmlns:a16="http://schemas.microsoft.com/office/drawing/2014/main" id="{99CC0B0D-DDFC-42D3-84D0-A7C6D717638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95">
              <a:extLst>
                <a:ext uri="{FF2B5EF4-FFF2-40B4-BE49-F238E27FC236}">
                  <a16:creationId xmlns:a16="http://schemas.microsoft.com/office/drawing/2014/main" id="{E3E92674-8BA8-471A-9901-00BC703D5E1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96">
              <a:extLst>
                <a:ext uri="{FF2B5EF4-FFF2-40B4-BE49-F238E27FC236}">
                  <a16:creationId xmlns:a16="http://schemas.microsoft.com/office/drawing/2014/main" id="{BDF93639-F173-4C85-BE5A-5D846EEA6BB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97">
              <a:extLst>
                <a:ext uri="{FF2B5EF4-FFF2-40B4-BE49-F238E27FC236}">
                  <a16:creationId xmlns:a16="http://schemas.microsoft.com/office/drawing/2014/main" id="{F1E8E0AE-2E56-4B98-ABC0-57CE20C9A08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98">
              <a:extLst>
                <a:ext uri="{FF2B5EF4-FFF2-40B4-BE49-F238E27FC236}">
                  <a16:creationId xmlns:a16="http://schemas.microsoft.com/office/drawing/2014/main" id="{80CC5929-A929-454D-ACC7-FB4BE03276B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99">
              <a:extLst>
                <a:ext uri="{FF2B5EF4-FFF2-40B4-BE49-F238E27FC236}">
                  <a16:creationId xmlns:a16="http://schemas.microsoft.com/office/drawing/2014/main" id="{685461C4-90B8-456B-BFF4-6123E7DDA6B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100">
              <a:extLst>
                <a:ext uri="{FF2B5EF4-FFF2-40B4-BE49-F238E27FC236}">
                  <a16:creationId xmlns:a16="http://schemas.microsoft.com/office/drawing/2014/main" id="{C7CA0BCE-77E3-4592-BBC9-16B8A3ECECB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101">
              <a:extLst>
                <a:ext uri="{FF2B5EF4-FFF2-40B4-BE49-F238E27FC236}">
                  <a16:creationId xmlns:a16="http://schemas.microsoft.com/office/drawing/2014/main" id="{4698E303-4396-41FE-BEFD-80293752D49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102">
              <a:extLst>
                <a:ext uri="{FF2B5EF4-FFF2-40B4-BE49-F238E27FC236}">
                  <a16:creationId xmlns:a16="http://schemas.microsoft.com/office/drawing/2014/main" id="{1C08132F-DA1B-45AD-B9FF-303C201FBC4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103">
              <a:extLst>
                <a:ext uri="{FF2B5EF4-FFF2-40B4-BE49-F238E27FC236}">
                  <a16:creationId xmlns:a16="http://schemas.microsoft.com/office/drawing/2014/main" id="{132367B8-8E74-496C-A7C2-F46ED8F1141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104">
              <a:extLst>
                <a:ext uri="{FF2B5EF4-FFF2-40B4-BE49-F238E27FC236}">
                  <a16:creationId xmlns:a16="http://schemas.microsoft.com/office/drawing/2014/main" id="{EBDD491C-B73B-4CE6-BA0E-5FF56F41C98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105">
              <a:extLst>
                <a:ext uri="{FF2B5EF4-FFF2-40B4-BE49-F238E27FC236}">
                  <a16:creationId xmlns:a16="http://schemas.microsoft.com/office/drawing/2014/main" id="{CD4BCCAB-85EC-4530-8E82-5170BA30ED2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106">
              <a:extLst>
                <a:ext uri="{FF2B5EF4-FFF2-40B4-BE49-F238E27FC236}">
                  <a16:creationId xmlns:a16="http://schemas.microsoft.com/office/drawing/2014/main" id="{C4FFC2D8-F715-42DA-89DB-407024E9E16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107">
              <a:extLst>
                <a:ext uri="{FF2B5EF4-FFF2-40B4-BE49-F238E27FC236}">
                  <a16:creationId xmlns:a16="http://schemas.microsoft.com/office/drawing/2014/main" id="{3CA045A8-8B16-4E21-9824-38D4AB70020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108">
              <a:extLst>
                <a:ext uri="{FF2B5EF4-FFF2-40B4-BE49-F238E27FC236}">
                  <a16:creationId xmlns:a16="http://schemas.microsoft.com/office/drawing/2014/main" id="{BC602077-5B79-4D8A-90BA-2A8FD9D649A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109">
              <a:extLst>
                <a:ext uri="{FF2B5EF4-FFF2-40B4-BE49-F238E27FC236}">
                  <a16:creationId xmlns:a16="http://schemas.microsoft.com/office/drawing/2014/main" id="{CF8582B1-055E-4A66-A0BA-FBC6BED8E8D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110">
              <a:extLst>
                <a:ext uri="{FF2B5EF4-FFF2-40B4-BE49-F238E27FC236}">
                  <a16:creationId xmlns:a16="http://schemas.microsoft.com/office/drawing/2014/main" id="{D9043B47-7ADF-4B0E-B839-2108E198000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111">
              <a:extLst>
                <a:ext uri="{FF2B5EF4-FFF2-40B4-BE49-F238E27FC236}">
                  <a16:creationId xmlns:a16="http://schemas.microsoft.com/office/drawing/2014/main" id="{F8C2D697-F514-43D4-A907-A258BF9F38F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12">
              <a:extLst>
                <a:ext uri="{FF2B5EF4-FFF2-40B4-BE49-F238E27FC236}">
                  <a16:creationId xmlns:a16="http://schemas.microsoft.com/office/drawing/2014/main" id="{3E28D7AF-D278-4E53-943C-C6F59459DAF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13">
              <a:extLst>
                <a:ext uri="{FF2B5EF4-FFF2-40B4-BE49-F238E27FC236}">
                  <a16:creationId xmlns:a16="http://schemas.microsoft.com/office/drawing/2014/main" id="{0BF68E4C-3F69-4974-968E-8FF77D53A4E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14">
              <a:extLst>
                <a:ext uri="{FF2B5EF4-FFF2-40B4-BE49-F238E27FC236}">
                  <a16:creationId xmlns:a16="http://schemas.microsoft.com/office/drawing/2014/main" id="{8CB8061F-24E3-4068-87F6-6B5BB38FC72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15">
              <a:extLst>
                <a:ext uri="{FF2B5EF4-FFF2-40B4-BE49-F238E27FC236}">
                  <a16:creationId xmlns:a16="http://schemas.microsoft.com/office/drawing/2014/main" id="{61F01756-3AAA-4051-9FAA-15F2111E08F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16">
              <a:extLst>
                <a:ext uri="{FF2B5EF4-FFF2-40B4-BE49-F238E27FC236}">
                  <a16:creationId xmlns:a16="http://schemas.microsoft.com/office/drawing/2014/main" id="{041A3FB5-6E84-4302-BC67-976CE60BCB5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17">
              <a:extLst>
                <a:ext uri="{FF2B5EF4-FFF2-40B4-BE49-F238E27FC236}">
                  <a16:creationId xmlns:a16="http://schemas.microsoft.com/office/drawing/2014/main" id="{90431E46-E8A1-49B1-98FD-9D0ECA6F26D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18">
              <a:extLst>
                <a:ext uri="{FF2B5EF4-FFF2-40B4-BE49-F238E27FC236}">
                  <a16:creationId xmlns:a16="http://schemas.microsoft.com/office/drawing/2014/main" id="{EDDE308D-86F1-411B-96CD-270655C357D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19">
              <a:extLst>
                <a:ext uri="{FF2B5EF4-FFF2-40B4-BE49-F238E27FC236}">
                  <a16:creationId xmlns:a16="http://schemas.microsoft.com/office/drawing/2014/main" id="{2E22E350-C084-4AEC-890B-6DA9D4D06C6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20">
              <a:extLst>
                <a:ext uri="{FF2B5EF4-FFF2-40B4-BE49-F238E27FC236}">
                  <a16:creationId xmlns:a16="http://schemas.microsoft.com/office/drawing/2014/main" id="{FFA09345-133B-45ED-84A8-D371E238A12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21">
              <a:extLst>
                <a:ext uri="{FF2B5EF4-FFF2-40B4-BE49-F238E27FC236}">
                  <a16:creationId xmlns:a16="http://schemas.microsoft.com/office/drawing/2014/main" id="{D00E8D25-F1ED-49DF-8FE3-D4506CBC207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22">
              <a:extLst>
                <a:ext uri="{FF2B5EF4-FFF2-40B4-BE49-F238E27FC236}">
                  <a16:creationId xmlns:a16="http://schemas.microsoft.com/office/drawing/2014/main" id="{A5FCCBEE-EA7E-4DB2-880B-F64B4C8E5A0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23">
              <a:extLst>
                <a:ext uri="{FF2B5EF4-FFF2-40B4-BE49-F238E27FC236}">
                  <a16:creationId xmlns:a16="http://schemas.microsoft.com/office/drawing/2014/main" id="{8F7BAFBE-07E5-463D-A480-DCEBF18515C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24">
              <a:extLst>
                <a:ext uri="{FF2B5EF4-FFF2-40B4-BE49-F238E27FC236}">
                  <a16:creationId xmlns:a16="http://schemas.microsoft.com/office/drawing/2014/main" id="{3C2D56F5-DBD0-4BF8-ADE0-054262E9713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25">
              <a:extLst>
                <a:ext uri="{FF2B5EF4-FFF2-40B4-BE49-F238E27FC236}">
                  <a16:creationId xmlns:a16="http://schemas.microsoft.com/office/drawing/2014/main" id="{F19992CF-50AD-4504-9A53-4FE291C445B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26">
              <a:extLst>
                <a:ext uri="{FF2B5EF4-FFF2-40B4-BE49-F238E27FC236}">
                  <a16:creationId xmlns:a16="http://schemas.microsoft.com/office/drawing/2014/main" id="{F1EAE3A0-BF30-473E-8ACC-A1336224E53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27">
              <a:extLst>
                <a:ext uri="{FF2B5EF4-FFF2-40B4-BE49-F238E27FC236}">
                  <a16:creationId xmlns:a16="http://schemas.microsoft.com/office/drawing/2014/main" id="{FE5B05C2-9A43-4DA8-A6A9-0234A03B70C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251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14701 4.07407E-6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6.25E-7 1.48148E-6 L 0.14701 0.00069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6.25E-7 -2.59259E-6 L 0.14701 -2.59259E-6 " pathEditMode="relative" rAng="0" ptsTypes="AA">
                                      <p:cBhvr>
                                        <p:cTn id="10" dur="1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6.25E-7 3.33333E-6 L 0.14701 0.00092 " pathEditMode="relative" rAng="0" ptsTypes="AA">
                                      <p:cBhvr>
                                        <p:cTn id="12" dur="1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6.25E-7 7.40741E-7 L 0.14701 0.00069 " pathEditMode="relative" rAng="0" ptsTypes="AA">
                                      <p:cBhvr>
                                        <p:cTn id="14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25E-7 -3.33333E-6 L 0.14675 0.0004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068335" y="2152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069737" y="44935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78021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8719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06872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1BE51BA-1459-42E4-A92F-930EFAA51972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Teorema</a:t>
            </a:r>
            <a:r>
              <a:rPr lang="en-US" sz="4000" dirty="0">
                <a:latin typeface="DK Crayon Crumble" panose="03070001040701010105" pitchFamily="66" charset="0"/>
              </a:rPr>
              <a:t> de Pick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aixaDeTexto 214">
                <a:extLst>
                  <a:ext uri="{FF2B5EF4-FFF2-40B4-BE49-F238E27FC236}">
                    <a16:creationId xmlns:a16="http://schemas.microsoft.com/office/drawing/2014/main" id="{299CDEE5-0ED0-4708-8974-65F2B80F8344}"/>
                  </a:ext>
                </a:extLst>
              </p:cNvPr>
              <p:cNvSpPr txBox="1"/>
              <p:nvPr/>
            </p:nvSpPr>
            <p:spPr>
              <a:xfrm>
                <a:off x="2278800" y="1137507"/>
                <a:ext cx="9652000" cy="4372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800" dirty="0">
                    <a:solidFill>
                      <a:schemeClr val="bg1"/>
                    </a:solidFill>
                    <a:latin typeface="DK Crayon Crumble" panose="03070001040701010105" pitchFamily="66" charset="0"/>
                  </a:rPr>
                  <a:t>A área de um polígono cujos vértices são pontos de uma rede é dada pela expressão:</a:t>
                </a:r>
              </a:p>
              <a:p>
                <a:pPr algn="just"/>
                <a:endParaRPr lang="pt-BR" sz="2800" dirty="0">
                  <a:solidFill>
                    <a:schemeClr val="bg1"/>
                  </a:solidFill>
                  <a:latin typeface="DK Crayon Crumble" panose="03070001040701010105" pitchFamily="66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pt-B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pt-B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pt-B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pt-B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  <a:latin typeface="DK Crayon Crumble" panose="03070001040701010105" pitchFamily="66" charset="0"/>
                </a:endParaRPr>
              </a:p>
              <a:p>
                <a:pPr algn="just"/>
                <a:endParaRPr lang="pt-BR" sz="2800" dirty="0">
                  <a:solidFill>
                    <a:schemeClr val="bg1"/>
                  </a:solidFill>
                  <a:latin typeface="DK Crayon Crumble" panose="03070001040701010105" pitchFamily="66" charset="0"/>
                </a:endParaRPr>
              </a:p>
              <a:p>
                <a:pPr algn="just"/>
                <a:endParaRPr lang="pt-BR" sz="2800" dirty="0">
                  <a:solidFill>
                    <a:schemeClr val="bg1"/>
                  </a:solidFill>
                  <a:latin typeface="DK Crayon Crumble" panose="03070001040701010105" pitchFamily="66" charset="0"/>
                </a:endParaRPr>
              </a:p>
              <a:p>
                <a:pPr algn="just"/>
                <a:r>
                  <a:rPr lang="pt-BR" sz="2800" dirty="0">
                    <a:solidFill>
                      <a:schemeClr val="bg1"/>
                    </a:solidFill>
                    <a:latin typeface="DK Crayon Crumble" panose="03070001040701010105" pitchFamily="66" charset="0"/>
                  </a:rPr>
                  <a:t>No qual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solidFill>
                      <a:schemeClr val="bg1"/>
                    </a:solidFill>
                    <a:latin typeface="DK Crayon Crumble" panose="03070001040701010105" pitchFamily="66" charset="0"/>
                  </a:rPr>
                  <a:t> é o número de pontos da rede situados sobre o bordo do polígono e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solidFill>
                      <a:schemeClr val="bg1"/>
                    </a:solidFill>
                    <a:latin typeface="DK Crayon Crumble" panose="03070001040701010105" pitchFamily="66" charset="0"/>
                  </a:rPr>
                  <a:t> é o número de pontos da rede existentes no interior do polígono.</a:t>
                </a:r>
              </a:p>
            </p:txBody>
          </p:sp>
        </mc:Choice>
        <mc:Fallback xmlns="">
          <p:sp>
            <p:nvSpPr>
              <p:cNvPr id="215" name="CaixaDeTexto 214">
                <a:extLst>
                  <a:ext uri="{FF2B5EF4-FFF2-40B4-BE49-F238E27FC236}">
                    <a16:creationId xmlns:a16="http://schemas.microsoft.com/office/drawing/2014/main" id="{299CDEE5-0ED0-4708-8974-65F2B80F8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800" y="1137507"/>
                <a:ext cx="9652000" cy="4372800"/>
              </a:xfrm>
              <a:prstGeom prst="rect">
                <a:avLst/>
              </a:prstGeom>
              <a:blipFill>
                <a:blip r:embed="rId8"/>
                <a:stretch>
                  <a:fillRect l="-1327" t="-1534" r="-1263" b="-2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Espaço Reservado para Número de Slide 5">
            <a:extLst>
              <a:ext uri="{FF2B5EF4-FFF2-40B4-BE49-F238E27FC236}">
                <a16:creationId xmlns:a16="http://schemas.microsoft.com/office/drawing/2014/main" id="{DB211B81-D2CF-4D63-9FDF-35DC1D53136C}"/>
              </a:ext>
            </a:extLst>
          </p:cNvPr>
          <p:cNvSpPr txBox="1">
            <a:spLocks/>
          </p:cNvSpPr>
          <p:nvPr/>
        </p:nvSpPr>
        <p:spPr>
          <a:xfrm>
            <a:off x="11521391" y="6312535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10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068335" y="2152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069737" y="44935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9737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82847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06872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04945FC-B50A-443C-80F7-9474C7227AE8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Geoplano</a:t>
            </a:r>
            <a:r>
              <a:rPr lang="en-US" sz="4000" dirty="0">
                <a:latin typeface="DK Crayon Crumble" panose="03070001040701010105" pitchFamily="66" charset="0"/>
              </a:rPr>
              <a:t> Virtual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p:sp>
        <p:nvSpPr>
          <p:cNvPr id="215" name="Espaço Reservado para Número de Slide 5">
            <a:extLst>
              <a:ext uri="{FF2B5EF4-FFF2-40B4-BE49-F238E27FC236}">
                <a16:creationId xmlns:a16="http://schemas.microsoft.com/office/drawing/2014/main" id="{5E92BACD-7230-4A10-97AF-76119618483E}"/>
              </a:ext>
            </a:extLst>
          </p:cNvPr>
          <p:cNvSpPr txBox="1">
            <a:spLocks/>
          </p:cNvSpPr>
          <p:nvPr/>
        </p:nvSpPr>
        <p:spPr>
          <a:xfrm>
            <a:off x="11512060" y="6312535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11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pic>
        <p:nvPicPr>
          <p:cNvPr id="216" name="Imagem 215" descr="Ícone&#10;&#10;Descrição gerada automaticamente">
            <a:extLst>
              <a:ext uri="{FF2B5EF4-FFF2-40B4-BE49-F238E27FC236}">
                <a16:creationId xmlns:a16="http://schemas.microsoft.com/office/drawing/2014/main" id="{205C7BA9-410F-4B59-AE03-3A02EBEAEE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915038" y="1278091"/>
            <a:ext cx="2510677" cy="251067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47F5479-A8FE-46D4-8E2E-B7F8592FA3A5}"/>
              </a:ext>
            </a:extLst>
          </p:cNvPr>
          <p:cNvSpPr/>
          <p:nvPr/>
        </p:nvSpPr>
        <p:spPr>
          <a:xfrm>
            <a:off x="3036901" y="4467223"/>
            <a:ext cx="2266950" cy="65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DK Crayon Crumble" panose="03070001040701010105" pitchFamily="66" charset="0"/>
              </a:rPr>
              <a:t>GeoGebra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E16515F-2511-448D-A4E5-AE6B66D0CB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14" y="1386869"/>
            <a:ext cx="4480948" cy="3231160"/>
          </a:xfrm>
          <a:prstGeom prst="rect">
            <a:avLst/>
          </a:prstGeom>
        </p:spPr>
      </p:pic>
      <p:sp>
        <p:nvSpPr>
          <p:cNvPr id="217" name="Retângulo 216">
            <a:extLst>
              <a:ext uri="{FF2B5EF4-FFF2-40B4-BE49-F238E27FC236}">
                <a16:creationId xmlns:a16="http://schemas.microsoft.com/office/drawing/2014/main" id="{E4AE9E69-39AA-4901-9A22-03A6ACF8928F}"/>
              </a:ext>
            </a:extLst>
          </p:cNvPr>
          <p:cNvSpPr/>
          <p:nvPr/>
        </p:nvSpPr>
        <p:spPr>
          <a:xfrm>
            <a:off x="5153048" y="4467223"/>
            <a:ext cx="5880879" cy="65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DK Crayon Crumble" panose="03070001040701010105" pitchFamily="66" charset="0"/>
              </a:rPr>
              <a:t>https://apps.mathlearningcenter.org/geoboard/</a:t>
            </a:r>
          </a:p>
        </p:txBody>
      </p:sp>
    </p:spTree>
    <p:extLst>
      <p:ext uri="{BB962C8B-B14F-4D97-AF65-F5344CB8AC3E}">
        <p14:creationId xmlns:p14="http://schemas.microsoft.com/office/powerpoint/2010/main" val="3414062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068335" y="2152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069737" y="44935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8721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9737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8564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54CA25B-7E17-4FA0-81BC-1064B83F7D51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Aplicações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p:sp>
        <p:nvSpPr>
          <p:cNvPr id="215" name="Espaço Reservado para Número de Slide 5">
            <a:extLst>
              <a:ext uri="{FF2B5EF4-FFF2-40B4-BE49-F238E27FC236}">
                <a16:creationId xmlns:a16="http://schemas.microsoft.com/office/drawing/2014/main" id="{EC50B6BB-6993-4185-B336-C6D2E2B506E4}"/>
              </a:ext>
            </a:extLst>
          </p:cNvPr>
          <p:cNvSpPr txBox="1">
            <a:spLocks/>
          </p:cNvSpPr>
          <p:nvPr/>
        </p:nvSpPr>
        <p:spPr>
          <a:xfrm>
            <a:off x="11512060" y="6312535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12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0F4C2DD-F713-45DC-A1EF-EFA3DE3D22F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8470" t="28125" r="32708" b="6276"/>
          <a:stretch/>
        </p:blipFill>
        <p:spPr>
          <a:xfrm>
            <a:off x="4646101" y="1572260"/>
            <a:ext cx="3446563" cy="3001247"/>
          </a:xfrm>
          <a:prstGeom prst="rect">
            <a:avLst/>
          </a:prstGeom>
        </p:spPr>
      </p:pic>
      <p:grpSp>
        <p:nvGrpSpPr>
          <p:cNvPr id="219" name="Agrupar 218">
            <a:extLst>
              <a:ext uri="{FF2B5EF4-FFF2-40B4-BE49-F238E27FC236}">
                <a16:creationId xmlns:a16="http://schemas.microsoft.com/office/drawing/2014/main" id="{4AB216FF-E33A-4DD0-9762-F500AE0A3B46}"/>
              </a:ext>
            </a:extLst>
          </p:cNvPr>
          <p:cNvGrpSpPr/>
          <p:nvPr/>
        </p:nvGrpSpPr>
        <p:grpSpPr>
          <a:xfrm>
            <a:off x="2442870" y="1478200"/>
            <a:ext cx="2307676" cy="3063412"/>
            <a:chOff x="3103270" y="2097960"/>
            <a:chExt cx="2307676" cy="3063412"/>
          </a:xfrm>
        </p:grpSpPr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5C861A5-AF03-43B5-A298-98F37768D7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7965" t="11114" r="39440" b="23630"/>
            <a:stretch/>
          </p:blipFill>
          <p:spPr>
            <a:xfrm>
              <a:off x="3103270" y="2875280"/>
              <a:ext cx="2302596" cy="2286092"/>
            </a:xfrm>
            <a:prstGeom prst="rect">
              <a:avLst/>
            </a:prstGeom>
          </p:spPr>
        </p:pic>
        <p:pic>
          <p:nvPicPr>
            <p:cNvPr id="216" name="Gráfico 215">
              <a:extLst>
                <a:ext uri="{FF2B5EF4-FFF2-40B4-BE49-F238E27FC236}">
                  <a16:creationId xmlns:a16="http://schemas.microsoft.com/office/drawing/2014/main" id="{B607AA10-356D-4401-A00C-A9D144C73D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7965" t="11114" r="39440" b="80461"/>
            <a:stretch/>
          </p:blipFill>
          <p:spPr>
            <a:xfrm>
              <a:off x="3103270" y="2486460"/>
              <a:ext cx="2302596" cy="295157"/>
            </a:xfrm>
            <a:prstGeom prst="rect">
              <a:avLst/>
            </a:prstGeom>
          </p:spPr>
        </p:pic>
        <p:pic>
          <p:nvPicPr>
            <p:cNvPr id="217" name="Gráfico 216">
              <a:extLst>
                <a:ext uri="{FF2B5EF4-FFF2-40B4-BE49-F238E27FC236}">
                  <a16:creationId xmlns:a16="http://schemas.microsoft.com/office/drawing/2014/main" id="{44552FF4-B559-41D5-9AE1-D7953E258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7965" t="11114" r="39440" b="80461"/>
            <a:stretch/>
          </p:blipFill>
          <p:spPr>
            <a:xfrm>
              <a:off x="3108350" y="2097960"/>
              <a:ext cx="2302596" cy="295157"/>
            </a:xfrm>
            <a:prstGeom prst="rect">
              <a:avLst/>
            </a:prstGeom>
          </p:spPr>
        </p:pic>
      </p:grpSp>
      <p:pic>
        <p:nvPicPr>
          <p:cNvPr id="218" name="Gráfico 217">
            <a:extLst>
              <a:ext uri="{FF2B5EF4-FFF2-40B4-BE49-F238E27FC236}">
                <a16:creationId xmlns:a16="http://schemas.microsoft.com/office/drawing/2014/main" id="{88E0F437-A6B1-4FD4-B822-9AA7A8356C5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8982" t="7624" r="39982" b="22829"/>
          <a:stretch/>
        </p:blipFill>
        <p:spPr>
          <a:xfrm>
            <a:off x="8338820" y="1572260"/>
            <a:ext cx="2650070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2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068335" y="2152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069737" y="44935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8721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9737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8564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54CA25B-7E17-4FA0-81BC-1064B83F7D51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Aplicações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p:sp>
        <p:nvSpPr>
          <p:cNvPr id="215" name="Espaço Reservado para Número de Slide 5">
            <a:extLst>
              <a:ext uri="{FF2B5EF4-FFF2-40B4-BE49-F238E27FC236}">
                <a16:creationId xmlns:a16="http://schemas.microsoft.com/office/drawing/2014/main" id="{EC50B6BB-6993-4185-B336-C6D2E2B506E4}"/>
              </a:ext>
            </a:extLst>
          </p:cNvPr>
          <p:cNvSpPr txBox="1">
            <a:spLocks/>
          </p:cNvSpPr>
          <p:nvPr/>
        </p:nvSpPr>
        <p:spPr>
          <a:xfrm>
            <a:off x="11507915" y="6312535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13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pic>
        <p:nvPicPr>
          <p:cNvPr id="3" name="Imagem 2" descr="Uma imagem contendo montanha, em pé, cavalo, homem&#10;&#10;Descrição gerada automaticamente">
            <a:extLst>
              <a:ext uri="{FF2B5EF4-FFF2-40B4-BE49-F238E27FC236}">
                <a16:creationId xmlns:a16="http://schemas.microsoft.com/office/drawing/2014/main" id="{7ADA0280-7AA1-439E-B619-8A38DA53B81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79" y="830703"/>
            <a:ext cx="5379719" cy="53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26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068335" y="2152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069737" y="44935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8721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9737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8564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54CA25B-7E17-4FA0-81BC-1064B83F7D51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Aplicações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p:sp>
        <p:nvSpPr>
          <p:cNvPr id="215" name="Espaço Reservado para Número de Slide 5">
            <a:extLst>
              <a:ext uri="{FF2B5EF4-FFF2-40B4-BE49-F238E27FC236}">
                <a16:creationId xmlns:a16="http://schemas.microsoft.com/office/drawing/2014/main" id="{EC50B6BB-6993-4185-B336-C6D2E2B506E4}"/>
              </a:ext>
            </a:extLst>
          </p:cNvPr>
          <p:cNvSpPr txBox="1">
            <a:spLocks/>
          </p:cNvSpPr>
          <p:nvPr/>
        </p:nvSpPr>
        <p:spPr>
          <a:xfrm>
            <a:off x="11502729" y="6321866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14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9170225-557F-4779-A0C5-DB5790054B9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1463" t="7166" r="29929" b="5260"/>
          <a:stretch/>
        </p:blipFill>
        <p:spPr>
          <a:xfrm>
            <a:off x="3519804" y="871091"/>
            <a:ext cx="5814696" cy="549673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BA350EB-CCC4-4B7E-A0B3-95FC66A1FB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4079" y="4044283"/>
            <a:ext cx="1337946" cy="10113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B8AE49C-B4A0-4FD2-8D77-3F274003F8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1917" y="4141164"/>
            <a:ext cx="1722269" cy="914479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490D9EB-65E2-4644-9049-82F67770E9A8}"/>
              </a:ext>
            </a:extLst>
          </p:cNvPr>
          <p:cNvCxnSpPr>
            <a:cxnSpLocks/>
          </p:cNvCxnSpPr>
          <p:nvPr/>
        </p:nvCxnSpPr>
        <p:spPr>
          <a:xfrm>
            <a:off x="6446057" y="977964"/>
            <a:ext cx="0" cy="5140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C17F0A46-3C6F-487E-A587-0B478FD1566C}"/>
              </a:ext>
            </a:extLst>
          </p:cNvPr>
          <p:cNvSpPr/>
          <p:nvPr/>
        </p:nvSpPr>
        <p:spPr>
          <a:xfrm>
            <a:off x="96504" y="3967623"/>
            <a:ext cx="5649433" cy="2176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latin typeface="DK Crayon Crumble" panose="03070001040701010105" pitchFamily="66" charset="0"/>
              </a:rPr>
              <a:t>Pontos azuis: 74</a:t>
            </a:r>
          </a:p>
          <a:p>
            <a:r>
              <a:rPr lang="pt-BR" sz="2800" dirty="0">
                <a:latin typeface="DK Crayon Crumble" panose="03070001040701010105" pitchFamily="66" charset="0"/>
              </a:rPr>
              <a:t>Pontos amarelos: 36</a:t>
            </a:r>
          </a:p>
          <a:p>
            <a:r>
              <a:rPr lang="pt-BR" sz="2800" dirty="0">
                <a:latin typeface="DK Crayon Crumble" panose="03070001040701010105" pitchFamily="66" charset="0"/>
              </a:rPr>
              <a:t>Distância do Oiapoque ao Chuí: 4.174 km</a:t>
            </a:r>
          </a:p>
        </p:txBody>
      </p:sp>
    </p:spTree>
    <p:extLst>
      <p:ext uri="{BB962C8B-B14F-4D97-AF65-F5344CB8AC3E}">
        <p14:creationId xmlns:p14="http://schemas.microsoft.com/office/powerpoint/2010/main" val="112588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áfico 50">
            <a:extLst>
              <a:ext uri="{FF2B5EF4-FFF2-40B4-BE49-F238E27FC236}">
                <a16:creationId xmlns:a16="http://schemas.microsoft.com/office/drawing/2014/main" id="{2CF44893-4962-4207-B431-9E35D126D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582" t="11414" r="27869" b="14792"/>
          <a:stretch/>
        </p:blipFill>
        <p:spPr>
          <a:xfrm>
            <a:off x="3587135" y="794417"/>
            <a:ext cx="5787342" cy="5585888"/>
          </a:xfrm>
          <a:prstGeom prst="rect">
            <a:avLst/>
          </a:prstGeom>
        </p:spPr>
      </p:pic>
      <p:sp>
        <p:nvSpPr>
          <p:cNvPr id="31" name="Retângulo: Cantos Arredondados 30">
            <a:hlinkClick r:id="rId4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068335" y="2152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5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069737" y="44935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6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8721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7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9737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8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8564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9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54CA25B-7E17-4FA0-81BC-1064B83F7D51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Aplicações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p:sp>
        <p:nvSpPr>
          <p:cNvPr id="215" name="Espaço Reservado para Número de Slide 5">
            <a:extLst>
              <a:ext uri="{FF2B5EF4-FFF2-40B4-BE49-F238E27FC236}">
                <a16:creationId xmlns:a16="http://schemas.microsoft.com/office/drawing/2014/main" id="{EC50B6BB-6993-4185-B336-C6D2E2B506E4}"/>
              </a:ext>
            </a:extLst>
          </p:cNvPr>
          <p:cNvSpPr txBox="1">
            <a:spLocks/>
          </p:cNvSpPr>
          <p:nvPr/>
        </p:nvSpPr>
        <p:spPr>
          <a:xfrm>
            <a:off x="11521391" y="6331197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15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pic>
        <p:nvPicPr>
          <p:cNvPr id="28" name="Gráfico 27">
            <a:extLst>
              <a:ext uri="{FF2B5EF4-FFF2-40B4-BE49-F238E27FC236}">
                <a16:creationId xmlns:a16="http://schemas.microsoft.com/office/drawing/2014/main" id="{C5B31E1A-4530-4455-B788-A03BA69DE51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3972" t="6843" r="25344" b="4163"/>
          <a:stretch/>
        </p:blipFill>
        <p:spPr>
          <a:xfrm>
            <a:off x="3621860" y="772827"/>
            <a:ext cx="5787342" cy="5500495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B2D06ACA-7847-44F9-887C-C3F9C144D532}"/>
              </a:ext>
            </a:extLst>
          </p:cNvPr>
          <p:cNvSpPr/>
          <p:nvPr/>
        </p:nvSpPr>
        <p:spPr>
          <a:xfrm>
            <a:off x="246248" y="3275636"/>
            <a:ext cx="2032552" cy="972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DK Crayon Crumble" panose="03070001040701010105" pitchFamily="66" charset="0"/>
              </a:rPr>
              <a:t>Vermelho: 20</a:t>
            </a:r>
          </a:p>
          <a:p>
            <a:pPr algn="ctr"/>
            <a:r>
              <a:rPr lang="pt-BR" sz="2800" dirty="0">
                <a:latin typeface="DK Crayon Crumble" panose="03070001040701010105" pitchFamily="66" charset="0"/>
              </a:rPr>
              <a:t>Lilás: 69 </a:t>
            </a:r>
          </a:p>
        </p:txBody>
      </p:sp>
    </p:spTree>
    <p:extLst>
      <p:ext uri="{BB962C8B-B14F-4D97-AF65-F5344CB8AC3E}">
        <p14:creationId xmlns:p14="http://schemas.microsoft.com/office/powerpoint/2010/main" val="1330032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068335" y="2152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069737" y="44935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8721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9737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8564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54CA25B-7E17-4FA0-81BC-1064B83F7D51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Aplicações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p:sp>
        <p:nvSpPr>
          <p:cNvPr id="215" name="Espaço Reservado para Número de Slide 5">
            <a:extLst>
              <a:ext uri="{FF2B5EF4-FFF2-40B4-BE49-F238E27FC236}">
                <a16:creationId xmlns:a16="http://schemas.microsoft.com/office/drawing/2014/main" id="{EC50B6BB-6993-4185-B336-C6D2E2B506E4}"/>
              </a:ext>
            </a:extLst>
          </p:cNvPr>
          <p:cNvSpPr txBox="1">
            <a:spLocks/>
          </p:cNvSpPr>
          <p:nvPr/>
        </p:nvSpPr>
        <p:spPr>
          <a:xfrm>
            <a:off x="11521391" y="6331197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16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D7B6EB3-8E0B-4996-A0D6-1C0A64DFA9B8}"/>
              </a:ext>
            </a:extLst>
          </p:cNvPr>
          <p:cNvSpPr txBox="1"/>
          <p:nvPr/>
        </p:nvSpPr>
        <p:spPr>
          <a:xfrm>
            <a:off x="2221687" y="805774"/>
            <a:ext cx="963689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0" i="0" dirty="0">
                <a:solidFill>
                  <a:schemeClr val="bg1"/>
                </a:solidFill>
                <a:effectLst/>
                <a:latin typeface="DK Crayon Crumble" panose="03070001040701010105" pitchFamily="66" charset="0"/>
              </a:rPr>
              <a:t>3.1415926535897932384626433832795028841971693993751058209749445923078164062862089986280348253421170679821480865132823066470938446095505822317253594081284811174502841027019385211055596446229489549303819644288109756659334461284756482337867831652712019091456485669234603486104543266482133936072602491412737245870066063155881748815209209628292540917153643678925903600113305305488204665213841469519415116094330572703657595919530921861173819326117931051185480744623799627495673518857527248912279381830119491298336733624406566430860213949463952247371907021798609437027705392171762931767523846748184676694051320005681271452635608277857713427577896091736371787214684409012249534301465495853710507922796892589235420199561121290219608640344181598136297747713099605187072113499999983729780499510597317328160963185950244594553469083026425223082533446850352619311881710100031378387528865875332083814206171776691473035982534904287554687311595628638823537875937519577818577805321712268066130019278766111959092164201989380952572010654858632788659361533818279682303019520353018529689957736225994138912497217752834791315155748572424541506959508295331168617278558890750983817546374649393192550604009277016711390098488240128583616035637076601047101819429555961989467678374494482553797747268471040475346462080466842590694912933136770289891521047521620569660240580381501935112533824300355876402474964732639141992726042699227967823547816360093417216412199245863150302861829745557067498385054945885869269956909272107975093029553211653449872027559602364806654991198818347977535663698074265425278625518184175746728909777727938000816470600161452491921732172147723501414419735685481613611573525521334757418494684385233239073941433345477624168625189835694855620992192221842725502542568876717904946016534668049886272327917860857843838279679766814541009538837863609506800642251252051173929848960841284886269456042419652850222106611863067442786220391949450471237137869609563643719172874677646575739624138908658326459958133904780275900994657640789512694683983525957098258226205224894077267194782684826014769909026401363944374553050682034962524517493996514314298091906592509372216964615157098583874105978859597729754989301617539284681382686838689427741559918559252459539594310499725246808459872736446958486538367362226260991246080512438843904512441365497627807977156914359977001296160894416948685558484063534220722258284886481584560285060168427394522674676788952521385225499546667278239864565961163548862305774564980355936345681743241125150760694794510965960940252288797108931456691368672287489405601015033086179286809208747609178249385890097149096759852613655497818931297848216829989487226588048575640142704775551323796414515237462343645428584447952658678210511413547357395231134271661021359695362314429524849371871101457654035902799344037420073105785390621983874478084784896833214457138687519435064302184531910484810053706146806749192781911979399520614196634287544406437451237181921799983910159195618146751426912397489409071864942319615679452080951465502252316038819301420937621378559566389377870830390697920773467221825625996615014215030680384477345492026054146659252014974428507325186660021324340881907104863317346496514539057962685610055081066587969981635747363840525714591028970641401109712062804390397595156771577004203378699360072305587631763594218731251471205329281918261861258673215791984148488291644706095752706957220917567116722910981690915280173506712748583222871835209353965725121083579151369882091444210067510334671103141267111369908658516398315019701651511685171437657618351556508849099898599823873455283316355076479185358932261854896321329330898570642046752590709154814165498594616371802709819943099244889575712828905923233260972997120844335732654893823911932597463667305836041428138830320382490375898524374417029132765618093773444030707469211201913020330380197621101100449293215160842444859637669838952286847831235526582131449576857262433441893039686426243410773226978028073189154411010446823252716201052652272111660396665573092547110557853763466820653109896526918620564769312570586356620185581007293606598764861179104533488503461136576867532494416680396265797877185560845529654126654085306143444318586769751456614068007002378776591344017127494704205622305389945613140711270004078547332699390814546646458807972708266830634328587856983052358089330657574067954571637752542021149557615814002501262285941302164715509792592309907965473761255176567513575178296664547791745011299614890304639947132962107340437518957359614589019389713111790429782856475032031986915140287080859904801094121472213179476477726224142548545403321571853061422881375850430633217518297986622371721591607716692547487389866549494501146540628433663937900397692656721463853067360965712091807638327166416274888800786925602902284721040317211860820419000422966171196377921337575114959501566049631862947265473642523081770367515906735023507283540567040386743513622224771589150495309844489333096340878076932599397805419341447377441842631298608099888687413260472156951623965864573021631598193195167353812974167729478672422924654366800980676928238280689964004824354037014163149658979409243237896907069779422362508221688957383798623001593776471651228935786015881617557829735233446042815126272037343146531977774160319906655418763979293344195215413418994854447345673831624993419131814809277771038638773431772075456545322077709212019051660962804909263601975988281613323166636528619326686336062735676303544776280350450777235547105859548702790814356240145171806246436267945612753181340783303362542327839449753824372058353114771199260638133467768796959703098339130771098704085913374641442822772634659470474587847787201927715280731767907707157213444730605700733492436931138350493163128404251219256517980694113528013147013047816437885185290928545201165839341965621349143415956258658655705526904965209858033850722426482939728584783163057777560688876446248246857926039535277348030480290058760758251047470916439613626760449256274204208320856611906254543372131535958450687724602901618766795240616342522577195429162991930645537799140373404328752628889639958794757291746426357455254079091451357111369410911939325191076020825202618798531887705842972591677813149699009019211697173727847684726860849003377024242916513005005168323364350389517029893922334517220138128069650117844087451960121228599371623130171144484640903890644954440061986907548516026327505298349187407866808818338510228334508504860825039302133219715518430635455007668282949304137765527939751754613953984683393638304746119966538581538420568533862186725233402830871123282789212507712629463229563989898935821167456270102183564622013496715188190973038119800497340723961036854066431939509790190699639552453005450580685501956730229219139339185680344903982059551002263535361920419947455385938102343955449597783779023742161727111723643435439478221818528624085140066604433258885698670543154706965747458550332323342107301545940516553790686627333799585115625784322988273723198987571415957811196358330059408730681216028764962867446047746491599505497374256269010490377819868359381465741268049256487985561453723478673303904688383436346553794986419270563872931748723320837601123029911367938627089438799362016295154133714248928307220126901475466847653576164773794675200490757155527819653621323926406160136358155907422020203187277605277219005561484255518792530343513984425322341576233610642506390497500865627109535919465897514131034822769306247435363256916078154781811528436679570611086153315044521274739245449454236828860613408414863776700961207151249140430272538607648236341433462351897576645216413767969031495019108575984423919862916421939949072362346468441173940326591840443780513338945257423995082965912285085558215725031071257012668302402929525220118726767562204154205161841634847565169998116141010029960783869092916030288400269104140792886215078424516709087000699282120660418371806535567252532567532861291042487761825829765157959847035622262934860034158722980534989650226291748788202734209222245339856264766914905562842503912757710284027998066365825488926488025456610172967026640765590429099456815065265305371829412703369313785178609040708667114965583434347693385781711386455873678123014587687126603489139095620099393610310291616152881384379099042317473363948045759314931405297634757481193567091101377517210080315590248530906692037671922033229094334676851422144773793937517034436619910403375111735471918550464490263655128162288244625759163330391072253837421821408835086573917715096828874782656995995744906617583441375223970968340800535598491754173818839994469748676265516582765848358845314277568790029095170283529716344562129640435231176006651012412006597558512761785838292041974844236080071930457618932349229279650198751872127267507981255470958904556357921221033346697499235630254947802490114195212382815309114079073860251522742995818072471625916685451333123948049470791191532673430282441860414263639548000448002670496248201792896476697583183271314251702969234889627668440323260927524960357996469256504936818360900323809293459588970695365349406034021665443755890045632882250545255640564482465151875471196218443965825337543885690941130315095261793780029741207665147939425902989695946995565761218656196733786236256125216320862869222103274889218654364802296780705765615144632046927906821207388377814233562823608963208068222468012248261177185896381409183903673672220888321513755600372798394004152970028783076670944474560134556417254370906979396122571429894671543578468788614445812314593571984922528471605049221242470141214780573455105008019086996033027634787081081754501193071412233908663938339529425786905076431006383519834389341596131854347546495569781038293097164651438407007073604112373599843452251610507027056235266012764848308407611830130527932054274628654036036745328651057065874882256981579367897669742205750596834408697350201410206723585020072452256326513410559240190274216248439140359989535394590944070469120914093870012645600162374288021092764579310657922955249887275846101264836999892256959688159205600101655256375678566722796619885782794848855834397518744545512965634434803966420557982936804352202770984294232533022576341807039476994159791594530069752148293366555661567873640053666564165473217043903521329543529169414599041608753201868379370234888689479151071637852902345292440773659495630510074210871426134974595615138498713757047101787957310422969066670214498637464595280824369445789772330048764765241339075920434019634039114732023380715095222010682563427471646024335440051521266932493419673977041595683753555166730273900749729736354964533288869844061196496162773449518273695588220757355176651589855190986665393549481068873206859907540792342402300925900701731960362254756478940647548346647760411463233905651343306844953979070903023460461470961696886885014083470405460742958699138296682468185710318879065287036650832431974404771855678934823089431068287027228097362480939962706074726455399253994428081137369433887294063079261595995462624629707062594845569034711972996409089418059534393251236235508134949004364278527138315912568989295196427287573946914272534366941532361004537304881985517065941217352462589548730167600298865925786628561249665523533829428785425340483083307016537228563559152534784459818313411290019992059813522051173365856407826484942764411376393866924803118364453698589175442647399882284621844900877769776312795722672655562596282542765318300134070922334365779160128093179401718598599933849235495640057099558561134980252499066984233017350358044081168552653117099570899427328709258487894436460050410892266917835258707859512983441729535195378855345737426085902908176515578039059464087350612322611200937310804854852635722825768203416050484662775045003126200800799804925485346941469775164932709504934639382432227188515974054702148289711177792376122578873477188196825462981268685817050740272550263329044976277894423621674119186269439650671515779586756482399391760426017633870454990176143641204692182370764887834196896861181558158736062938603810171215855272668300823834046564758804051380801633638874216371406435495561868964112282140753302655100424104896783528588290243670904887118190909494533144218287661810310073547705498159680772009474696134360928614849417850171807793068108546900094458995279424398139213505586422196483491512639012803832001097738680662877923971801461343244572640097374257007359210031541508936793008169980536520276007277496745840028362405346037263416554259027601834840306811381855105979705664007509426087885735796037324514146786703688098806097164258497595138069309449401515422221943291302173912538355915031003330325111749156969174502714943315155885403922164097229101385368421197893890018529569196780455448285848370117096721253533875862158231013310387...</a:t>
            </a:r>
            <a:endParaRPr lang="pt-BR" sz="700" dirty="0">
              <a:solidFill>
                <a:schemeClr val="bg1"/>
              </a:solidFill>
              <a:latin typeface="DK Crayon Crumble" panose="030700010407010101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1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068335" y="2533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069737" y="46078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8721" y="89014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9737" y="131949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072062" y="17526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85641" y="217820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6789DA-C63B-425C-85D3-5226FF915385}"/>
              </a:ext>
            </a:extLst>
          </p:cNvPr>
          <p:cNvSpPr/>
          <p:nvPr/>
        </p:nvSpPr>
        <p:spPr>
          <a:xfrm>
            <a:off x="2278808" y="1341690"/>
            <a:ext cx="9522667" cy="540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DK Crayon Crumble" panose="03070001040701010105" pitchFamily="66" charset="0"/>
              </a:rPr>
              <a:t>BROSNAN, Patricia A. Visual mathematics: Using geoboards. </a:t>
            </a:r>
            <a:r>
              <a:rPr lang="en-US" sz="2000" b="1" dirty="0">
                <a:latin typeface="DK Crayon Crumble" panose="03070001040701010105" pitchFamily="66" charset="0"/>
              </a:rPr>
              <a:t>TEACHING Exceptional Children</a:t>
            </a:r>
            <a:r>
              <a:rPr lang="en-US" sz="2000" dirty="0">
                <a:latin typeface="DK Crayon Crumble" panose="03070001040701010105" pitchFamily="66" charset="0"/>
              </a:rPr>
              <a:t>, v. 29, n. 3, p. 18-22, 1997.</a:t>
            </a:r>
            <a:endParaRPr lang="pt-BR" sz="2000" dirty="0">
              <a:latin typeface="DK Crayon Crumble" panose="03070001040701010105" pitchFamily="66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D074BB9-13B5-4A9B-ABB3-E4642A23DB6C}"/>
              </a:ext>
            </a:extLst>
          </p:cNvPr>
          <p:cNvSpPr/>
          <p:nvPr/>
        </p:nvSpPr>
        <p:spPr>
          <a:xfrm>
            <a:off x="2278800" y="1964722"/>
            <a:ext cx="9522667" cy="810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dirty="0">
                <a:latin typeface="DK Crayon Crumble" panose="03070001040701010105" pitchFamily="66" charset="0"/>
              </a:rPr>
              <a:t>COSTA, </a:t>
            </a:r>
            <a:r>
              <a:rPr lang="pt-BR" sz="2000" dirty="0" err="1">
                <a:latin typeface="DK Crayon Crumble" panose="03070001040701010105" pitchFamily="66" charset="0"/>
              </a:rPr>
              <a:t>Dailson</a:t>
            </a:r>
            <a:r>
              <a:rPr lang="pt-BR" sz="2000" dirty="0">
                <a:latin typeface="DK Crayon Crumble" panose="03070001040701010105" pitchFamily="66" charset="0"/>
              </a:rPr>
              <a:t> Evangelista et al. </a:t>
            </a:r>
            <a:r>
              <a:rPr lang="pt-BR" sz="2000" dirty="0" err="1">
                <a:latin typeface="DK Crayon Crumble" panose="03070001040701010105" pitchFamily="66" charset="0"/>
              </a:rPr>
              <a:t>Geoplano</a:t>
            </a:r>
            <a:r>
              <a:rPr lang="pt-BR" sz="2000" dirty="0">
                <a:latin typeface="DK Crayon Crumble" panose="03070001040701010105" pitchFamily="66" charset="0"/>
              </a:rPr>
              <a:t> no ensino de matemática: Alguns aspectos e perspectivas da sua utilização na sala de aula. </a:t>
            </a:r>
            <a:r>
              <a:rPr lang="pt-BR" sz="2000" b="1" dirty="0">
                <a:latin typeface="DK Crayon Crumble" panose="03070001040701010105" pitchFamily="66" charset="0"/>
              </a:rPr>
              <a:t>Amazônia: Revista de Educação em Ciências e Matemáticas</a:t>
            </a:r>
            <a:r>
              <a:rPr lang="pt-BR" sz="2000" dirty="0">
                <a:latin typeface="DK Crayon Crumble" panose="03070001040701010105" pitchFamily="66" charset="0"/>
              </a:rPr>
              <a:t>, v. 7, p. 43-52, 2011.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4519A0-1B63-4154-8ACC-9510B724E4F8}"/>
              </a:ext>
            </a:extLst>
          </p:cNvPr>
          <p:cNvSpPr/>
          <p:nvPr/>
        </p:nvSpPr>
        <p:spPr>
          <a:xfrm>
            <a:off x="2278800" y="2857754"/>
            <a:ext cx="9522667" cy="540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DK Crayon Crumble" panose="03070001040701010105" pitchFamily="66" charset="0"/>
              </a:rPr>
              <a:t>COUSIN, Alexandra O. et al. Pick’s theorem in the classroom-10.5269/</a:t>
            </a:r>
            <a:r>
              <a:rPr lang="en-US" sz="2000" dirty="0" err="1">
                <a:latin typeface="DK Crayon Crumble" panose="03070001040701010105" pitchFamily="66" charset="0"/>
              </a:rPr>
              <a:t>bspm</a:t>
            </a:r>
            <a:r>
              <a:rPr lang="en-US" sz="2000" dirty="0">
                <a:latin typeface="DK Crayon Crumble" panose="03070001040701010105" pitchFamily="66" charset="0"/>
              </a:rPr>
              <a:t>. v28i1. 10852. </a:t>
            </a:r>
            <a:r>
              <a:rPr lang="en-US" sz="2000" dirty="0" err="1">
                <a:latin typeface="DK Crayon Crumble" panose="03070001040701010105" pitchFamily="66" charset="0"/>
              </a:rPr>
              <a:t>Boletim</a:t>
            </a:r>
            <a:r>
              <a:rPr lang="en-US" sz="2000" dirty="0">
                <a:latin typeface="DK Crayon Crumble" panose="03070001040701010105" pitchFamily="66" charset="0"/>
              </a:rPr>
              <a:t> da </a:t>
            </a:r>
            <a:r>
              <a:rPr lang="en-US" sz="2000" dirty="0" err="1">
                <a:latin typeface="DK Crayon Crumble" panose="03070001040701010105" pitchFamily="66" charset="0"/>
              </a:rPr>
              <a:t>Sociedade</a:t>
            </a:r>
            <a:r>
              <a:rPr lang="en-US" sz="2000" dirty="0">
                <a:latin typeface="DK Crayon Crumble" panose="03070001040701010105" pitchFamily="66" charset="0"/>
              </a:rPr>
              <a:t> </a:t>
            </a:r>
            <a:r>
              <a:rPr lang="en-US" sz="2000" dirty="0" err="1">
                <a:latin typeface="DK Crayon Crumble" panose="03070001040701010105" pitchFamily="66" charset="0"/>
              </a:rPr>
              <a:t>Paranaense</a:t>
            </a:r>
            <a:r>
              <a:rPr lang="en-US" sz="2000" dirty="0">
                <a:latin typeface="DK Crayon Crumble" panose="03070001040701010105" pitchFamily="66" charset="0"/>
              </a:rPr>
              <a:t> de </a:t>
            </a:r>
            <a:r>
              <a:rPr lang="en-US" sz="2000" dirty="0" err="1">
                <a:latin typeface="DK Crayon Crumble" panose="03070001040701010105" pitchFamily="66" charset="0"/>
              </a:rPr>
              <a:t>Matemática</a:t>
            </a:r>
            <a:r>
              <a:rPr lang="en-US" sz="2000" dirty="0">
                <a:latin typeface="DK Crayon Crumble" panose="03070001040701010105" pitchFamily="66" charset="0"/>
              </a:rPr>
              <a:t>, v. 28, n. 1, p. 79-83, 2010.</a:t>
            </a:r>
            <a:endParaRPr lang="pt-BR" sz="2000" dirty="0">
              <a:latin typeface="DK Crayon Crumble" panose="03070001040701010105" pitchFamily="66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5781161-C308-49E8-B25B-DCAB776611DB}"/>
              </a:ext>
            </a:extLst>
          </p:cNvPr>
          <p:cNvSpPr/>
          <p:nvPr/>
        </p:nvSpPr>
        <p:spPr>
          <a:xfrm>
            <a:off x="2278800" y="3479476"/>
            <a:ext cx="9522667" cy="270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dirty="0">
                <a:latin typeface="DK Crayon Crumble" panose="03070001040701010105" pitchFamily="66" charset="0"/>
              </a:rPr>
              <a:t>COUTINHO, Severino </a:t>
            </a:r>
            <a:r>
              <a:rPr lang="pt-BR" sz="2000" dirty="0" err="1">
                <a:latin typeface="DK Crayon Crumble" panose="03070001040701010105" pitchFamily="66" charset="0"/>
              </a:rPr>
              <a:t>Colier</a:t>
            </a:r>
            <a:r>
              <a:rPr lang="pt-BR" sz="2000" dirty="0">
                <a:latin typeface="DK Crayon Crumble" panose="03070001040701010105" pitchFamily="66" charset="0"/>
              </a:rPr>
              <a:t>. Números inteiros e criptografia RSA. IMPA, 1997.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575DEE-52FB-46F1-8BB0-32DCAE172966}"/>
              </a:ext>
            </a:extLst>
          </p:cNvPr>
          <p:cNvSpPr/>
          <p:nvPr/>
        </p:nvSpPr>
        <p:spPr>
          <a:xfrm>
            <a:off x="2278800" y="3831198"/>
            <a:ext cx="9522667" cy="270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dirty="0">
                <a:latin typeface="DK Crayon Crumble" panose="03070001040701010105" pitchFamily="66" charset="0"/>
              </a:rPr>
              <a:t>HERMES, Joelson </a:t>
            </a:r>
            <a:r>
              <a:rPr lang="pt-BR" sz="2000" dirty="0" err="1">
                <a:latin typeface="DK Crayon Crumble" panose="03070001040701010105" pitchFamily="66" charset="0"/>
              </a:rPr>
              <a:t>Dayvison</a:t>
            </a:r>
            <a:r>
              <a:rPr lang="pt-BR" sz="2000" dirty="0">
                <a:latin typeface="DK Crayon Crumble" panose="03070001040701010105" pitchFamily="66" charset="0"/>
              </a:rPr>
              <a:t> Veloso. O Teorema de </a:t>
            </a:r>
            <a:r>
              <a:rPr lang="pt-BR" sz="2000" dirty="0" err="1">
                <a:latin typeface="DK Crayon Crumble" panose="03070001040701010105" pitchFamily="66" charset="0"/>
              </a:rPr>
              <a:t>Pick</a:t>
            </a:r>
            <a:r>
              <a:rPr lang="pt-BR" sz="2000" dirty="0">
                <a:latin typeface="DK Crayon Crumble" panose="03070001040701010105" pitchFamily="66" charset="0"/>
              </a:rPr>
              <a:t>. Ciência e Natura, v. 37, n.3, p. 203 - 213, 2015.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2C56C85-5AC4-4054-A34F-4CA684A05346}"/>
              </a:ext>
            </a:extLst>
          </p:cNvPr>
          <p:cNvSpPr/>
          <p:nvPr/>
        </p:nvSpPr>
        <p:spPr>
          <a:xfrm>
            <a:off x="2278800" y="4182920"/>
            <a:ext cx="9522667" cy="540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dirty="0">
                <a:latin typeface="DK Crayon Crumble" panose="03070001040701010105" pitchFamily="66" charset="0"/>
              </a:rPr>
              <a:t>LIMA, </a:t>
            </a:r>
            <a:r>
              <a:rPr lang="pt-BR" sz="2000" dirty="0" err="1">
                <a:latin typeface="DK Crayon Crumble" panose="03070001040701010105" pitchFamily="66" charset="0"/>
              </a:rPr>
              <a:t>Elon</a:t>
            </a:r>
            <a:r>
              <a:rPr lang="pt-BR" sz="2000" dirty="0">
                <a:latin typeface="DK Crayon Crumble" panose="03070001040701010105" pitchFamily="66" charset="0"/>
              </a:rPr>
              <a:t> Lages et al. Meu Professor de Matemática e outras histórias. Sociedade Brasileira de Matemática, 1991.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A222B37-65B9-4F52-88A6-7FEBB380AD75}"/>
              </a:ext>
            </a:extLst>
          </p:cNvPr>
          <p:cNvSpPr/>
          <p:nvPr/>
        </p:nvSpPr>
        <p:spPr>
          <a:xfrm>
            <a:off x="2278800" y="4804642"/>
            <a:ext cx="9522667" cy="540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2000" b="0" i="0" u="none" strike="noStrike" baseline="0" dirty="0">
                <a:latin typeface="DK Crayon Crumble" panose="03070001040701010105" pitchFamily="66" charset="0"/>
              </a:rPr>
              <a:t>Olimpíada Brasileira de Matemática, Provas e Gabaritos da OBM. Acesso em 27 de janeiro de 2020. http://www.obm.org.br/opencms/provas_ gabaritos</a:t>
            </a:r>
            <a:endParaRPr lang="pt-BR" sz="2000" dirty="0">
              <a:latin typeface="DK Crayon Crumble" panose="03070001040701010105" pitchFamily="66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25350C-45B2-446E-9FBB-AB39CE1B5A12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Referências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p:sp>
        <p:nvSpPr>
          <p:cNvPr id="222" name="Espaço Reservado para Número de Slide 5">
            <a:extLst>
              <a:ext uri="{FF2B5EF4-FFF2-40B4-BE49-F238E27FC236}">
                <a16:creationId xmlns:a16="http://schemas.microsoft.com/office/drawing/2014/main" id="{71531CA4-D8C3-44A2-92FC-0146ED361AC6}"/>
              </a:ext>
            </a:extLst>
          </p:cNvPr>
          <p:cNvSpPr txBox="1">
            <a:spLocks/>
          </p:cNvSpPr>
          <p:nvPr/>
        </p:nvSpPr>
        <p:spPr>
          <a:xfrm>
            <a:off x="11512060" y="6321866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17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714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hlinkClick r:id="rId2" action="ppaction://hlinksldjump"/>
            <a:extLst>
              <a:ext uri="{FF2B5EF4-FFF2-40B4-BE49-F238E27FC236}">
                <a16:creationId xmlns:a16="http://schemas.microsoft.com/office/drawing/2014/main" id="{270B727A-1548-4709-A096-67479ABB350C}"/>
              </a:ext>
            </a:extLst>
          </p:cNvPr>
          <p:cNvSpPr/>
          <p:nvPr/>
        </p:nvSpPr>
        <p:spPr>
          <a:xfrm>
            <a:off x="-276547" y="33338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4" name="Retângulo: Cantos Arredondados 3">
            <a:hlinkClick r:id="rId3" action="ppaction://hlinksldjump"/>
            <a:extLst>
              <a:ext uri="{FF2B5EF4-FFF2-40B4-BE49-F238E27FC236}">
                <a16:creationId xmlns:a16="http://schemas.microsoft.com/office/drawing/2014/main" id="{8ACE4C28-272F-45FE-B610-86A182A27DF3}"/>
              </a:ext>
            </a:extLst>
          </p:cNvPr>
          <p:cNvSpPr/>
          <p:nvPr/>
        </p:nvSpPr>
        <p:spPr>
          <a:xfrm>
            <a:off x="-276548" y="45697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5" name="Retângulo: Cantos Arredondados 4">
            <a:hlinkClick r:id="rId4" action="ppaction://hlinksldjump"/>
            <a:extLst>
              <a:ext uri="{FF2B5EF4-FFF2-40B4-BE49-F238E27FC236}">
                <a16:creationId xmlns:a16="http://schemas.microsoft.com/office/drawing/2014/main" id="{3863781D-AAEB-465E-B1C7-EDE850D5B436}"/>
              </a:ext>
            </a:extLst>
          </p:cNvPr>
          <p:cNvSpPr/>
          <p:nvPr/>
        </p:nvSpPr>
        <p:spPr>
          <a:xfrm>
            <a:off x="-276549" y="888236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6" name="Retângulo: Cantos Arredondados 5">
            <a:hlinkClick r:id="rId5" action="ppaction://hlinksldjump"/>
            <a:extLst>
              <a:ext uri="{FF2B5EF4-FFF2-40B4-BE49-F238E27FC236}">
                <a16:creationId xmlns:a16="http://schemas.microsoft.com/office/drawing/2014/main" id="{8AB02E84-52C3-4BBF-9B0D-6C61A7FB9DEE}"/>
              </a:ext>
            </a:extLst>
          </p:cNvPr>
          <p:cNvSpPr/>
          <p:nvPr/>
        </p:nvSpPr>
        <p:spPr>
          <a:xfrm>
            <a:off x="-276552" y="1313780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7" name="Retângulo: Cantos Arredondados 6">
            <a:hlinkClick r:id="rId6" action="ppaction://hlinksldjump"/>
            <a:extLst>
              <a:ext uri="{FF2B5EF4-FFF2-40B4-BE49-F238E27FC236}">
                <a16:creationId xmlns:a16="http://schemas.microsoft.com/office/drawing/2014/main" id="{FB6EE107-1C59-44EC-BD9A-BDCF64B957BA}"/>
              </a:ext>
            </a:extLst>
          </p:cNvPr>
          <p:cNvSpPr/>
          <p:nvPr/>
        </p:nvSpPr>
        <p:spPr>
          <a:xfrm>
            <a:off x="-276551" y="174122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8" name="Retângulo: Cantos Arredondados 7">
            <a:hlinkClick r:id="rId7" action="ppaction://hlinksldjump"/>
            <a:extLst>
              <a:ext uri="{FF2B5EF4-FFF2-40B4-BE49-F238E27FC236}">
                <a16:creationId xmlns:a16="http://schemas.microsoft.com/office/drawing/2014/main" id="{0CAA0B37-7AFA-4533-9AFB-8C881A9761E1}"/>
              </a:ext>
            </a:extLst>
          </p:cNvPr>
          <p:cNvSpPr/>
          <p:nvPr/>
        </p:nvSpPr>
        <p:spPr>
          <a:xfrm>
            <a:off x="-276552" y="2168678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B85032C-D3FC-4A28-8DB0-C9924F25B119}"/>
              </a:ext>
            </a:extLst>
          </p:cNvPr>
          <p:cNvSpPr txBox="1">
            <a:spLocks/>
          </p:cNvSpPr>
          <p:nvPr/>
        </p:nvSpPr>
        <p:spPr>
          <a:xfrm>
            <a:off x="2204720" y="156121"/>
            <a:ext cx="9608340" cy="6870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DK Crayon Crumble" panose="03070001040701010105" pitchFamily="66" charset="0"/>
              </a:rPr>
              <a:t>Contatos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09561EC3-D0D4-4FE9-909A-A9C3AB69381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25318" t="25631" r="25491" b="25049"/>
          <a:stretch/>
        </p:blipFill>
        <p:spPr>
          <a:xfrm>
            <a:off x="5865987" y="2289669"/>
            <a:ext cx="1136341" cy="1139331"/>
          </a:xfrm>
          <a:prstGeom prst="rect">
            <a:avLst/>
          </a:prstGeom>
        </p:spPr>
      </p:pic>
      <p:pic>
        <p:nvPicPr>
          <p:cNvPr id="11" name="Imagem 10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7B44AE22-2145-49B7-85E0-3EE81DBA170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0" t="25695" r="13100" b="26528"/>
          <a:stretch/>
        </p:blipFill>
        <p:spPr>
          <a:xfrm>
            <a:off x="2542791" y="2289669"/>
            <a:ext cx="1576516" cy="1139331"/>
          </a:xfrm>
          <a:prstGeom prst="rect">
            <a:avLst/>
          </a:prstGeom>
        </p:spPr>
      </p:pic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F63E16F1-9E31-46CE-BD4E-27DE63FD8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638" y="5052157"/>
            <a:ext cx="1089422" cy="1089422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BD92DA71-DF7B-4C3A-8AB8-F98149B7CD95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261" y="2072602"/>
            <a:ext cx="1576516" cy="157651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09FC10-6C0C-411D-A6F6-DC7FBAA4436F}"/>
              </a:ext>
            </a:extLst>
          </p:cNvPr>
          <p:cNvSpPr txBox="1"/>
          <p:nvPr/>
        </p:nvSpPr>
        <p:spPr>
          <a:xfrm>
            <a:off x="5257867" y="3552798"/>
            <a:ext cx="2352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DK Crayon Crumble" panose="03070001040701010105" pitchFamily="66" charset="0"/>
              </a:rPr>
              <a:t>Prof.ronildonick</a:t>
            </a:r>
            <a:endParaRPr lang="pt-BR" sz="2400" b="1" dirty="0">
              <a:solidFill>
                <a:schemeClr val="bg1"/>
              </a:solidFill>
              <a:latin typeface="DK Crayon Crumble" panose="03070001040701010105" pitchFamily="66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68324B-01E9-48A0-85A8-729761D8DFBD}"/>
              </a:ext>
            </a:extLst>
          </p:cNvPr>
          <p:cNvSpPr txBox="1"/>
          <p:nvPr/>
        </p:nvSpPr>
        <p:spPr>
          <a:xfrm>
            <a:off x="1189317" y="3553966"/>
            <a:ext cx="428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DK Crayon Crumble" panose="03070001040701010105" pitchFamily="66" charset="0"/>
              </a:rPr>
              <a:t>Professor Ronildo Nicodemos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2C99D8-80BD-4314-A4CC-326681E4CACC}"/>
              </a:ext>
            </a:extLst>
          </p:cNvPr>
          <p:cNvSpPr txBox="1"/>
          <p:nvPr/>
        </p:nvSpPr>
        <p:spPr>
          <a:xfrm>
            <a:off x="7334851" y="3546567"/>
            <a:ext cx="428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DK Crayon Crumble" panose="03070001040701010105" pitchFamily="66" charset="0"/>
              </a:rPr>
              <a:t>ronildo.nicodemos@ufersa.edu.br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378ABBD-DEF8-4E3C-9C9E-4E3AAE595CB6}"/>
              </a:ext>
            </a:extLst>
          </p:cNvPr>
          <p:cNvSpPr txBox="1"/>
          <p:nvPr/>
        </p:nvSpPr>
        <p:spPr>
          <a:xfrm>
            <a:off x="8902742" y="5379646"/>
            <a:ext cx="2352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DK Crayon Crumble" panose="03070001040701010105" pitchFamily="66" charset="0"/>
              </a:rPr>
              <a:t>(84) 99986 5028</a:t>
            </a:r>
          </a:p>
        </p:txBody>
      </p:sp>
      <p:sp>
        <p:nvSpPr>
          <p:cNvPr id="18" name="Espaço Reservado para Número de Slide 5">
            <a:extLst>
              <a:ext uri="{FF2B5EF4-FFF2-40B4-BE49-F238E27FC236}">
                <a16:creationId xmlns:a16="http://schemas.microsoft.com/office/drawing/2014/main" id="{71005807-33CE-41A8-8FA0-4219C94E491E}"/>
              </a:ext>
            </a:extLst>
          </p:cNvPr>
          <p:cNvSpPr txBox="1">
            <a:spLocks/>
          </p:cNvSpPr>
          <p:nvPr/>
        </p:nvSpPr>
        <p:spPr>
          <a:xfrm>
            <a:off x="11507139" y="6312490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18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16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518BD0-A58E-420F-88C0-652B8BE2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440" y="3023576"/>
            <a:ext cx="10515600" cy="1500187"/>
          </a:xfrm>
        </p:spPr>
        <p:txBody>
          <a:bodyPr/>
          <a:lstStyle/>
          <a:p>
            <a:pPr marL="0" indent="0" algn="ctr">
              <a:buNone/>
            </a:pPr>
            <a:r>
              <a:rPr lang="pt-BR" sz="5000" dirty="0">
                <a:solidFill>
                  <a:schemeClr val="bg1"/>
                </a:solidFill>
                <a:latin typeface="DK Crayon Crumble" panose="03070001040701010105" pitchFamily="66" charset="0"/>
              </a:rPr>
              <a:t>Muito Obrigado!!!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C15B07-8626-416D-B28D-F21667A7B330}"/>
              </a:ext>
            </a:extLst>
          </p:cNvPr>
          <p:cNvSpPr txBox="1"/>
          <p:nvPr/>
        </p:nvSpPr>
        <p:spPr>
          <a:xfrm>
            <a:off x="5037598" y="5062983"/>
            <a:ext cx="7123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DK Crayon Crumble" panose="03070001040701010105" pitchFamily="66" charset="0"/>
              </a:rPr>
              <a:t>“Um truque é uma boa ideia que resolve um problema, um método é uma boa ideia que resolve muitos problemas.”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DK Crayon Crumble" panose="03070001040701010105" pitchFamily="66" charset="0"/>
              </a:rPr>
              <a:t>Morgado</a:t>
            </a:r>
          </a:p>
        </p:txBody>
      </p:sp>
      <p:sp>
        <p:nvSpPr>
          <p:cNvPr id="13" name="Retângulo: Cantos Arredondados 12">
            <a:hlinkClick r:id="rId2" action="ppaction://hlinksldjump"/>
            <a:extLst>
              <a:ext uri="{FF2B5EF4-FFF2-40B4-BE49-F238E27FC236}">
                <a16:creationId xmlns:a16="http://schemas.microsoft.com/office/drawing/2014/main" id="{1E0FF17F-2F15-4A5D-BB4C-6DD2BF91A64B}"/>
              </a:ext>
            </a:extLst>
          </p:cNvPr>
          <p:cNvSpPr/>
          <p:nvPr/>
        </p:nvSpPr>
        <p:spPr>
          <a:xfrm>
            <a:off x="-276547" y="33338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14" name="Retângulo: Cantos Arredondados 13">
            <a:hlinkClick r:id="rId3" action="ppaction://hlinksldjump"/>
            <a:extLst>
              <a:ext uri="{FF2B5EF4-FFF2-40B4-BE49-F238E27FC236}">
                <a16:creationId xmlns:a16="http://schemas.microsoft.com/office/drawing/2014/main" id="{BC254E6E-C6DC-4738-9F77-A9A573491DC0}"/>
              </a:ext>
            </a:extLst>
          </p:cNvPr>
          <p:cNvSpPr/>
          <p:nvPr/>
        </p:nvSpPr>
        <p:spPr>
          <a:xfrm>
            <a:off x="-276548" y="45697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15" name="Retângulo: Cantos Arredondados 14">
            <a:hlinkClick r:id="rId4" action="ppaction://hlinksldjump"/>
            <a:extLst>
              <a:ext uri="{FF2B5EF4-FFF2-40B4-BE49-F238E27FC236}">
                <a16:creationId xmlns:a16="http://schemas.microsoft.com/office/drawing/2014/main" id="{AE2646B8-265B-4B59-98FE-B16140552A56}"/>
              </a:ext>
            </a:extLst>
          </p:cNvPr>
          <p:cNvSpPr/>
          <p:nvPr/>
        </p:nvSpPr>
        <p:spPr>
          <a:xfrm>
            <a:off x="-276549" y="888236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16" name="Retângulo: Cantos Arredondados 15">
            <a:hlinkClick r:id="rId5" action="ppaction://hlinksldjump"/>
            <a:extLst>
              <a:ext uri="{FF2B5EF4-FFF2-40B4-BE49-F238E27FC236}">
                <a16:creationId xmlns:a16="http://schemas.microsoft.com/office/drawing/2014/main" id="{D194E5CC-A186-4176-B3AC-7BC03B947BA1}"/>
              </a:ext>
            </a:extLst>
          </p:cNvPr>
          <p:cNvSpPr/>
          <p:nvPr/>
        </p:nvSpPr>
        <p:spPr>
          <a:xfrm>
            <a:off x="-276552" y="1313780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17" name="Retângulo: Cantos Arredondados 16">
            <a:hlinkClick r:id="rId6" action="ppaction://hlinksldjump"/>
            <a:extLst>
              <a:ext uri="{FF2B5EF4-FFF2-40B4-BE49-F238E27FC236}">
                <a16:creationId xmlns:a16="http://schemas.microsoft.com/office/drawing/2014/main" id="{26C3DC6F-D3CA-4A9C-805A-7979D81E1F5D}"/>
              </a:ext>
            </a:extLst>
          </p:cNvPr>
          <p:cNvSpPr/>
          <p:nvPr/>
        </p:nvSpPr>
        <p:spPr>
          <a:xfrm>
            <a:off x="-276551" y="174122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18" name="Retângulo: Cantos Arredondados 17">
            <a:hlinkClick r:id="rId7" action="ppaction://hlinksldjump"/>
            <a:extLst>
              <a:ext uri="{FF2B5EF4-FFF2-40B4-BE49-F238E27FC236}">
                <a16:creationId xmlns:a16="http://schemas.microsoft.com/office/drawing/2014/main" id="{EFC1FAB5-575F-45F3-99BE-8FFA43C73784}"/>
              </a:ext>
            </a:extLst>
          </p:cNvPr>
          <p:cNvSpPr/>
          <p:nvPr/>
        </p:nvSpPr>
        <p:spPr>
          <a:xfrm>
            <a:off x="-276552" y="2168678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592AD35E-4CF1-42B2-94F1-D529E5D57667}"/>
              </a:ext>
            </a:extLst>
          </p:cNvPr>
          <p:cNvSpPr txBox="1">
            <a:spLocks/>
          </p:cNvSpPr>
          <p:nvPr/>
        </p:nvSpPr>
        <p:spPr>
          <a:xfrm>
            <a:off x="11507139" y="6312490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19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grpSp>
        <p:nvGrpSpPr>
          <p:cNvPr id="12" name="line" descr="Line graphic">
            <a:extLst>
              <a:ext uri="{FF2B5EF4-FFF2-40B4-BE49-F238E27FC236}">
                <a16:creationId xmlns:a16="http://schemas.microsoft.com/office/drawing/2014/main" id="{48EF155E-8E6E-4C24-A431-7D2D41416084}"/>
              </a:ext>
            </a:extLst>
          </p:cNvPr>
          <p:cNvGrpSpPr/>
          <p:nvPr/>
        </p:nvGrpSpPr>
        <p:grpSpPr bwMode="invGray">
          <a:xfrm>
            <a:off x="2709704" y="3503443"/>
            <a:ext cx="6959203" cy="104503"/>
            <a:chOff x="-4110038" y="2711451"/>
            <a:chExt cx="17394239" cy="152398"/>
          </a:xfrm>
          <a:solidFill>
            <a:schemeClr val="accent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9D38DC8-904D-4D04-A36C-24143519433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0A2B815C-130D-461B-8BBE-E161688A78F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50A5573-F8F3-4AE3-B7A6-36C25D4779B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4B9E0F5-4173-4ACE-ABA2-D8D183704F5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DFE8AA9-239A-46AA-A275-D49C7D5CE19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52075F27-DBE4-453B-BCCB-93A234FF22C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27FCB38-A7E6-44B8-B8E3-C645033862C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0FE8418D-D8AB-4EBF-A23B-4D1E8651ED2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8649786D-A6B9-4A44-AB2A-352AF28D7D2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C2FE0DAB-B212-4157-9520-C5B04B69B56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3CD5A4E6-B742-47FB-8890-A3BA907781A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4F2A0584-FC1B-4980-83E5-F979D3BB3D7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3A95568D-F308-434B-A60C-376D7DAA22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B082EAC-573D-4983-8D80-9071BB987F6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B105CF82-671C-4DDA-BF56-76F40A4AF6A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CBA6437-0C33-48C1-96C1-AA3D1136990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B45AA811-2DC9-4C86-B1C3-96DFF90A77F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1445A8B3-89CA-4F5C-9EDC-1160CD2FDB8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C49181B8-44EC-4136-857C-ADD2A31CD9B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D7E82CB7-3438-4DD0-A8BA-3704022ED35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2A81DAAF-87C5-4F25-A224-1F976649C76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5B4EDC5D-E6BA-421A-8A47-C8F8BB6B523F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92E58E30-88A4-4EAD-9F01-A671712B243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D0AEC9BD-6E65-4C26-8F72-97A48624025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1153D2BA-9ADF-4CA7-BBCD-88879815EE7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24C0F78-71F4-477E-9294-4009C7D4CBF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98C84A33-3421-4BD2-88F3-41D181F33A3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55533866-6A5D-470A-83F2-03E4EFDCA56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4D546C1C-8C08-40E4-BD30-B8B3154DF5C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F61110FF-F3FB-40D6-B426-6A9064FBC23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4C14DA19-389C-4645-B13A-A2773CC380A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701C4C44-D188-4883-AC0E-1F542CF79A8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742A9CA-1D82-46AD-A9E6-A2A2D1D4B43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47A78B45-8EB7-4241-A992-7C8E448D81C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58AE621C-982E-44CE-A832-51ECCD62A26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5BB142AD-8223-4D8B-9C95-5B0D8B4D6A3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C03DD39F-F180-41C9-9968-B9D9C752209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B20EACDD-6A62-4C7E-BCC2-38D37FA2CA2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E30B90AE-D1AF-4F62-A58D-C16715B8845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642654C9-520B-4DFC-8209-98D9B89B5DE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D7E6B996-EC55-4101-A90F-8066884BE1D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C021ADEA-2838-44B1-863A-77B1A1BE971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2079742A-5B18-443B-871B-BCCA71979BB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F8B708D9-1614-43A8-8058-C139746D79E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3EFCD30A-A2B1-45F0-B2F9-8556BB377D6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0716AD63-6B75-4612-8357-BBEE65EE16E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2273D49-B238-4A1A-9BCF-8E0C45537F6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729E89A2-789B-4F46-88FC-00574B3E924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F38EEDEE-C347-441C-894C-9E91DD341B7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14CAE1EC-2EEB-48D8-98A8-7B4600BB84E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48C8A75D-B397-4709-955E-7F7FBFCADA7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D3ED1E68-FA18-4F9B-8F39-330528F2A8C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6620EEA5-72BE-4A78-9C5C-09631AD69F2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B1F2E908-C8AB-4AF1-8932-ABB14978843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59">
              <a:extLst>
                <a:ext uri="{FF2B5EF4-FFF2-40B4-BE49-F238E27FC236}">
                  <a16:creationId xmlns:a16="http://schemas.microsoft.com/office/drawing/2014/main" id="{3667BF02-C394-40AF-B644-59DAA8E2852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60">
              <a:extLst>
                <a:ext uri="{FF2B5EF4-FFF2-40B4-BE49-F238E27FC236}">
                  <a16:creationId xmlns:a16="http://schemas.microsoft.com/office/drawing/2014/main" id="{FBEF5DCD-35A2-418A-903B-0E61BCF21E0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6C7A6D02-CD63-44D8-A036-282BFB5232C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62">
              <a:extLst>
                <a:ext uri="{FF2B5EF4-FFF2-40B4-BE49-F238E27FC236}">
                  <a16:creationId xmlns:a16="http://schemas.microsoft.com/office/drawing/2014/main" id="{CFC84CC6-2685-4DCA-8A37-49B5ED7B9AB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63">
              <a:extLst>
                <a:ext uri="{FF2B5EF4-FFF2-40B4-BE49-F238E27FC236}">
                  <a16:creationId xmlns:a16="http://schemas.microsoft.com/office/drawing/2014/main" id="{68F505E2-A6F6-4FFE-A852-CFA19565DB76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-4110038" y="2768975"/>
              <a:ext cx="16486187" cy="69475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78" name="Freeform 64">
              <a:extLst>
                <a:ext uri="{FF2B5EF4-FFF2-40B4-BE49-F238E27FC236}">
                  <a16:creationId xmlns:a16="http://schemas.microsoft.com/office/drawing/2014/main" id="{2CCDE505-B75F-4832-A53C-0FB1F06A014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65">
              <a:extLst>
                <a:ext uri="{FF2B5EF4-FFF2-40B4-BE49-F238E27FC236}">
                  <a16:creationId xmlns:a16="http://schemas.microsoft.com/office/drawing/2014/main" id="{6449B7A4-5C2E-4A1D-9E90-E003211DBA3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66">
              <a:extLst>
                <a:ext uri="{FF2B5EF4-FFF2-40B4-BE49-F238E27FC236}">
                  <a16:creationId xmlns:a16="http://schemas.microsoft.com/office/drawing/2014/main" id="{72EFFBB6-208B-4A5B-8198-9F69F81EA68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67">
              <a:extLst>
                <a:ext uri="{FF2B5EF4-FFF2-40B4-BE49-F238E27FC236}">
                  <a16:creationId xmlns:a16="http://schemas.microsoft.com/office/drawing/2014/main" id="{0720E0BD-560D-4793-A4F7-647F5492D9D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68">
              <a:extLst>
                <a:ext uri="{FF2B5EF4-FFF2-40B4-BE49-F238E27FC236}">
                  <a16:creationId xmlns:a16="http://schemas.microsoft.com/office/drawing/2014/main" id="{3DB62E7F-714C-4C8A-A4C9-C850B526C9B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69">
              <a:extLst>
                <a:ext uri="{FF2B5EF4-FFF2-40B4-BE49-F238E27FC236}">
                  <a16:creationId xmlns:a16="http://schemas.microsoft.com/office/drawing/2014/main" id="{B24FC993-9540-49A8-8DBC-3A3F04C8C84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70">
              <a:extLst>
                <a:ext uri="{FF2B5EF4-FFF2-40B4-BE49-F238E27FC236}">
                  <a16:creationId xmlns:a16="http://schemas.microsoft.com/office/drawing/2014/main" id="{B349D89F-A510-4BFA-A533-AA7C91972DE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71">
              <a:extLst>
                <a:ext uri="{FF2B5EF4-FFF2-40B4-BE49-F238E27FC236}">
                  <a16:creationId xmlns:a16="http://schemas.microsoft.com/office/drawing/2014/main" id="{E755C5FD-48D1-4E0D-8744-D27030A343B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72">
              <a:extLst>
                <a:ext uri="{FF2B5EF4-FFF2-40B4-BE49-F238E27FC236}">
                  <a16:creationId xmlns:a16="http://schemas.microsoft.com/office/drawing/2014/main" id="{6152D409-0F0C-46C1-8D48-83AF0F81AFB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73">
              <a:extLst>
                <a:ext uri="{FF2B5EF4-FFF2-40B4-BE49-F238E27FC236}">
                  <a16:creationId xmlns:a16="http://schemas.microsoft.com/office/drawing/2014/main" id="{1ACE5DD0-7FC4-4366-845D-E3F0BB005B5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74">
              <a:extLst>
                <a:ext uri="{FF2B5EF4-FFF2-40B4-BE49-F238E27FC236}">
                  <a16:creationId xmlns:a16="http://schemas.microsoft.com/office/drawing/2014/main" id="{9E4AE5C5-8037-462E-9A7D-A811546FA22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75">
              <a:extLst>
                <a:ext uri="{FF2B5EF4-FFF2-40B4-BE49-F238E27FC236}">
                  <a16:creationId xmlns:a16="http://schemas.microsoft.com/office/drawing/2014/main" id="{BCB7E377-87AC-4DE9-829A-61CE959D1D4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76">
              <a:extLst>
                <a:ext uri="{FF2B5EF4-FFF2-40B4-BE49-F238E27FC236}">
                  <a16:creationId xmlns:a16="http://schemas.microsoft.com/office/drawing/2014/main" id="{8AEDCCF3-74EB-433E-B6A8-1EF066D85B2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id="{6AED2A12-54D3-4852-94F9-E232461DB72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78">
              <a:extLst>
                <a:ext uri="{FF2B5EF4-FFF2-40B4-BE49-F238E27FC236}">
                  <a16:creationId xmlns:a16="http://schemas.microsoft.com/office/drawing/2014/main" id="{3DF82EA5-7B3E-473F-850B-5EF090B144A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79">
              <a:extLst>
                <a:ext uri="{FF2B5EF4-FFF2-40B4-BE49-F238E27FC236}">
                  <a16:creationId xmlns:a16="http://schemas.microsoft.com/office/drawing/2014/main" id="{A09FC3F9-E980-46E0-A84F-9850A0D1576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80">
              <a:extLst>
                <a:ext uri="{FF2B5EF4-FFF2-40B4-BE49-F238E27FC236}">
                  <a16:creationId xmlns:a16="http://schemas.microsoft.com/office/drawing/2014/main" id="{F6FCB921-F19E-4EF3-8990-1DBE567297A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81">
              <a:extLst>
                <a:ext uri="{FF2B5EF4-FFF2-40B4-BE49-F238E27FC236}">
                  <a16:creationId xmlns:a16="http://schemas.microsoft.com/office/drawing/2014/main" id="{1A2C3CEB-8930-487B-B75C-0513C8F100E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82">
              <a:extLst>
                <a:ext uri="{FF2B5EF4-FFF2-40B4-BE49-F238E27FC236}">
                  <a16:creationId xmlns:a16="http://schemas.microsoft.com/office/drawing/2014/main" id="{77F0DDCE-5F1D-4EA9-A02A-5CA6736434B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83">
              <a:extLst>
                <a:ext uri="{FF2B5EF4-FFF2-40B4-BE49-F238E27FC236}">
                  <a16:creationId xmlns:a16="http://schemas.microsoft.com/office/drawing/2014/main" id="{01EC617C-A5F2-4A27-8AE3-5DDD8F31850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84">
              <a:extLst>
                <a:ext uri="{FF2B5EF4-FFF2-40B4-BE49-F238E27FC236}">
                  <a16:creationId xmlns:a16="http://schemas.microsoft.com/office/drawing/2014/main" id="{7AB74E1F-CAF7-4131-8975-CD983A76554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85">
              <a:extLst>
                <a:ext uri="{FF2B5EF4-FFF2-40B4-BE49-F238E27FC236}">
                  <a16:creationId xmlns:a16="http://schemas.microsoft.com/office/drawing/2014/main" id="{431035E5-865A-46AA-9BDB-58F0A1FF652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86">
              <a:extLst>
                <a:ext uri="{FF2B5EF4-FFF2-40B4-BE49-F238E27FC236}">
                  <a16:creationId xmlns:a16="http://schemas.microsoft.com/office/drawing/2014/main" id="{7298AA40-DC37-4A0D-B479-D5364F8EAAB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87">
              <a:extLst>
                <a:ext uri="{FF2B5EF4-FFF2-40B4-BE49-F238E27FC236}">
                  <a16:creationId xmlns:a16="http://schemas.microsoft.com/office/drawing/2014/main" id="{25410320-E500-4119-B0CD-5E9DB5C2837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88">
              <a:extLst>
                <a:ext uri="{FF2B5EF4-FFF2-40B4-BE49-F238E27FC236}">
                  <a16:creationId xmlns:a16="http://schemas.microsoft.com/office/drawing/2014/main" id="{FB993D26-F551-47EA-B339-74A89476E47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89">
              <a:extLst>
                <a:ext uri="{FF2B5EF4-FFF2-40B4-BE49-F238E27FC236}">
                  <a16:creationId xmlns:a16="http://schemas.microsoft.com/office/drawing/2014/main" id="{378B2E7D-6661-473A-9A03-AE348A099D8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90">
              <a:extLst>
                <a:ext uri="{FF2B5EF4-FFF2-40B4-BE49-F238E27FC236}">
                  <a16:creationId xmlns:a16="http://schemas.microsoft.com/office/drawing/2014/main" id="{35BAC811-1EA0-492C-9EFD-076C07B6685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91">
              <a:extLst>
                <a:ext uri="{FF2B5EF4-FFF2-40B4-BE49-F238E27FC236}">
                  <a16:creationId xmlns:a16="http://schemas.microsoft.com/office/drawing/2014/main" id="{B129C63A-BEBB-4106-B54E-CE25A7831AE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92">
              <a:extLst>
                <a:ext uri="{FF2B5EF4-FFF2-40B4-BE49-F238E27FC236}">
                  <a16:creationId xmlns:a16="http://schemas.microsoft.com/office/drawing/2014/main" id="{458724CC-898D-471B-A885-1080DDE4E83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93">
              <a:extLst>
                <a:ext uri="{FF2B5EF4-FFF2-40B4-BE49-F238E27FC236}">
                  <a16:creationId xmlns:a16="http://schemas.microsoft.com/office/drawing/2014/main" id="{002E5263-C2AF-4531-98C0-42FC35A907B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94">
              <a:extLst>
                <a:ext uri="{FF2B5EF4-FFF2-40B4-BE49-F238E27FC236}">
                  <a16:creationId xmlns:a16="http://schemas.microsoft.com/office/drawing/2014/main" id="{4D1CA73F-2F4D-495B-8B3C-1A9CEA78CAD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95">
              <a:extLst>
                <a:ext uri="{FF2B5EF4-FFF2-40B4-BE49-F238E27FC236}">
                  <a16:creationId xmlns:a16="http://schemas.microsoft.com/office/drawing/2014/main" id="{3B9BE946-450A-4F80-A545-F75D1E3B591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96">
              <a:extLst>
                <a:ext uri="{FF2B5EF4-FFF2-40B4-BE49-F238E27FC236}">
                  <a16:creationId xmlns:a16="http://schemas.microsoft.com/office/drawing/2014/main" id="{F6BDC27A-FE5E-475F-946C-4C16D552452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97">
              <a:extLst>
                <a:ext uri="{FF2B5EF4-FFF2-40B4-BE49-F238E27FC236}">
                  <a16:creationId xmlns:a16="http://schemas.microsoft.com/office/drawing/2014/main" id="{19B0EE7B-8B1E-4720-866A-AC5DAC45DF4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98">
              <a:extLst>
                <a:ext uri="{FF2B5EF4-FFF2-40B4-BE49-F238E27FC236}">
                  <a16:creationId xmlns:a16="http://schemas.microsoft.com/office/drawing/2014/main" id="{49EC1391-D556-4F8E-A403-084A1CFBD2B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99">
              <a:extLst>
                <a:ext uri="{FF2B5EF4-FFF2-40B4-BE49-F238E27FC236}">
                  <a16:creationId xmlns:a16="http://schemas.microsoft.com/office/drawing/2014/main" id="{C5AEEA11-B4E4-4364-A247-A96BA21630C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114" name="Freeform 100">
              <a:extLst>
                <a:ext uri="{FF2B5EF4-FFF2-40B4-BE49-F238E27FC236}">
                  <a16:creationId xmlns:a16="http://schemas.microsoft.com/office/drawing/2014/main" id="{70FCF767-327E-4E3C-9D7B-56C7A59FA1D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101">
              <a:extLst>
                <a:ext uri="{FF2B5EF4-FFF2-40B4-BE49-F238E27FC236}">
                  <a16:creationId xmlns:a16="http://schemas.microsoft.com/office/drawing/2014/main" id="{0DB2741F-C31E-4A66-BEEC-96D5DA1118B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102">
              <a:extLst>
                <a:ext uri="{FF2B5EF4-FFF2-40B4-BE49-F238E27FC236}">
                  <a16:creationId xmlns:a16="http://schemas.microsoft.com/office/drawing/2014/main" id="{F249BDF2-881A-4599-B731-9A0635624EB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103">
              <a:extLst>
                <a:ext uri="{FF2B5EF4-FFF2-40B4-BE49-F238E27FC236}">
                  <a16:creationId xmlns:a16="http://schemas.microsoft.com/office/drawing/2014/main" id="{E300F83E-9F92-45D3-BB40-9B637F57067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104">
              <a:extLst>
                <a:ext uri="{FF2B5EF4-FFF2-40B4-BE49-F238E27FC236}">
                  <a16:creationId xmlns:a16="http://schemas.microsoft.com/office/drawing/2014/main" id="{B1CF3764-11C6-4C64-A405-275199600A0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105">
              <a:extLst>
                <a:ext uri="{FF2B5EF4-FFF2-40B4-BE49-F238E27FC236}">
                  <a16:creationId xmlns:a16="http://schemas.microsoft.com/office/drawing/2014/main" id="{33723817-4C47-4584-A1ED-85988BE24B1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106">
              <a:extLst>
                <a:ext uri="{FF2B5EF4-FFF2-40B4-BE49-F238E27FC236}">
                  <a16:creationId xmlns:a16="http://schemas.microsoft.com/office/drawing/2014/main" id="{18ED6CF1-9091-4255-9037-28BF57258A0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107">
              <a:extLst>
                <a:ext uri="{FF2B5EF4-FFF2-40B4-BE49-F238E27FC236}">
                  <a16:creationId xmlns:a16="http://schemas.microsoft.com/office/drawing/2014/main" id="{82760FCA-4AFD-44D5-8C45-234C8AEDDB3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D812D87-4F30-4580-89DD-C0454E34301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36CD39FE-1AE8-4002-95B6-58CF0CA6E54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5D35F00D-62CE-44B6-A449-E39B578AB53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B0B1DDEA-050C-4F2F-8CFC-AE9359263AE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12">
              <a:extLst>
                <a:ext uri="{FF2B5EF4-FFF2-40B4-BE49-F238E27FC236}">
                  <a16:creationId xmlns:a16="http://schemas.microsoft.com/office/drawing/2014/main" id="{4285FF2A-C144-4C98-8C48-0C091CD7F05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6F304AC7-987A-482C-9700-931C95E4CF9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DF24982C-EE27-4DAF-8974-13F178212A9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D8F75768-0F80-4C85-97CE-43687C13416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16">
              <a:extLst>
                <a:ext uri="{FF2B5EF4-FFF2-40B4-BE49-F238E27FC236}">
                  <a16:creationId xmlns:a16="http://schemas.microsoft.com/office/drawing/2014/main" id="{3ADE8D7C-B549-46E1-857C-A89D68A7B9C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17">
              <a:extLst>
                <a:ext uri="{FF2B5EF4-FFF2-40B4-BE49-F238E27FC236}">
                  <a16:creationId xmlns:a16="http://schemas.microsoft.com/office/drawing/2014/main" id="{80FAF320-75AA-41DD-A010-3D355141595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18">
              <a:extLst>
                <a:ext uri="{FF2B5EF4-FFF2-40B4-BE49-F238E27FC236}">
                  <a16:creationId xmlns:a16="http://schemas.microsoft.com/office/drawing/2014/main" id="{4DFD6CF3-7F94-411A-A15C-52667AC7348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19">
              <a:extLst>
                <a:ext uri="{FF2B5EF4-FFF2-40B4-BE49-F238E27FC236}">
                  <a16:creationId xmlns:a16="http://schemas.microsoft.com/office/drawing/2014/main" id="{2060B19F-CA3B-4239-AB29-DCE7AFFE450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20">
              <a:extLst>
                <a:ext uri="{FF2B5EF4-FFF2-40B4-BE49-F238E27FC236}">
                  <a16:creationId xmlns:a16="http://schemas.microsoft.com/office/drawing/2014/main" id="{BDCEBD11-E330-4BB8-8390-9DBC473FB91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21">
              <a:extLst>
                <a:ext uri="{FF2B5EF4-FFF2-40B4-BE49-F238E27FC236}">
                  <a16:creationId xmlns:a16="http://schemas.microsoft.com/office/drawing/2014/main" id="{AF6ABC81-C649-46F7-81A8-26637E0F692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22">
              <a:extLst>
                <a:ext uri="{FF2B5EF4-FFF2-40B4-BE49-F238E27FC236}">
                  <a16:creationId xmlns:a16="http://schemas.microsoft.com/office/drawing/2014/main" id="{2316648B-8CF2-4EF0-806B-A564E0A439E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23">
              <a:extLst>
                <a:ext uri="{FF2B5EF4-FFF2-40B4-BE49-F238E27FC236}">
                  <a16:creationId xmlns:a16="http://schemas.microsoft.com/office/drawing/2014/main" id="{8F5E4F2E-A206-4F6B-8AB6-C19668753F8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24">
              <a:extLst>
                <a:ext uri="{FF2B5EF4-FFF2-40B4-BE49-F238E27FC236}">
                  <a16:creationId xmlns:a16="http://schemas.microsoft.com/office/drawing/2014/main" id="{861AAAFE-9C62-4916-BA3C-E8716A9F96C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25">
              <a:extLst>
                <a:ext uri="{FF2B5EF4-FFF2-40B4-BE49-F238E27FC236}">
                  <a16:creationId xmlns:a16="http://schemas.microsoft.com/office/drawing/2014/main" id="{5DBA8788-D7B8-44E8-BD7A-F2D2620E49A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26">
              <a:extLst>
                <a:ext uri="{FF2B5EF4-FFF2-40B4-BE49-F238E27FC236}">
                  <a16:creationId xmlns:a16="http://schemas.microsoft.com/office/drawing/2014/main" id="{8776A0BB-13FA-4CD9-8240-5561FB39241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27">
              <a:extLst>
                <a:ext uri="{FF2B5EF4-FFF2-40B4-BE49-F238E27FC236}">
                  <a16:creationId xmlns:a16="http://schemas.microsoft.com/office/drawing/2014/main" id="{CDE551C9-D4D7-485C-8E3E-A82898087F0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115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76111" y="2762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068717" y="44935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8721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8719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06872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762DFF6E-3E21-498E-B457-D67FBD53890C}"/>
              </a:ext>
            </a:extLst>
          </p:cNvPr>
          <p:cNvSpPr txBox="1">
            <a:spLocks/>
          </p:cNvSpPr>
          <p:nvPr/>
        </p:nvSpPr>
        <p:spPr>
          <a:xfrm>
            <a:off x="11568099" y="6319029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2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58DE0AA-6AA8-40FF-83F9-2510F0B8D272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Questões</a:t>
            </a:r>
            <a:r>
              <a:rPr lang="en-US" sz="4000" dirty="0">
                <a:latin typeface="DK Crayon Crumble" panose="03070001040701010105" pitchFamily="66" charset="0"/>
              </a:rPr>
              <a:t> </a:t>
            </a:r>
            <a:r>
              <a:rPr lang="en-US" sz="4000" dirty="0" err="1">
                <a:latin typeface="DK Crayon Crumble" panose="03070001040701010105" pitchFamily="66" charset="0"/>
              </a:rPr>
              <a:t>Motivadoras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p:pic>
        <p:nvPicPr>
          <p:cNvPr id="15" name="Imagem 14" descr="Uma imagem contendo montanha, em pé, cavalo, homem&#10;&#10;Descrição gerada automaticamente">
            <a:extLst>
              <a:ext uri="{FF2B5EF4-FFF2-40B4-BE49-F238E27FC236}">
                <a16:creationId xmlns:a16="http://schemas.microsoft.com/office/drawing/2014/main" id="{0F0B48B9-6063-4E89-9AE1-1161CB572D7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05" y="758631"/>
            <a:ext cx="5379719" cy="5359399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14FC499-4E0B-4A56-9532-A1D40FBCD182}"/>
              </a:ext>
            </a:extLst>
          </p:cNvPr>
          <p:cNvGrpSpPr/>
          <p:nvPr/>
        </p:nvGrpSpPr>
        <p:grpSpPr>
          <a:xfrm>
            <a:off x="7841467" y="1292825"/>
            <a:ext cx="3960000" cy="3960000"/>
            <a:chOff x="7841467" y="1292825"/>
            <a:chExt cx="3960000" cy="396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EA359F3-EE50-48C3-85D1-C94EF858873D}"/>
                </a:ext>
              </a:extLst>
            </p:cNvPr>
            <p:cNvSpPr/>
            <p:nvPr/>
          </p:nvSpPr>
          <p:spPr>
            <a:xfrm>
              <a:off x="7841467" y="1292825"/>
              <a:ext cx="3960000" cy="396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15470E95-FD6F-4C56-BEF1-9FE2D21D3BBF}"/>
                </a:ext>
              </a:extLst>
            </p:cNvPr>
            <p:cNvSpPr/>
            <p:nvPr/>
          </p:nvSpPr>
          <p:spPr>
            <a:xfrm>
              <a:off x="9749467" y="320082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5F7627B-A635-4E9E-8154-C5BFFEEB53B7}"/>
                </a:ext>
              </a:extLst>
            </p:cNvPr>
            <p:cNvSpPr/>
            <p:nvPr/>
          </p:nvSpPr>
          <p:spPr>
            <a:xfrm>
              <a:off x="11161500" y="1835663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25949F8E-EBB5-4B52-B957-BF33B93A6AB6}"/>
                </a:ext>
              </a:extLst>
            </p:cNvPr>
            <p:cNvCxnSpPr>
              <a:cxnSpLocks/>
              <a:stCxn id="5" idx="7"/>
              <a:endCxn id="18" idx="3"/>
            </p:cNvCxnSpPr>
            <p:nvPr/>
          </p:nvCxnSpPr>
          <p:spPr>
            <a:xfrm flipV="1">
              <a:off x="9872379" y="1958575"/>
              <a:ext cx="1310209" cy="12633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C72F263-A9AF-4040-88EF-CBB2F2AA2D04}"/>
                    </a:ext>
                  </a:extLst>
                </p:cNvPr>
                <p:cNvSpPr txBox="1"/>
                <p:nvPr/>
              </p:nvSpPr>
              <p:spPr>
                <a:xfrm>
                  <a:off x="10074902" y="2339065"/>
                  <a:ext cx="62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C72F263-A9AF-4040-88EF-CBB2F2AA2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4902" y="2339065"/>
                  <a:ext cx="62788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263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76111" y="2762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068717" y="44935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8721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8719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06872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762DFF6E-3E21-498E-B457-D67FBD53890C}"/>
              </a:ext>
            </a:extLst>
          </p:cNvPr>
          <p:cNvSpPr txBox="1">
            <a:spLocks/>
          </p:cNvSpPr>
          <p:nvPr/>
        </p:nvSpPr>
        <p:spPr>
          <a:xfrm>
            <a:off x="11568099" y="6319029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3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58DE0AA-6AA8-40FF-83F9-2510F0B8D272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Quem</a:t>
            </a:r>
            <a:r>
              <a:rPr lang="en-US" sz="4000" dirty="0">
                <a:latin typeface="DK Crayon Crumble" panose="03070001040701010105" pitchFamily="66" charset="0"/>
              </a:rPr>
              <a:t> </a:t>
            </a:r>
            <a:r>
              <a:rPr lang="en-US" sz="4000" dirty="0" err="1">
                <a:latin typeface="DK Crayon Crumble" panose="03070001040701010105" pitchFamily="66" charset="0"/>
              </a:rPr>
              <a:t>foi</a:t>
            </a:r>
            <a:r>
              <a:rPr lang="en-US" sz="4000" dirty="0">
                <a:latin typeface="DK Crayon Crumble" panose="03070001040701010105" pitchFamily="66" charset="0"/>
              </a:rPr>
              <a:t> George Pick?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p:pic>
        <p:nvPicPr>
          <p:cNvPr id="7" name="Imagem 6" descr="Foto em preto e branco de homem olhando para o lado&#10;&#10;Descrição gerada automaticamente">
            <a:extLst>
              <a:ext uri="{FF2B5EF4-FFF2-40B4-BE49-F238E27FC236}">
                <a16:creationId xmlns:a16="http://schemas.microsoft.com/office/drawing/2014/main" id="{A4672FE8-95C2-4484-BCAE-53E785A8E61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6"/>
          <a:stretch/>
        </p:blipFill>
        <p:spPr>
          <a:xfrm>
            <a:off x="8983925" y="881251"/>
            <a:ext cx="3205595" cy="3970705"/>
          </a:xfrm>
          <a:prstGeom prst="rect">
            <a:avLst/>
          </a:prstGeom>
        </p:spPr>
      </p:pic>
      <p:sp>
        <p:nvSpPr>
          <p:cNvPr id="96" name="CaixaDeTexto 95">
            <a:extLst>
              <a:ext uri="{FF2B5EF4-FFF2-40B4-BE49-F238E27FC236}">
                <a16:creationId xmlns:a16="http://schemas.microsoft.com/office/drawing/2014/main" id="{5CA160E9-65A7-49B6-B57F-274978274319}"/>
              </a:ext>
            </a:extLst>
          </p:cNvPr>
          <p:cNvSpPr txBox="1"/>
          <p:nvPr/>
        </p:nvSpPr>
        <p:spPr>
          <a:xfrm>
            <a:off x="8908297" y="4954747"/>
            <a:ext cx="29967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K Crayon Crumble" panose="03070001040701010105" pitchFamily="66" charset="0"/>
              </a:rPr>
              <a:t>Georg Alexander </a:t>
            </a:r>
            <a:r>
              <a:rPr lang="pt-BR" sz="2400" dirty="0" err="1">
                <a:solidFill>
                  <a:schemeClr val="bg1"/>
                </a:solidFill>
                <a:latin typeface="DK Crayon Crumble" panose="03070001040701010105" pitchFamily="66" charset="0"/>
              </a:rPr>
              <a:t>Pick</a:t>
            </a:r>
            <a:r>
              <a:rPr lang="pt-BR" sz="2400" dirty="0">
                <a:solidFill>
                  <a:schemeClr val="bg1"/>
                </a:solidFill>
                <a:latin typeface="DK Crayon Crumble" panose="03070001040701010105" pitchFamily="66" charset="0"/>
              </a:rPr>
              <a:t> 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DK Crayon Crumble" panose="03070001040701010105" pitchFamily="66" charset="0"/>
              </a:rPr>
              <a:t>(1859 - 1942)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7F8B2BB1-9829-413C-81D1-12011FDD47BB}"/>
              </a:ext>
            </a:extLst>
          </p:cNvPr>
          <p:cNvSpPr txBox="1"/>
          <p:nvPr/>
        </p:nvSpPr>
        <p:spPr>
          <a:xfrm>
            <a:off x="2123441" y="1774651"/>
            <a:ext cx="67848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DK Crayon Crumble" panose="03070001040701010105" pitchFamily="66" charset="0"/>
              </a:rPr>
              <a:t>Matemático Austríaco;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DK Crayon Crumble" panose="03070001040701010105" pitchFamily="66" charset="0"/>
              </a:rPr>
              <a:t>Em sua carreira acadêmica publicou 67 trabalhos;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DK Crayon Crumble" panose="03070001040701010105" pitchFamily="66" charset="0"/>
              </a:rPr>
              <a:t>Em 1899 publicou “Resultados Geométricos em Teoria dos Números”;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DK Crayon Crumble" panose="03070001040701010105" pitchFamily="66" charset="0"/>
              </a:rPr>
              <a:t>Foi perseguido pelos nazistas por ser descendente de judeus;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DK Crayon Crumble" panose="03070001040701010105" pitchFamily="66" charset="0"/>
              </a:rPr>
              <a:t>Em 1942 morreu em um campo de concentração;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DK Crayon Crumble" panose="03070001040701010105" pitchFamily="66" charset="0"/>
              </a:rPr>
              <a:t>Ficou esquecido por cerca de 70 anos;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DK Crayon Crumble" panose="03070001040701010105" pitchFamily="66" charset="0"/>
              </a:rPr>
              <a:t>Reaparece em 1969 num trabalho de Hugo </a:t>
            </a:r>
            <a:r>
              <a:rPr lang="pt-BR" sz="2800" dirty="0" err="1">
                <a:solidFill>
                  <a:schemeClr val="bg1"/>
                </a:solidFill>
                <a:latin typeface="DK Crayon Crumble" panose="03070001040701010105" pitchFamily="66" charset="0"/>
              </a:rPr>
              <a:t>Steinhaus</a:t>
            </a:r>
            <a:r>
              <a:rPr lang="pt-BR" sz="2800" dirty="0">
                <a:solidFill>
                  <a:schemeClr val="bg1"/>
                </a:solidFill>
                <a:latin typeface="DK Crayon Crumble" panose="03070001040701010105" pitchFamily="66" charset="0"/>
              </a:rPr>
              <a:t> – Instantâneos Matemáticos.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DK Crayon Crumble" panose="03070001040701010105" pitchFamily="66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6A262D1-4513-4B29-9EC6-676D5942FA3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4" t="4799" r="5065" b="1561"/>
          <a:stretch/>
        </p:blipFill>
        <p:spPr>
          <a:xfrm>
            <a:off x="0" y="2622982"/>
            <a:ext cx="2039875" cy="3449049"/>
          </a:xfrm>
          <a:prstGeom prst="rect">
            <a:avLst/>
          </a:prstGeom>
        </p:spPr>
      </p:pic>
      <p:pic>
        <p:nvPicPr>
          <p:cNvPr id="18" name="Imagem 17" descr="Homem de terno e gravata&#10;&#10;Descrição gerada automaticamente">
            <a:extLst>
              <a:ext uri="{FF2B5EF4-FFF2-40B4-BE49-F238E27FC236}">
                <a16:creationId xmlns:a16="http://schemas.microsoft.com/office/drawing/2014/main" id="{80CA4551-D67E-45B4-B46E-65784C7A205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0" r="35500"/>
          <a:stretch/>
        </p:blipFill>
        <p:spPr>
          <a:xfrm>
            <a:off x="0" y="2725637"/>
            <a:ext cx="2129451" cy="2625350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2F1BFC7-9D75-4751-9778-F245A73BBB9C}"/>
              </a:ext>
            </a:extLst>
          </p:cNvPr>
          <p:cNvSpPr txBox="1"/>
          <p:nvPr/>
        </p:nvSpPr>
        <p:spPr>
          <a:xfrm>
            <a:off x="-313019" y="5350987"/>
            <a:ext cx="29967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DK Crayon Crumble" panose="03070001040701010105" pitchFamily="66" charset="0"/>
              </a:rPr>
              <a:t>Hugo </a:t>
            </a:r>
            <a:r>
              <a:rPr lang="pt-BR" sz="2400" dirty="0" err="1">
                <a:solidFill>
                  <a:schemeClr val="bg1"/>
                </a:solidFill>
                <a:latin typeface="DK Crayon Crumble" panose="03070001040701010105" pitchFamily="66" charset="0"/>
              </a:rPr>
              <a:t>Steinhaus</a:t>
            </a:r>
            <a:endParaRPr lang="pt-BR" sz="2400" dirty="0">
              <a:solidFill>
                <a:schemeClr val="bg1"/>
              </a:solidFill>
              <a:latin typeface="DK Crayon Crumble" panose="03070001040701010105" pitchFamily="66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DK Crayon Crumble" panose="03070001040701010105" pitchFamily="66" charset="0"/>
              </a:rPr>
              <a:t>(1887 - 1972)</a:t>
            </a:r>
          </a:p>
        </p:txBody>
      </p:sp>
    </p:spTree>
    <p:extLst>
      <p:ext uri="{BB962C8B-B14F-4D97-AF65-F5344CB8AC3E}">
        <p14:creationId xmlns:p14="http://schemas.microsoft.com/office/powerpoint/2010/main" val="127277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76111" y="2762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068717" y="44935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8721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8719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06872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762DFF6E-3E21-498E-B457-D67FBD53890C}"/>
              </a:ext>
            </a:extLst>
          </p:cNvPr>
          <p:cNvSpPr txBox="1">
            <a:spLocks/>
          </p:cNvSpPr>
          <p:nvPr/>
        </p:nvSpPr>
        <p:spPr>
          <a:xfrm>
            <a:off x="11568099" y="6319029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4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58DE0AA-6AA8-40FF-83F9-2510F0B8D272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Sobre</a:t>
            </a:r>
            <a:r>
              <a:rPr lang="en-US" sz="4000" dirty="0">
                <a:latin typeface="DK Crayon Crumble" panose="03070001040701010105" pitchFamily="66" charset="0"/>
              </a:rPr>
              <a:t> o </a:t>
            </a:r>
            <a:r>
              <a:rPr lang="en-US" sz="4000" dirty="0" err="1">
                <a:latin typeface="DK Crayon Crumble" panose="03070001040701010105" pitchFamily="66" charset="0"/>
              </a:rPr>
              <a:t>Geoplano</a:t>
            </a:r>
            <a:r>
              <a:rPr lang="en-US" sz="4000" dirty="0">
                <a:latin typeface="DK Crayon Crumble" panose="03070001040701010105" pitchFamily="66" charset="0"/>
              </a:rPr>
              <a:t> (Geoboard)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C009BA-2762-40A1-BD50-D3A0B1A2982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0"/>
          <a:stretch/>
        </p:blipFill>
        <p:spPr>
          <a:xfrm>
            <a:off x="1511554" y="886569"/>
            <a:ext cx="5813806" cy="54324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7CBEE9-DA40-4C04-B6CD-463D42C661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5425" y="1257300"/>
            <a:ext cx="3322608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0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068335" y="2152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75581" y="449356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8721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8719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06872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49036EC2-6CA3-4357-86FC-ADEFE6FB987C}"/>
              </a:ext>
            </a:extLst>
          </p:cNvPr>
          <p:cNvSpPr txBox="1">
            <a:spLocks/>
          </p:cNvSpPr>
          <p:nvPr/>
        </p:nvSpPr>
        <p:spPr>
          <a:xfrm>
            <a:off x="11568099" y="6319029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5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D779E97-2F31-434A-9D42-1CA692F270DF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Exemplo</a:t>
            </a:r>
            <a:r>
              <a:rPr lang="en-US" sz="4000" dirty="0">
                <a:latin typeface="DK Crayon Crumble" panose="03070001040701010105" pitchFamily="66" charset="0"/>
              </a:rPr>
              <a:t> 01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7D2254D-8ADF-4F65-A4D0-25EAE641940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865" t="2804" r="32482" b="48910"/>
          <a:stretch/>
        </p:blipFill>
        <p:spPr>
          <a:xfrm>
            <a:off x="3427719" y="830703"/>
            <a:ext cx="5336562" cy="432041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73112FB-180F-4CCA-B74D-A9FC693C0C07}"/>
              </a:ext>
            </a:extLst>
          </p:cNvPr>
          <p:cNvCxnSpPr>
            <a:cxnSpLocks/>
          </p:cNvCxnSpPr>
          <p:nvPr/>
        </p:nvCxnSpPr>
        <p:spPr>
          <a:xfrm flipV="1">
            <a:off x="4577715" y="1922145"/>
            <a:ext cx="0" cy="226885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Conector reto 215">
            <a:extLst>
              <a:ext uri="{FF2B5EF4-FFF2-40B4-BE49-F238E27FC236}">
                <a16:creationId xmlns:a16="http://schemas.microsoft.com/office/drawing/2014/main" id="{2B8085B3-302A-4A9A-A9BF-222184CB92CE}"/>
              </a:ext>
            </a:extLst>
          </p:cNvPr>
          <p:cNvCxnSpPr>
            <a:cxnSpLocks/>
          </p:cNvCxnSpPr>
          <p:nvPr/>
        </p:nvCxnSpPr>
        <p:spPr>
          <a:xfrm flipH="1" flipV="1">
            <a:off x="4582288" y="1914525"/>
            <a:ext cx="3009940" cy="144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7A10E6FA-30A4-4040-8A03-E8330E3F4DF5}"/>
              </a:ext>
            </a:extLst>
          </p:cNvPr>
          <p:cNvCxnSpPr>
            <a:cxnSpLocks/>
          </p:cNvCxnSpPr>
          <p:nvPr/>
        </p:nvCxnSpPr>
        <p:spPr>
          <a:xfrm flipH="1">
            <a:off x="4577715" y="4181474"/>
            <a:ext cx="301908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62EF15C9-B570-4356-BD6C-7D58515B8C58}"/>
              </a:ext>
            </a:extLst>
          </p:cNvPr>
          <p:cNvGrpSpPr/>
          <p:nvPr/>
        </p:nvGrpSpPr>
        <p:grpSpPr>
          <a:xfrm>
            <a:off x="7539989" y="5115544"/>
            <a:ext cx="855386" cy="207490"/>
            <a:chOff x="7539989" y="5306044"/>
            <a:chExt cx="855386" cy="207490"/>
          </a:xfrm>
        </p:grpSpPr>
        <p:cxnSp>
          <p:nvCxnSpPr>
            <p:cNvPr id="224" name="Conector reto 223">
              <a:extLst>
                <a:ext uri="{FF2B5EF4-FFF2-40B4-BE49-F238E27FC236}">
                  <a16:creationId xmlns:a16="http://schemas.microsoft.com/office/drawing/2014/main" id="{7BA68364-D4EB-48E2-87CF-F59AE2B7263D}"/>
                </a:ext>
              </a:extLst>
            </p:cNvPr>
            <p:cNvCxnSpPr>
              <a:cxnSpLocks/>
            </p:cNvCxnSpPr>
            <p:nvPr/>
          </p:nvCxnSpPr>
          <p:spPr>
            <a:xfrm>
              <a:off x="7587655" y="5407628"/>
              <a:ext cx="761325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Conector reto 225">
              <a:extLst>
                <a:ext uri="{FF2B5EF4-FFF2-40B4-BE49-F238E27FC236}">
                  <a16:creationId xmlns:a16="http://schemas.microsoft.com/office/drawing/2014/main" id="{AD6A134F-8ED3-4FD8-A8C6-0984FCD4C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9989" y="5306044"/>
              <a:ext cx="113625" cy="203168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Conector reto 227">
              <a:extLst>
                <a:ext uri="{FF2B5EF4-FFF2-40B4-BE49-F238E27FC236}">
                  <a16:creationId xmlns:a16="http://schemas.microsoft.com/office/drawing/2014/main" id="{488E221D-6A71-478A-970E-483294748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1750" y="5310366"/>
              <a:ext cx="113625" cy="203168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23DC6AC1-AA2A-4BB8-B554-DA69F63D7D49}"/>
                  </a:ext>
                </a:extLst>
              </p:cNvPr>
              <p:cNvSpPr txBox="1"/>
              <p:nvPr/>
            </p:nvSpPr>
            <p:spPr>
              <a:xfrm>
                <a:off x="7412983" y="5282442"/>
                <a:ext cx="11106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800" dirty="0">
                    <a:solidFill>
                      <a:srgbClr val="ED7D31"/>
                    </a:solidFill>
                    <a:latin typeface="DK Crayon Crumble" panose="03070001040701010105" pitchFamily="66" charset="0"/>
                  </a:rPr>
                  <a:t> U.C.</a:t>
                </a:r>
              </a:p>
            </p:txBody>
          </p:sp>
        </mc:Choice>
        <mc:Fallback xmlns=""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23DC6AC1-AA2A-4BB8-B554-DA69F63D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83" y="5282442"/>
                <a:ext cx="1110667" cy="523220"/>
              </a:xfrm>
              <a:prstGeom prst="rect">
                <a:avLst/>
              </a:prstGeom>
              <a:blipFill>
                <a:blip r:embed="rId10"/>
                <a:stretch>
                  <a:fillRect t="-11765" r="-1648" b="-34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90CFF345-95A0-467C-B61D-8B1A94807ABA}"/>
              </a:ext>
            </a:extLst>
          </p:cNvPr>
          <p:cNvCxnSpPr>
            <a:cxnSpLocks/>
          </p:cNvCxnSpPr>
          <p:nvPr/>
        </p:nvCxnSpPr>
        <p:spPr>
          <a:xfrm flipV="1">
            <a:off x="7587655" y="1922144"/>
            <a:ext cx="0" cy="226885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Retângulo 235">
            <a:extLst>
              <a:ext uri="{FF2B5EF4-FFF2-40B4-BE49-F238E27FC236}">
                <a16:creationId xmlns:a16="http://schemas.microsoft.com/office/drawing/2014/main" id="{A40DC38D-E7C6-4256-B374-B20FD1C1D5F7}"/>
              </a:ext>
            </a:extLst>
          </p:cNvPr>
          <p:cNvSpPr/>
          <p:nvPr/>
        </p:nvSpPr>
        <p:spPr>
          <a:xfrm>
            <a:off x="4568757" y="1907663"/>
            <a:ext cx="3028040" cy="2268856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65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068335" y="2152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75581" y="449356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8721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8719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06872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49036EC2-6CA3-4357-86FC-ADEFE6FB987C}"/>
              </a:ext>
            </a:extLst>
          </p:cNvPr>
          <p:cNvSpPr txBox="1">
            <a:spLocks/>
          </p:cNvSpPr>
          <p:nvPr/>
        </p:nvSpPr>
        <p:spPr>
          <a:xfrm>
            <a:off x="11568099" y="6319029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6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D779E97-2F31-434A-9D42-1CA692F270DF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Exemplo</a:t>
            </a:r>
            <a:r>
              <a:rPr lang="en-US" sz="4000" dirty="0">
                <a:latin typeface="DK Crayon Crumble" panose="03070001040701010105" pitchFamily="66" charset="0"/>
              </a:rPr>
              <a:t> 02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7D2254D-8ADF-4F65-A4D0-25EAE641940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865" t="2804" r="32482" b="48910"/>
          <a:stretch/>
        </p:blipFill>
        <p:spPr>
          <a:xfrm>
            <a:off x="3427719" y="830703"/>
            <a:ext cx="5336562" cy="432041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73112FB-180F-4CCA-B74D-A9FC693C0C07}"/>
              </a:ext>
            </a:extLst>
          </p:cNvPr>
          <p:cNvCxnSpPr>
            <a:cxnSpLocks/>
          </p:cNvCxnSpPr>
          <p:nvPr/>
        </p:nvCxnSpPr>
        <p:spPr>
          <a:xfrm flipV="1">
            <a:off x="4577715" y="1922145"/>
            <a:ext cx="0" cy="226885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7A10E6FA-30A4-4040-8A03-E8330E3F4DF5}"/>
              </a:ext>
            </a:extLst>
          </p:cNvPr>
          <p:cNvCxnSpPr>
            <a:cxnSpLocks/>
          </p:cNvCxnSpPr>
          <p:nvPr/>
        </p:nvCxnSpPr>
        <p:spPr>
          <a:xfrm flipH="1">
            <a:off x="4577715" y="4181474"/>
            <a:ext cx="301908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62EF15C9-B570-4356-BD6C-7D58515B8C58}"/>
              </a:ext>
            </a:extLst>
          </p:cNvPr>
          <p:cNvGrpSpPr/>
          <p:nvPr/>
        </p:nvGrpSpPr>
        <p:grpSpPr>
          <a:xfrm>
            <a:off x="7539989" y="5115544"/>
            <a:ext cx="855386" cy="207490"/>
            <a:chOff x="7539989" y="5306044"/>
            <a:chExt cx="855386" cy="207490"/>
          </a:xfrm>
        </p:grpSpPr>
        <p:cxnSp>
          <p:nvCxnSpPr>
            <p:cNvPr id="224" name="Conector reto 223">
              <a:extLst>
                <a:ext uri="{FF2B5EF4-FFF2-40B4-BE49-F238E27FC236}">
                  <a16:creationId xmlns:a16="http://schemas.microsoft.com/office/drawing/2014/main" id="{7BA68364-D4EB-48E2-87CF-F59AE2B7263D}"/>
                </a:ext>
              </a:extLst>
            </p:cNvPr>
            <p:cNvCxnSpPr>
              <a:cxnSpLocks/>
            </p:cNvCxnSpPr>
            <p:nvPr/>
          </p:nvCxnSpPr>
          <p:spPr>
            <a:xfrm>
              <a:off x="7587655" y="5407628"/>
              <a:ext cx="761325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Conector reto 225">
              <a:extLst>
                <a:ext uri="{FF2B5EF4-FFF2-40B4-BE49-F238E27FC236}">
                  <a16:creationId xmlns:a16="http://schemas.microsoft.com/office/drawing/2014/main" id="{AD6A134F-8ED3-4FD8-A8C6-0984FCD4C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9989" y="5306044"/>
              <a:ext cx="113625" cy="203168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Conector reto 227">
              <a:extLst>
                <a:ext uri="{FF2B5EF4-FFF2-40B4-BE49-F238E27FC236}">
                  <a16:creationId xmlns:a16="http://schemas.microsoft.com/office/drawing/2014/main" id="{488E221D-6A71-478A-970E-483294748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1750" y="5310366"/>
              <a:ext cx="113625" cy="203168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23DC6AC1-AA2A-4BB8-B554-DA69F63D7D49}"/>
                  </a:ext>
                </a:extLst>
              </p:cNvPr>
              <p:cNvSpPr txBox="1"/>
              <p:nvPr/>
            </p:nvSpPr>
            <p:spPr>
              <a:xfrm>
                <a:off x="7412983" y="5282442"/>
                <a:ext cx="11106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800" dirty="0">
                    <a:solidFill>
                      <a:srgbClr val="ED7D31"/>
                    </a:solidFill>
                    <a:latin typeface="DK Crayon Crumble" panose="03070001040701010105" pitchFamily="66" charset="0"/>
                  </a:rPr>
                  <a:t> U.C.</a:t>
                </a:r>
              </a:p>
            </p:txBody>
          </p:sp>
        </mc:Choice>
        <mc:Fallback xmlns=""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23DC6AC1-AA2A-4BB8-B554-DA69F63D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83" y="5282442"/>
                <a:ext cx="1110667" cy="523220"/>
              </a:xfrm>
              <a:prstGeom prst="rect">
                <a:avLst/>
              </a:prstGeom>
              <a:blipFill>
                <a:blip r:embed="rId10"/>
                <a:stretch>
                  <a:fillRect t="-11765" r="-1648" b="-34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90CFF345-95A0-467C-B61D-8B1A94807ABA}"/>
              </a:ext>
            </a:extLst>
          </p:cNvPr>
          <p:cNvCxnSpPr>
            <a:cxnSpLocks/>
          </p:cNvCxnSpPr>
          <p:nvPr/>
        </p:nvCxnSpPr>
        <p:spPr>
          <a:xfrm flipH="1" flipV="1">
            <a:off x="4577715" y="1914525"/>
            <a:ext cx="3009940" cy="227647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riângulo isósceles 20">
            <a:extLst>
              <a:ext uri="{FF2B5EF4-FFF2-40B4-BE49-F238E27FC236}">
                <a16:creationId xmlns:a16="http://schemas.microsoft.com/office/drawing/2014/main" id="{9BAB1C73-B486-4339-BE2A-1DA2061B7DD8}"/>
              </a:ext>
            </a:extLst>
          </p:cNvPr>
          <p:cNvSpPr/>
          <p:nvPr/>
        </p:nvSpPr>
        <p:spPr>
          <a:xfrm rot="16200000" flipH="1" flipV="1">
            <a:off x="4935273" y="1519948"/>
            <a:ext cx="2294820" cy="3028232"/>
          </a:xfrm>
          <a:prstGeom prst="triangle">
            <a:avLst>
              <a:gd name="adj" fmla="val 100000"/>
            </a:avLst>
          </a:prstGeom>
          <a:solidFill>
            <a:srgbClr val="00B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907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068335" y="2152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75581" y="449356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8721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8719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06872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49036EC2-6CA3-4357-86FC-ADEFE6FB987C}"/>
              </a:ext>
            </a:extLst>
          </p:cNvPr>
          <p:cNvSpPr txBox="1">
            <a:spLocks/>
          </p:cNvSpPr>
          <p:nvPr/>
        </p:nvSpPr>
        <p:spPr>
          <a:xfrm>
            <a:off x="11568099" y="6319029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7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D779E97-2F31-434A-9D42-1CA692F270DF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Exemplo</a:t>
            </a:r>
            <a:r>
              <a:rPr lang="en-US" sz="4000" dirty="0">
                <a:latin typeface="DK Crayon Crumble" panose="03070001040701010105" pitchFamily="66" charset="0"/>
              </a:rPr>
              <a:t> 03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7D2254D-8ADF-4F65-A4D0-25EAE641940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865" t="2804" r="32482" b="48910"/>
          <a:stretch/>
        </p:blipFill>
        <p:spPr>
          <a:xfrm>
            <a:off x="3427719" y="830703"/>
            <a:ext cx="5336562" cy="432041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73112FB-180F-4CCA-B74D-A9FC693C0C07}"/>
              </a:ext>
            </a:extLst>
          </p:cNvPr>
          <p:cNvCxnSpPr>
            <a:cxnSpLocks/>
          </p:cNvCxnSpPr>
          <p:nvPr/>
        </p:nvCxnSpPr>
        <p:spPr>
          <a:xfrm flipV="1">
            <a:off x="4577715" y="1922144"/>
            <a:ext cx="758190" cy="226885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Conector reto 215">
            <a:extLst>
              <a:ext uri="{FF2B5EF4-FFF2-40B4-BE49-F238E27FC236}">
                <a16:creationId xmlns:a16="http://schemas.microsoft.com/office/drawing/2014/main" id="{2B8085B3-302A-4A9A-A9BF-222184CB92CE}"/>
              </a:ext>
            </a:extLst>
          </p:cNvPr>
          <p:cNvCxnSpPr>
            <a:cxnSpLocks/>
          </p:cNvCxnSpPr>
          <p:nvPr/>
        </p:nvCxnSpPr>
        <p:spPr>
          <a:xfrm flipH="1">
            <a:off x="5335905" y="1922144"/>
            <a:ext cx="149161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7A10E6FA-30A4-4040-8A03-E8330E3F4DF5}"/>
              </a:ext>
            </a:extLst>
          </p:cNvPr>
          <p:cNvCxnSpPr>
            <a:cxnSpLocks/>
          </p:cNvCxnSpPr>
          <p:nvPr/>
        </p:nvCxnSpPr>
        <p:spPr>
          <a:xfrm flipH="1">
            <a:off x="4577715" y="4181474"/>
            <a:ext cx="301908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62EF15C9-B570-4356-BD6C-7D58515B8C58}"/>
              </a:ext>
            </a:extLst>
          </p:cNvPr>
          <p:cNvGrpSpPr/>
          <p:nvPr/>
        </p:nvGrpSpPr>
        <p:grpSpPr>
          <a:xfrm>
            <a:off x="7539989" y="5115544"/>
            <a:ext cx="855386" cy="207490"/>
            <a:chOff x="7539989" y="5306044"/>
            <a:chExt cx="855386" cy="207490"/>
          </a:xfrm>
        </p:grpSpPr>
        <p:cxnSp>
          <p:nvCxnSpPr>
            <p:cNvPr id="224" name="Conector reto 223">
              <a:extLst>
                <a:ext uri="{FF2B5EF4-FFF2-40B4-BE49-F238E27FC236}">
                  <a16:creationId xmlns:a16="http://schemas.microsoft.com/office/drawing/2014/main" id="{7BA68364-D4EB-48E2-87CF-F59AE2B7263D}"/>
                </a:ext>
              </a:extLst>
            </p:cNvPr>
            <p:cNvCxnSpPr>
              <a:cxnSpLocks/>
            </p:cNvCxnSpPr>
            <p:nvPr/>
          </p:nvCxnSpPr>
          <p:spPr>
            <a:xfrm>
              <a:off x="7587655" y="5407628"/>
              <a:ext cx="761325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Conector reto 225">
              <a:extLst>
                <a:ext uri="{FF2B5EF4-FFF2-40B4-BE49-F238E27FC236}">
                  <a16:creationId xmlns:a16="http://schemas.microsoft.com/office/drawing/2014/main" id="{AD6A134F-8ED3-4FD8-A8C6-0984FCD4C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9989" y="5306044"/>
              <a:ext cx="113625" cy="203168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Conector reto 227">
              <a:extLst>
                <a:ext uri="{FF2B5EF4-FFF2-40B4-BE49-F238E27FC236}">
                  <a16:creationId xmlns:a16="http://schemas.microsoft.com/office/drawing/2014/main" id="{488E221D-6A71-478A-970E-483294748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1750" y="5310366"/>
              <a:ext cx="113625" cy="203168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23DC6AC1-AA2A-4BB8-B554-DA69F63D7D49}"/>
                  </a:ext>
                </a:extLst>
              </p:cNvPr>
              <p:cNvSpPr txBox="1"/>
              <p:nvPr/>
            </p:nvSpPr>
            <p:spPr>
              <a:xfrm>
                <a:off x="7412983" y="5282442"/>
                <a:ext cx="11106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800" dirty="0">
                    <a:solidFill>
                      <a:srgbClr val="ED7D31"/>
                    </a:solidFill>
                    <a:latin typeface="DK Crayon Crumble" panose="03070001040701010105" pitchFamily="66" charset="0"/>
                  </a:rPr>
                  <a:t> U.C.</a:t>
                </a:r>
              </a:p>
            </p:txBody>
          </p:sp>
        </mc:Choice>
        <mc:Fallback xmlns=""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23DC6AC1-AA2A-4BB8-B554-DA69F63D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83" y="5282442"/>
                <a:ext cx="1110667" cy="523220"/>
              </a:xfrm>
              <a:prstGeom prst="rect">
                <a:avLst/>
              </a:prstGeom>
              <a:blipFill>
                <a:blip r:embed="rId10"/>
                <a:stretch>
                  <a:fillRect t="-11765" r="-1648" b="-34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90CFF345-95A0-467C-B61D-8B1A94807ABA}"/>
              </a:ext>
            </a:extLst>
          </p:cNvPr>
          <p:cNvCxnSpPr>
            <a:cxnSpLocks/>
          </p:cNvCxnSpPr>
          <p:nvPr/>
        </p:nvCxnSpPr>
        <p:spPr>
          <a:xfrm flipH="1" flipV="1">
            <a:off x="6827520" y="1929007"/>
            <a:ext cx="760135" cy="22619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00C6FCB1-1573-42CB-96FC-E6825BB2491E}"/>
              </a:ext>
            </a:extLst>
          </p:cNvPr>
          <p:cNvSpPr/>
          <p:nvPr/>
        </p:nvSpPr>
        <p:spPr>
          <a:xfrm rot="16200000" flipH="1" flipV="1">
            <a:off x="6064749" y="2649424"/>
            <a:ext cx="2294820" cy="769279"/>
          </a:xfrm>
          <a:prstGeom prst="triangle">
            <a:avLst>
              <a:gd name="adj" fmla="val 100000"/>
            </a:avLst>
          </a:prstGeom>
          <a:solidFill>
            <a:srgbClr val="00B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327448AF-7609-494B-81EF-DB0A7D24B494}"/>
              </a:ext>
            </a:extLst>
          </p:cNvPr>
          <p:cNvSpPr/>
          <p:nvPr/>
        </p:nvSpPr>
        <p:spPr>
          <a:xfrm rot="5400000" flipV="1">
            <a:off x="3817622" y="2672677"/>
            <a:ext cx="2268856" cy="748666"/>
          </a:xfrm>
          <a:prstGeom prst="triangle">
            <a:avLst>
              <a:gd name="adj" fmla="val 100000"/>
            </a:avLst>
          </a:prstGeom>
          <a:solidFill>
            <a:srgbClr val="7030A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7111A3F-B694-4BC2-B681-88C26EA6FD07}"/>
              </a:ext>
            </a:extLst>
          </p:cNvPr>
          <p:cNvSpPr/>
          <p:nvPr/>
        </p:nvSpPr>
        <p:spPr>
          <a:xfrm>
            <a:off x="5326383" y="1912582"/>
            <a:ext cx="1510658" cy="2268856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541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068335" y="2152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75581" y="449356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8721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8719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06872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49036EC2-6CA3-4357-86FC-ADEFE6FB987C}"/>
              </a:ext>
            </a:extLst>
          </p:cNvPr>
          <p:cNvSpPr txBox="1">
            <a:spLocks/>
          </p:cNvSpPr>
          <p:nvPr/>
        </p:nvSpPr>
        <p:spPr>
          <a:xfrm>
            <a:off x="11568099" y="6319029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8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D779E97-2F31-434A-9D42-1CA692F270DF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Exemplo</a:t>
            </a:r>
            <a:r>
              <a:rPr lang="en-US" sz="4000" dirty="0">
                <a:latin typeface="DK Crayon Crumble" panose="03070001040701010105" pitchFamily="66" charset="0"/>
              </a:rPr>
              <a:t> 04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7D2254D-8ADF-4F65-A4D0-25EAE641940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865" t="2804" r="32482" b="48910"/>
          <a:stretch/>
        </p:blipFill>
        <p:spPr>
          <a:xfrm>
            <a:off x="3427719" y="830703"/>
            <a:ext cx="5336562" cy="432041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73112FB-180F-4CCA-B74D-A9FC693C0C07}"/>
              </a:ext>
            </a:extLst>
          </p:cNvPr>
          <p:cNvCxnSpPr>
            <a:cxnSpLocks/>
          </p:cNvCxnSpPr>
          <p:nvPr/>
        </p:nvCxnSpPr>
        <p:spPr>
          <a:xfrm flipH="1" flipV="1">
            <a:off x="3832860" y="1914525"/>
            <a:ext cx="744855" cy="22764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7A10E6FA-30A4-4040-8A03-E8330E3F4DF5}"/>
              </a:ext>
            </a:extLst>
          </p:cNvPr>
          <p:cNvCxnSpPr>
            <a:cxnSpLocks/>
          </p:cNvCxnSpPr>
          <p:nvPr/>
        </p:nvCxnSpPr>
        <p:spPr>
          <a:xfrm flipH="1">
            <a:off x="4577715" y="2682240"/>
            <a:ext cx="3771265" cy="14992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62EF15C9-B570-4356-BD6C-7D58515B8C58}"/>
              </a:ext>
            </a:extLst>
          </p:cNvPr>
          <p:cNvGrpSpPr/>
          <p:nvPr/>
        </p:nvGrpSpPr>
        <p:grpSpPr>
          <a:xfrm>
            <a:off x="7539989" y="5115544"/>
            <a:ext cx="855386" cy="207490"/>
            <a:chOff x="7539989" y="5306044"/>
            <a:chExt cx="855386" cy="207490"/>
          </a:xfrm>
        </p:grpSpPr>
        <p:cxnSp>
          <p:nvCxnSpPr>
            <p:cNvPr id="224" name="Conector reto 223">
              <a:extLst>
                <a:ext uri="{FF2B5EF4-FFF2-40B4-BE49-F238E27FC236}">
                  <a16:creationId xmlns:a16="http://schemas.microsoft.com/office/drawing/2014/main" id="{7BA68364-D4EB-48E2-87CF-F59AE2B7263D}"/>
                </a:ext>
              </a:extLst>
            </p:cNvPr>
            <p:cNvCxnSpPr>
              <a:cxnSpLocks/>
            </p:cNvCxnSpPr>
            <p:nvPr/>
          </p:nvCxnSpPr>
          <p:spPr>
            <a:xfrm>
              <a:off x="7587655" y="5407628"/>
              <a:ext cx="761325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Conector reto 225">
              <a:extLst>
                <a:ext uri="{FF2B5EF4-FFF2-40B4-BE49-F238E27FC236}">
                  <a16:creationId xmlns:a16="http://schemas.microsoft.com/office/drawing/2014/main" id="{AD6A134F-8ED3-4FD8-A8C6-0984FCD4C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9989" y="5306044"/>
              <a:ext cx="113625" cy="203168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Conector reto 227">
              <a:extLst>
                <a:ext uri="{FF2B5EF4-FFF2-40B4-BE49-F238E27FC236}">
                  <a16:creationId xmlns:a16="http://schemas.microsoft.com/office/drawing/2014/main" id="{488E221D-6A71-478A-970E-483294748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1750" y="5310366"/>
              <a:ext cx="113625" cy="203168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23DC6AC1-AA2A-4BB8-B554-DA69F63D7D49}"/>
                  </a:ext>
                </a:extLst>
              </p:cNvPr>
              <p:cNvSpPr txBox="1"/>
              <p:nvPr/>
            </p:nvSpPr>
            <p:spPr>
              <a:xfrm>
                <a:off x="7412983" y="5282442"/>
                <a:ext cx="11106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800" dirty="0">
                    <a:solidFill>
                      <a:srgbClr val="ED7D31"/>
                    </a:solidFill>
                    <a:latin typeface="DK Crayon Crumble" panose="03070001040701010105" pitchFamily="66" charset="0"/>
                  </a:rPr>
                  <a:t> U.C.</a:t>
                </a:r>
              </a:p>
            </p:txBody>
          </p:sp>
        </mc:Choice>
        <mc:Fallback xmlns=""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23DC6AC1-AA2A-4BB8-B554-DA69F63D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83" y="5282442"/>
                <a:ext cx="1110667" cy="523220"/>
              </a:xfrm>
              <a:prstGeom prst="rect">
                <a:avLst/>
              </a:prstGeom>
              <a:blipFill>
                <a:blip r:embed="rId10"/>
                <a:stretch>
                  <a:fillRect t="-11765" r="-1648" b="-34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90CFF345-95A0-467C-B61D-8B1A94807AB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832860" y="1927860"/>
            <a:ext cx="4516120" cy="75438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390F3A38-B05B-4625-AE2B-FDCAEF4B0B3C}"/>
              </a:ext>
            </a:extLst>
          </p:cNvPr>
          <p:cNvSpPr/>
          <p:nvPr/>
        </p:nvSpPr>
        <p:spPr>
          <a:xfrm>
            <a:off x="4577715" y="2682240"/>
            <a:ext cx="3771265" cy="1503997"/>
          </a:xfrm>
          <a:prstGeom prst="triangle">
            <a:avLst>
              <a:gd name="adj" fmla="val 100000"/>
            </a:avLst>
          </a:prstGeom>
          <a:solidFill>
            <a:srgbClr val="7030A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5E54DD02-C66B-421C-B704-3C63B88702BD}"/>
              </a:ext>
            </a:extLst>
          </p:cNvPr>
          <p:cNvSpPr/>
          <p:nvPr/>
        </p:nvSpPr>
        <p:spPr>
          <a:xfrm rot="5400000">
            <a:off x="3060381" y="2671642"/>
            <a:ext cx="2276475" cy="758190"/>
          </a:xfrm>
          <a:prstGeom prst="triangle">
            <a:avLst>
              <a:gd name="adj" fmla="val 100000"/>
            </a:avLst>
          </a:prstGeom>
          <a:solidFill>
            <a:srgbClr val="C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2BACE34A-9209-4886-B58A-4DC780C26A5D}"/>
              </a:ext>
            </a:extLst>
          </p:cNvPr>
          <p:cNvSpPr/>
          <p:nvPr/>
        </p:nvSpPr>
        <p:spPr>
          <a:xfrm flipV="1">
            <a:off x="3815713" y="1923096"/>
            <a:ext cx="4529457" cy="749616"/>
          </a:xfrm>
          <a:prstGeom prst="triangle">
            <a:avLst>
              <a:gd name="adj" fmla="val 100000"/>
            </a:avLst>
          </a:prstGeom>
          <a:solidFill>
            <a:srgbClr val="00B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590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hlinkClick r:id="rId2" action="ppaction://hlinksldjump"/>
            <a:extLst>
              <a:ext uri="{FF2B5EF4-FFF2-40B4-BE49-F238E27FC236}">
                <a16:creationId xmlns:a16="http://schemas.microsoft.com/office/drawing/2014/main" id="{50B5280B-CDD4-44DE-AC78-C2657A4DCED9}"/>
              </a:ext>
            </a:extLst>
          </p:cNvPr>
          <p:cNvSpPr/>
          <p:nvPr/>
        </p:nvSpPr>
        <p:spPr>
          <a:xfrm>
            <a:off x="-2068335" y="21527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Apresentação</a:t>
            </a:r>
          </a:p>
        </p:txBody>
      </p:sp>
      <p:sp>
        <p:nvSpPr>
          <p:cNvPr id="32" name="Retângulo: Cantos Arredondados 31">
            <a:hlinkClick r:id="rId3" action="ppaction://hlinksldjump"/>
            <a:extLst>
              <a:ext uri="{FF2B5EF4-FFF2-40B4-BE49-F238E27FC236}">
                <a16:creationId xmlns:a16="http://schemas.microsoft.com/office/drawing/2014/main" id="{9269AD2E-6008-4DE4-9CCF-E92A7E471859}"/>
              </a:ext>
            </a:extLst>
          </p:cNvPr>
          <p:cNvSpPr/>
          <p:nvPr/>
        </p:nvSpPr>
        <p:spPr>
          <a:xfrm>
            <a:off x="-275581" y="449356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Exemplos</a:t>
            </a:r>
          </a:p>
        </p:txBody>
      </p:sp>
      <p:sp>
        <p:nvSpPr>
          <p:cNvPr id="33" name="Retângulo: Cantos Arredondados 32">
            <a:hlinkClick r:id="rId4" action="ppaction://hlinksldjump"/>
            <a:extLst>
              <a:ext uri="{FF2B5EF4-FFF2-40B4-BE49-F238E27FC236}">
                <a16:creationId xmlns:a16="http://schemas.microsoft.com/office/drawing/2014/main" id="{04FAA004-5346-4508-BEC4-FF47C63F0B2D}"/>
              </a:ext>
            </a:extLst>
          </p:cNvPr>
          <p:cNvSpPr/>
          <p:nvPr/>
        </p:nvSpPr>
        <p:spPr>
          <a:xfrm>
            <a:off x="-2068721" y="871091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Teorema de </a:t>
            </a:r>
            <a:r>
              <a:rPr lang="pt-BR" sz="2400" dirty="0" err="1">
                <a:latin typeface="DK Crayon Crumble" panose="03070001040701010105" pitchFamily="66" charset="0"/>
              </a:rPr>
              <a:t>Pick</a:t>
            </a:r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34" name="Retângulo: Cantos Arredondados 33">
            <a:hlinkClick r:id="rId5" action="ppaction://hlinksldjump"/>
            <a:extLst>
              <a:ext uri="{FF2B5EF4-FFF2-40B4-BE49-F238E27FC236}">
                <a16:creationId xmlns:a16="http://schemas.microsoft.com/office/drawing/2014/main" id="{6FE09C3D-28E6-438C-9F5C-5237D29C59A8}"/>
              </a:ext>
            </a:extLst>
          </p:cNvPr>
          <p:cNvSpPr/>
          <p:nvPr/>
        </p:nvSpPr>
        <p:spPr>
          <a:xfrm>
            <a:off x="-2068719" y="1292825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latin typeface="DK Crayon Crumble" panose="03070001040701010105" pitchFamily="66" charset="0"/>
              </a:rPr>
              <a:t>Geoplano</a:t>
            </a:r>
            <a:r>
              <a:rPr lang="pt-BR" sz="2400" dirty="0">
                <a:latin typeface="DK Crayon Crumble" panose="03070001040701010105" pitchFamily="66" charset="0"/>
              </a:rPr>
              <a:t> Virtual</a:t>
            </a:r>
          </a:p>
        </p:txBody>
      </p:sp>
      <p:sp>
        <p:nvSpPr>
          <p:cNvPr id="35" name="Retângulo: Cantos Arredondados 34">
            <a:hlinkClick r:id="rId6" action="ppaction://hlinksldjump"/>
            <a:extLst>
              <a:ext uri="{FF2B5EF4-FFF2-40B4-BE49-F238E27FC236}">
                <a16:creationId xmlns:a16="http://schemas.microsoft.com/office/drawing/2014/main" id="{BFB6333D-CF0B-4CE8-A436-FF6F1B6B8625}"/>
              </a:ext>
            </a:extLst>
          </p:cNvPr>
          <p:cNvSpPr/>
          <p:nvPr/>
        </p:nvSpPr>
        <p:spPr>
          <a:xfrm>
            <a:off x="-2068720" y="1714559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Aplicações</a:t>
            </a:r>
          </a:p>
        </p:txBody>
      </p:sp>
      <p:sp>
        <p:nvSpPr>
          <p:cNvPr id="36" name="Retângulo: Cantos Arredondados 35">
            <a:hlinkClick r:id="rId7" action="ppaction://hlinksldjump"/>
            <a:extLst>
              <a:ext uri="{FF2B5EF4-FFF2-40B4-BE49-F238E27FC236}">
                <a16:creationId xmlns:a16="http://schemas.microsoft.com/office/drawing/2014/main" id="{D9158A66-AED3-4B94-8C81-462FFA75A442}"/>
              </a:ext>
            </a:extLst>
          </p:cNvPr>
          <p:cNvSpPr/>
          <p:nvPr/>
        </p:nvSpPr>
        <p:spPr>
          <a:xfrm>
            <a:off x="-2068721" y="2136293"/>
            <a:ext cx="2315985" cy="386209"/>
          </a:xfrm>
          <a:prstGeom prst="roundRect">
            <a:avLst/>
          </a:prstGeom>
          <a:solidFill>
            <a:srgbClr val="09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DK Crayon Crumble" panose="03070001040701010105" pitchFamily="66" charset="0"/>
              </a:rPr>
              <a:t>Referências</a:t>
            </a: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49036EC2-6CA3-4357-86FC-ADEFE6FB987C}"/>
              </a:ext>
            </a:extLst>
          </p:cNvPr>
          <p:cNvSpPr txBox="1">
            <a:spLocks/>
          </p:cNvSpPr>
          <p:nvPr/>
        </p:nvSpPr>
        <p:spPr>
          <a:xfrm>
            <a:off x="11568099" y="6319029"/>
            <a:ext cx="485503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2AF517-D28D-4257-A00F-7F4368E02E5F}" type="slidenum">
              <a:rPr lang="pt-BR" sz="2400" smtClean="0">
                <a:latin typeface="DK Crayon Crumble" panose="03070001040701010105" pitchFamily="66" charset="0"/>
              </a:rPr>
              <a:pPr/>
              <a:t>9</a:t>
            </a:fld>
            <a:endParaRPr lang="pt-BR" sz="2400" dirty="0">
              <a:latin typeface="DK Crayon Crumble" panose="03070001040701010105" pitchFamily="66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D779E97-2F31-434A-9D42-1CA692F270DF}"/>
              </a:ext>
            </a:extLst>
          </p:cNvPr>
          <p:cNvSpPr/>
          <p:nvPr/>
        </p:nvSpPr>
        <p:spPr>
          <a:xfrm>
            <a:off x="2278800" y="180340"/>
            <a:ext cx="9522667" cy="6503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 err="1">
                <a:latin typeface="DK Crayon Crumble" panose="03070001040701010105" pitchFamily="66" charset="0"/>
              </a:rPr>
              <a:t>Exemplo</a:t>
            </a:r>
            <a:r>
              <a:rPr lang="en-US" sz="4000" dirty="0">
                <a:latin typeface="DK Crayon Crumble" panose="03070001040701010105" pitchFamily="66" charset="0"/>
              </a:rPr>
              <a:t> 05</a:t>
            </a:r>
            <a:endParaRPr lang="pt-BR" sz="4000" dirty="0">
              <a:latin typeface="DK Crayon Crumble" panose="03070001040701010105" pitchFamily="66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7D2254D-8ADF-4F65-A4D0-25EAE641940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865" t="2804" r="32482" b="48910"/>
          <a:stretch/>
        </p:blipFill>
        <p:spPr>
          <a:xfrm>
            <a:off x="3427719" y="830703"/>
            <a:ext cx="5336562" cy="432041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73112FB-180F-4CCA-B74D-A9FC693C0C07}"/>
              </a:ext>
            </a:extLst>
          </p:cNvPr>
          <p:cNvCxnSpPr>
            <a:cxnSpLocks/>
          </p:cNvCxnSpPr>
          <p:nvPr/>
        </p:nvCxnSpPr>
        <p:spPr>
          <a:xfrm flipH="1" flipV="1">
            <a:off x="4562475" y="1922144"/>
            <a:ext cx="762000" cy="226885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Conector reto 215">
            <a:extLst>
              <a:ext uri="{FF2B5EF4-FFF2-40B4-BE49-F238E27FC236}">
                <a16:creationId xmlns:a16="http://schemas.microsoft.com/office/drawing/2014/main" id="{2B8085B3-302A-4A9A-A9BF-222184CB92CE}"/>
              </a:ext>
            </a:extLst>
          </p:cNvPr>
          <p:cNvCxnSpPr>
            <a:cxnSpLocks/>
          </p:cNvCxnSpPr>
          <p:nvPr/>
        </p:nvCxnSpPr>
        <p:spPr>
          <a:xfrm flipH="1" flipV="1">
            <a:off x="4562475" y="1922144"/>
            <a:ext cx="757490" cy="77279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7A10E6FA-30A4-4040-8A03-E8330E3F4DF5}"/>
              </a:ext>
            </a:extLst>
          </p:cNvPr>
          <p:cNvCxnSpPr>
            <a:cxnSpLocks/>
          </p:cNvCxnSpPr>
          <p:nvPr/>
        </p:nvCxnSpPr>
        <p:spPr>
          <a:xfrm flipH="1">
            <a:off x="5324475" y="3429000"/>
            <a:ext cx="759953" cy="7593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62EF15C9-B570-4356-BD6C-7D58515B8C58}"/>
              </a:ext>
            </a:extLst>
          </p:cNvPr>
          <p:cNvGrpSpPr/>
          <p:nvPr/>
        </p:nvGrpSpPr>
        <p:grpSpPr>
          <a:xfrm>
            <a:off x="7539989" y="5115544"/>
            <a:ext cx="855386" cy="207490"/>
            <a:chOff x="7539989" y="5306044"/>
            <a:chExt cx="855386" cy="207490"/>
          </a:xfrm>
        </p:grpSpPr>
        <p:cxnSp>
          <p:nvCxnSpPr>
            <p:cNvPr id="224" name="Conector reto 223">
              <a:extLst>
                <a:ext uri="{FF2B5EF4-FFF2-40B4-BE49-F238E27FC236}">
                  <a16:creationId xmlns:a16="http://schemas.microsoft.com/office/drawing/2014/main" id="{7BA68364-D4EB-48E2-87CF-F59AE2B7263D}"/>
                </a:ext>
              </a:extLst>
            </p:cNvPr>
            <p:cNvCxnSpPr>
              <a:cxnSpLocks/>
            </p:cNvCxnSpPr>
            <p:nvPr/>
          </p:nvCxnSpPr>
          <p:spPr>
            <a:xfrm>
              <a:off x="7587655" y="5407628"/>
              <a:ext cx="761325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Conector reto 225">
              <a:extLst>
                <a:ext uri="{FF2B5EF4-FFF2-40B4-BE49-F238E27FC236}">
                  <a16:creationId xmlns:a16="http://schemas.microsoft.com/office/drawing/2014/main" id="{AD6A134F-8ED3-4FD8-A8C6-0984FCD4C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9989" y="5306044"/>
              <a:ext cx="113625" cy="203168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Conector reto 227">
              <a:extLst>
                <a:ext uri="{FF2B5EF4-FFF2-40B4-BE49-F238E27FC236}">
                  <a16:creationId xmlns:a16="http://schemas.microsoft.com/office/drawing/2014/main" id="{488E221D-6A71-478A-970E-483294748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1750" y="5310366"/>
              <a:ext cx="113625" cy="203168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23DC6AC1-AA2A-4BB8-B554-DA69F63D7D49}"/>
                  </a:ext>
                </a:extLst>
              </p:cNvPr>
              <p:cNvSpPr txBox="1"/>
              <p:nvPr/>
            </p:nvSpPr>
            <p:spPr>
              <a:xfrm>
                <a:off x="7412983" y="5282442"/>
                <a:ext cx="11106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800" dirty="0">
                    <a:solidFill>
                      <a:srgbClr val="ED7D31"/>
                    </a:solidFill>
                    <a:latin typeface="DK Crayon Crumble" panose="03070001040701010105" pitchFamily="66" charset="0"/>
                  </a:rPr>
                  <a:t> U.C.</a:t>
                </a:r>
              </a:p>
            </p:txBody>
          </p:sp>
        </mc:Choice>
        <mc:Fallback xmlns=""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23DC6AC1-AA2A-4BB8-B554-DA69F63D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83" y="5282442"/>
                <a:ext cx="1110667" cy="523220"/>
              </a:xfrm>
              <a:prstGeom prst="rect">
                <a:avLst/>
              </a:prstGeom>
              <a:blipFill>
                <a:blip r:embed="rId10"/>
                <a:stretch>
                  <a:fillRect t="-11765" r="-1648" b="-34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90CFF345-95A0-467C-B61D-8B1A94807ABA}"/>
              </a:ext>
            </a:extLst>
          </p:cNvPr>
          <p:cNvCxnSpPr>
            <a:cxnSpLocks/>
          </p:cNvCxnSpPr>
          <p:nvPr/>
        </p:nvCxnSpPr>
        <p:spPr>
          <a:xfrm flipV="1">
            <a:off x="5316614" y="1162779"/>
            <a:ext cx="7461" cy="153347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7E1DEC2-EBB1-4630-9AE6-CAD91665974D}"/>
              </a:ext>
            </a:extLst>
          </p:cNvPr>
          <p:cNvCxnSpPr>
            <a:cxnSpLocks/>
          </p:cNvCxnSpPr>
          <p:nvPr/>
        </p:nvCxnSpPr>
        <p:spPr>
          <a:xfrm flipH="1">
            <a:off x="5324263" y="1161476"/>
            <a:ext cx="1521535" cy="130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B6A25A7B-3EB7-48DE-AC32-79F95496D098}"/>
              </a:ext>
            </a:extLst>
          </p:cNvPr>
          <p:cNvCxnSpPr>
            <a:cxnSpLocks/>
          </p:cNvCxnSpPr>
          <p:nvPr/>
        </p:nvCxnSpPr>
        <p:spPr>
          <a:xfrm flipV="1">
            <a:off x="6074104" y="1161476"/>
            <a:ext cx="771694" cy="153346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6A66D45-B8B8-4F06-99F4-B68D3F4497AB}"/>
              </a:ext>
            </a:extLst>
          </p:cNvPr>
          <p:cNvCxnSpPr>
            <a:cxnSpLocks/>
          </p:cNvCxnSpPr>
          <p:nvPr/>
        </p:nvCxnSpPr>
        <p:spPr>
          <a:xfrm flipV="1">
            <a:off x="6054328" y="1907663"/>
            <a:ext cx="771694" cy="79102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1E035C3-82B3-4DC8-96CD-E9DF5B637A33}"/>
              </a:ext>
            </a:extLst>
          </p:cNvPr>
          <p:cNvCxnSpPr>
            <a:cxnSpLocks/>
          </p:cNvCxnSpPr>
          <p:nvPr/>
        </p:nvCxnSpPr>
        <p:spPr>
          <a:xfrm flipV="1">
            <a:off x="6818791" y="2677160"/>
            <a:ext cx="759903" cy="152838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5381A38-A5AD-4AB1-BD61-E12CC6F23A94}"/>
              </a:ext>
            </a:extLst>
          </p:cNvPr>
          <p:cNvCxnSpPr>
            <a:cxnSpLocks/>
          </p:cNvCxnSpPr>
          <p:nvPr/>
        </p:nvCxnSpPr>
        <p:spPr>
          <a:xfrm flipH="1" flipV="1">
            <a:off x="6064538" y="3440846"/>
            <a:ext cx="778222" cy="76469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6FA4632C-C951-4256-A4CD-47FC502DF297}"/>
              </a:ext>
            </a:extLst>
          </p:cNvPr>
          <p:cNvCxnSpPr>
            <a:cxnSpLocks/>
          </p:cNvCxnSpPr>
          <p:nvPr/>
        </p:nvCxnSpPr>
        <p:spPr>
          <a:xfrm>
            <a:off x="6826022" y="1921332"/>
            <a:ext cx="1517539" cy="75292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B96B409-332C-498D-885F-07306AB1AACB}"/>
              </a:ext>
            </a:extLst>
          </p:cNvPr>
          <p:cNvCxnSpPr>
            <a:cxnSpLocks/>
          </p:cNvCxnSpPr>
          <p:nvPr/>
        </p:nvCxnSpPr>
        <p:spPr>
          <a:xfrm>
            <a:off x="7561568" y="2674255"/>
            <a:ext cx="7514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A3F79CCD-0D47-48CE-9C0E-058FCB83C39D}"/>
              </a:ext>
            </a:extLst>
          </p:cNvPr>
          <p:cNvSpPr/>
          <p:nvPr/>
        </p:nvSpPr>
        <p:spPr>
          <a:xfrm>
            <a:off x="5329229" y="1164096"/>
            <a:ext cx="749505" cy="151279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Retângulo 52">
            <a:extLst>
              <a:ext uri="{FF2B5EF4-FFF2-40B4-BE49-F238E27FC236}">
                <a16:creationId xmlns:a16="http://schemas.microsoft.com/office/drawing/2014/main" id="{CA0A8173-DDBB-44D5-A990-BA7CCDB9DE12}"/>
              </a:ext>
            </a:extLst>
          </p:cNvPr>
          <p:cNvSpPr/>
          <p:nvPr/>
        </p:nvSpPr>
        <p:spPr>
          <a:xfrm rot="10800000" flipH="1">
            <a:off x="6079044" y="1161207"/>
            <a:ext cx="739747" cy="151568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Triângulo isósceles 57">
            <a:extLst>
              <a:ext uri="{FF2B5EF4-FFF2-40B4-BE49-F238E27FC236}">
                <a16:creationId xmlns:a16="http://schemas.microsoft.com/office/drawing/2014/main" id="{D599EE36-EC39-424C-94F0-9DE99497C8E4}"/>
              </a:ext>
            </a:extLst>
          </p:cNvPr>
          <p:cNvSpPr/>
          <p:nvPr/>
        </p:nvSpPr>
        <p:spPr>
          <a:xfrm>
            <a:off x="6073178" y="1913759"/>
            <a:ext cx="2280297" cy="763132"/>
          </a:xfrm>
          <a:custGeom>
            <a:avLst/>
            <a:gdLst>
              <a:gd name="connsiteX0" fmla="*/ 0 w 2280297"/>
              <a:gd name="connsiteY0" fmla="*/ 769228 h 769228"/>
              <a:gd name="connsiteX1" fmla="*/ 0 w 2280297"/>
              <a:gd name="connsiteY1" fmla="*/ 0 h 769228"/>
              <a:gd name="connsiteX2" fmla="*/ 2280297 w 2280297"/>
              <a:gd name="connsiteY2" fmla="*/ 769228 h 769228"/>
              <a:gd name="connsiteX3" fmla="*/ 0 w 2280297"/>
              <a:gd name="connsiteY3" fmla="*/ 769228 h 769228"/>
              <a:gd name="connsiteX0" fmla="*/ 0 w 2280297"/>
              <a:gd name="connsiteY0" fmla="*/ 763132 h 763132"/>
              <a:gd name="connsiteX1" fmla="*/ 762000 w 2280297"/>
              <a:gd name="connsiteY1" fmla="*/ 0 h 763132"/>
              <a:gd name="connsiteX2" fmla="*/ 2280297 w 2280297"/>
              <a:gd name="connsiteY2" fmla="*/ 763132 h 763132"/>
              <a:gd name="connsiteX3" fmla="*/ 0 w 2280297"/>
              <a:gd name="connsiteY3" fmla="*/ 763132 h 76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0297" h="763132">
                <a:moveTo>
                  <a:pt x="0" y="763132"/>
                </a:moveTo>
                <a:lnTo>
                  <a:pt x="762000" y="0"/>
                </a:lnTo>
                <a:lnTo>
                  <a:pt x="2280297" y="763132"/>
                </a:lnTo>
                <a:lnTo>
                  <a:pt x="0" y="763132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Triângulo isósceles 70">
            <a:extLst>
              <a:ext uri="{FF2B5EF4-FFF2-40B4-BE49-F238E27FC236}">
                <a16:creationId xmlns:a16="http://schemas.microsoft.com/office/drawing/2014/main" id="{56CD5F19-ADC9-4594-B5EA-AA52A469A382}"/>
              </a:ext>
            </a:extLst>
          </p:cNvPr>
          <p:cNvSpPr/>
          <p:nvPr/>
        </p:nvSpPr>
        <p:spPr>
          <a:xfrm rot="5400000">
            <a:off x="4950085" y="3069436"/>
            <a:ext cx="1500687" cy="737173"/>
          </a:xfrm>
          <a:custGeom>
            <a:avLst/>
            <a:gdLst>
              <a:gd name="connsiteX0" fmla="*/ 0 w 756467"/>
              <a:gd name="connsiteY0" fmla="*/ 737173 h 737173"/>
              <a:gd name="connsiteX1" fmla="*/ 0 w 756467"/>
              <a:gd name="connsiteY1" fmla="*/ 0 h 737173"/>
              <a:gd name="connsiteX2" fmla="*/ 756467 w 756467"/>
              <a:gd name="connsiteY2" fmla="*/ 737173 h 737173"/>
              <a:gd name="connsiteX3" fmla="*/ 0 w 756467"/>
              <a:gd name="connsiteY3" fmla="*/ 737173 h 737173"/>
              <a:gd name="connsiteX0" fmla="*/ 0 w 1500687"/>
              <a:gd name="connsiteY0" fmla="*/ 737173 h 737173"/>
              <a:gd name="connsiteX1" fmla="*/ 744220 w 1500687"/>
              <a:gd name="connsiteY1" fmla="*/ 0 h 737173"/>
              <a:gd name="connsiteX2" fmla="*/ 1500687 w 1500687"/>
              <a:gd name="connsiteY2" fmla="*/ 737173 h 737173"/>
              <a:gd name="connsiteX3" fmla="*/ 0 w 1500687"/>
              <a:gd name="connsiteY3" fmla="*/ 737173 h 73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687" h="737173">
                <a:moveTo>
                  <a:pt x="0" y="737173"/>
                </a:moveTo>
                <a:lnTo>
                  <a:pt x="744220" y="0"/>
                </a:lnTo>
                <a:lnTo>
                  <a:pt x="1500687" y="737173"/>
                </a:lnTo>
                <a:lnTo>
                  <a:pt x="0" y="737173"/>
                </a:lnTo>
                <a:close/>
              </a:path>
            </a:pathLst>
          </a:cu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Triângulo isósceles 71">
            <a:extLst>
              <a:ext uri="{FF2B5EF4-FFF2-40B4-BE49-F238E27FC236}">
                <a16:creationId xmlns:a16="http://schemas.microsoft.com/office/drawing/2014/main" id="{9056AD54-4A0E-4A56-9C5E-D270045FDC65}"/>
              </a:ext>
            </a:extLst>
          </p:cNvPr>
          <p:cNvSpPr/>
          <p:nvPr/>
        </p:nvSpPr>
        <p:spPr>
          <a:xfrm rot="16200000" flipH="1">
            <a:off x="5693440" y="2303279"/>
            <a:ext cx="1515963" cy="2259480"/>
          </a:xfrm>
          <a:custGeom>
            <a:avLst/>
            <a:gdLst>
              <a:gd name="connsiteX0" fmla="*/ 0 w 1519773"/>
              <a:gd name="connsiteY0" fmla="*/ 1504465 h 1504465"/>
              <a:gd name="connsiteX1" fmla="*/ 0 w 1519773"/>
              <a:gd name="connsiteY1" fmla="*/ 0 h 1504465"/>
              <a:gd name="connsiteX2" fmla="*/ 1519773 w 1519773"/>
              <a:gd name="connsiteY2" fmla="*/ 1504465 h 1504465"/>
              <a:gd name="connsiteX3" fmla="*/ 0 w 1519773"/>
              <a:gd name="connsiteY3" fmla="*/ 1504465 h 1504465"/>
              <a:gd name="connsiteX0" fmla="*/ 0 w 1519773"/>
              <a:gd name="connsiteY0" fmla="*/ 1514625 h 1514625"/>
              <a:gd name="connsiteX1" fmla="*/ 7620 w 1519773"/>
              <a:gd name="connsiteY1" fmla="*/ 0 h 1514625"/>
              <a:gd name="connsiteX2" fmla="*/ 1519773 w 1519773"/>
              <a:gd name="connsiteY2" fmla="*/ 1514625 h 1514625"/>
              <a:gd name="connsiteX3" fmla="*/ 0 w 1519773"/>
              <a:gd name="connsiteY3" fmla="*/ 1514625 h 1514625"/>
              <a:gd name="connsiteX0" fmla="*/ 0 w 1515963"/>
              <a:gd name="connsiteY0" fmla="*/ 2259480 h 2259480"/>
              <a:gd name="connsiteX1" fmla="*/ 3810 w 1515963"/>
              <a:gd name="connsiteY1" fmla="*/ 0 h 2259480"/>
              <a:gd name="connsiteX2" fmla="*/ 1515963 w 1515963"/>
              <a:gd name="connsiteY2" fmla="*/ 1514625 h 2259480"/>
              <a:gd name="connsiteX3" fmla="*/ 0 w 1515963"/>
              <a:gd name="connsiteY3" fmla="*/ 2259480 h 22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963" h="2259480">
                <a:moveTo>
                  <a:pt x="0" y="2259480"/>
                </a:moveTo>
                <a:lnTo>
                  <a:pt x="3810" y="0"/>
                </a:lnTo>
                <a:lnTo>
                  <a:pt x="1515963" y="1514625"/>
                </a:lnTo>
                <a:lnTo>
                  <a:pt x="0" y="225948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Triângulo isósceles 72">
            <a:extLst>
              <a:ext uri="{FF2B5EF4-FFF2-40B4-BE49-F238E27FC236}">
                <a16:creationId xmlns:a16="http://schemas.microsoft.com/office/drawing/2014/main" id="{F202CE2F-B053-42CD-9000-25061919E311}"/>
              </a:ext>
            </a:extLst>
          </p:cNvPr>
          <p:cNvSpPr/>
          <p:nvPr/>
        </p:nvSpPr>
        <p:spPr>
          <a:xfrm rot="16200000" flipH="1">
            <a:off x="3807819" y="2670301"/>
            <a:ext cx="2275354" cy="775576"/>
          </a:xfrm>
          <a:custGeom>
            <a:avLst/>
            <a:gdLst>
              <a:gd name="connsiteX0" fmla="*/ 0 w 1505736"/>
              <a:gd name="connsiteY0" fmla="*/ 771769 h 771769"/>
              <a:gd name="connsiteX1" fmla="*/ 0 w 1505736"/>
              <a:gd name="connsiteY1" fmla="*/ 0 h 771769"/>
              <a:gd name="connsiteX2" fmla="*/ 1505736 w 1505736"/>
              <a:gd name="connsiteY2" fmla="*/ 771769 h 771769"/>
              <a:gd name="connsiteX3" fmla="*/ 0 w 1505736"/>
              <a:gd name="connsiteY3" fmla="*/ 771769 h 771769"/>
              <a:gd name="connsiteX0" fmla="*/ 760093 w 2265829"/>
              <a:gd name="connsiteY0" fmla="*/ 773671 h 773671"/>
              <a:gd name="connsiteX1" fmla="*/ 0 w 2265829"/>
              <a:gd name="connsiteY1" fmla="*/ 0 h 773671"/>
              <a:gd name="connsiteX2" fmla="*/ 2265829 w 2265829"/>
              <a:gd name="connsiteY2" fmla="*/ 773671 h 773671"/>
              <a:gd name="connsiteX3" fmla="*/ 760093 w 2265829"/>
              <a:gd name="connsiteY3" fmla="*/ 773671 h 773671"/>
              <a:gd name="connsiteX0" fmla="*/ 760093 w 2275354"/>
              <a:gd name="connsiteY0" fmla="*/ 773671 h 775576"/>
              <a:gd name="connsiteX1" fmla="*/ 0 w 2275354"/>
              <a:gd name="connsiteY1" fmla="*/ 0 h 775576"/>
              <a:gd name="connsiteX2" fmla="*/ 2275354 w 2275354"/>
              <a:gd name="connsiteY2" fmla="*/ 775576 h 775576"/>
              <a:gd name="connsiteX3" fmla="*/ 760093 w 2275354"/>
              <a:gd name="connsiteY3" fmla="*/ 773671 h 77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5354" h="775576">
                <a:moveTo>
                  <a:pt x="760093" y="773671"/>
                </a:moveTo>
                <a:lnTo>
                  <a:pt x="0" y="0"/>
                </a:lnTo>
                <a:lnTo>
                  <a:pt x="2275354" y="775576"/>
                </a:lnTo>
                <a:lnTo>
                  <a:pt x="760093" y="773671"/>
                </a:lnTo>
                <a:close/>
              </a:path>
            </a:pathLst>
          </a:custGeom>
          <a:solidFill>
            <a:srgbClr val="9E1287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527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8" grpId="0" animBg="1"/>
      <p:bldP spid="71" grpId="0" animBg="1"/>
      <p:bldP spid="72" grpId="0" animBg="1"/>
      <p:bldP spid="7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700</Words>
  <Application>Microsoft Office PowerPoint</Application>
  <PresentationFormat>Widescreen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DK Crayon Crumble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RONILDO NICODEMOS DA SILVA</dc:creator>
  <cp:lastModifiedBy>RONILDO NICODEMOS DA SILVA</cp:lastModifiedBy>
  <cp:revision>9</cp:revision>
  <dcterms:created xsi:type="dcterms:W3CDTF">2022-04-08T20:59:37Z</dcterms:created>
  <dcterms:modified xsi:type="dcterms:W3CDTF">2022-04-09T12:54:26Z</dcterms:modified>
</cp:coreProperties>
</file>