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3" r:id="rId4"/>
    <p:sldId id="264" r:id="rId5"/>
    <p:sldId id="284" r:id="rId6"/>
    <p:sldId id="283" r:id="rId7"/>
    <p:sldId id="282" r:id="rId8"/>
    <p:sldId id="270" r:id="rId9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C5F"/>
    <a:srgbClr val="5F3333"/>
    <a:srgbClr val="083A2D"/>
    <a:srgbClr val="1ED6A6"/>
    <a:srgbClr val="D23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DB4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624" y="888388"/>
            <a:ext cx="7856220" cy="2580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667729" y="3394417"/>
            <a:ext cx="3942079" cy="90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3737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C7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626" y="1067815"/>
            <a:ext cx="7842746" cy="295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525" y="1585259"/>
            <a:ext cx="3888104" cy="278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3737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4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499"/>
                </a:lnTo>
                <a:lnTo>
                  <a:pt x="4572000" y="5143499"/>
                </a:lnTo>
                <a:lnTo>
                  <a:pt x="4572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599"/>
            <a:ext cx="4464050" cy="4952638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200" dirty="0">
              <a:latin typeface="Times New Roman"/>
              <a:cs typeface="Times New Roman"/>
            </a:endParaRPr>
          </a:p>
          <a:p>
            <a:pPr marL="532765">
              <a:lnSpc>
                <a:spcPct val="100000"/>
              </a:lnSpc>
            </a:pPr>
            <a:r>
              <a:rPr lang="pt-BR" sz="4800" spc="-640" dirty="0" smtClean="0">
                <a:solidFill>
                  <a:srgbClr val="F4B400"/>
                </a:solidFill>
                <a:cs typeface="Arial"/>
              </a:rPr>
              <a:t>My </a:t>
            </a:r>
            <a:r>
              <a:rPr lang="pt-BR" sz="4800" spc="-640" dirty="0" err="1" smtClean="0">
                <a:solidFill>
                  <a:srgbClr val="F4B400"/>
                </a:solidFill>
                <a:cs typeface="Arial"/>
              </a:rPr>
              <a:t>Beautiful</a:t>
            </a:r>
            <a:r>
              <a:rPr lang="pt-BR" sz="4800" spc="-640" dirty="0" smtClean="0">
                <a:solidFill>
                  <a:srgbClr val="F4B400"/>
                </a:solidFill>
                <a:cs typeface="Arial"/>
              </a:rPr>
              <a:t>  Baby</a:t>
            </a:r>
          </a:p>
          <a:p>
            <a:pPr marL="532765">
              <a:lnSpc>
                <a:spcPct val="100000"/>
              </a:lnSpc>
            </a:pPr>
            <a:endParaRPr lang="pt-BR" sz="1100" dirty="0" smtClean="0">
              <a:latin typeface="Arial"/>
              <a:cs typeface="Arial"/>
            </a:endParaRPr>
          </a:p>
          <a:p>
            <a:pPr marL="532765">
              <a:lnSpc>
                <a:spcPct val="100000"/>
              </a:lnSpc>
            </a:pPr>
            <a:endParaRPr lang="pt-BR" sz="1100" dirty="0">
              <a:latin typeface="Arial"/>
              <a:cs typeface="Arial"/>
            </a:endParaRPr>
          </a:p>
          <a:p>
            <a:pPr marL="532765">
              <a:lnSpc>
                <a:spcPct val="100000"/>
              </a:lnSpc>
            </a:pPr>
            <a:r>
              <a:rPr lang="pt-BR" sz="1100" dirty="0" smtClean="0">
                <a:solidFill>
                  <a:srgbClr val="FFC000"/>
                </a:solidFill>
                <a:latin typeface="Arial"/>
                <a:cs typeface="Arial"/>
              </a:rPr>
              <a:t>Equipe:</a:t>
            </a:r>
          </a:p>
          <a:p>
            <a:pPr marL="532765">
              <a:lnSpc>
                <a:spcPct val="100000"/>
              </a:lnSpc>
            </a:pPr>
            <a:r>
              <a:rPr lang="pt-BR" sz="1100" dirty="0" smtClean="0">
                <a:solidFill>
                  <a:srgbClr val="FFC000"/>
                </a:solidFill>
                <a:latin typeface="Arial"/>
                <a:cs typeface="Arial"/>
              </a:rPr>
              <a:t>Jokasta de Lima Azevedo, </a:t>
            </a:r>
          </a:p>
          <a:p>
            <a:pPr marL="532765">
              <a:lnSpc>
                <a:spcPct val="100000"/>
              </a:lnSpc>
            </a:pPr>
            <a:r>
              <a:rPr lang="pt-BR" sz="1100" dirty="0" smtClean="0">
                <a:solidFill>
                  <a:srgbClr val="FFC000"/>
                </a:solidFill>
                <a:latin typeface="Arial"/>
                <a:cs typeface="Arial"/>
              </a:rPr>
              <a:t>Márcio Rafael Lisboa Resende, </a:t>
            </a:r>
          </a:p>
          <a:p>
            <a:pPr marL="532765">
              <a:lnSpc>
                <a:spcPct val="100000"/>
              </a:lnSpc>
            </a:pPr>
            <a:r>
              <a:rPr lang="pt-BR" sz="1100" dirty="0" smtClean="0">
                <a:solidFill>
                  <a:srgbClr val="FFC000"/>
                </a:solidFill>
                <a:latin typeface="Arial"/>
                <a:cs typeface="Arial"/>
              </a:rPr>
              <a:t>Júlio Cezar Rezende da Silva </a:t>
            </a:r>
          </a:p>
          <a:p>
            <a:pPr marL="532765">
              <a:lnSpc>
                <a:spcPct val="100000"/>
              </a:lnSpc>
            </a:pPr>
            <a:r>
              <a:rPr lang="pt-BR" sz="1100" dirty="0" smtClean="0">
                <a:solidFill>
                  <a:srgbClr val="FFC000"/>
                </a:solidFill>
                <a:latin typeface="Arial"/>
                <a:cs typeface="Arial"/>
              </a:rPr>
              <a:t>Osmando Wan Der Maas Santos</a:t>
            </a:r>
            <a:r>
              <a:rPr lang="pt-BR" sz="1100" dirty="0" smtClean="0">
                <a:latin typeface="Arial"/>
                <a:cs typeface="Arial"/>
              </a:rPr>
              <a:t>.</a:t>
            </a:r>
          </a:p>
          <a:p>
            <a:pPr marL="532765">
              <a:lnSpc>
                <a:spcPct val="100000"/>
              </a:lnSpc>
            </a:pPr>
            <a:endParaRPr sz="4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6025" y="450250"/>
            <a:ext cx="3041499" cy="429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33350"/>
            <a:ext cx="4387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43" y="3326229"/>
            <a:ext cx="1528763" cy="1528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B8C5F">
              <a:alpha val="988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072"/>
            <a:ext cx="8686800" cy="500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627" y="361950"/>
            <a:ext cx="7842746" cy="481157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lvl="0"/>
            <a:r>
              <a:rPr lang="pt-BR" sz="3600" b="1" cap="small" dirty="0" smtClean="0"/>
              <a:t>1.Resumo </a:t>
            </a:r>
            <a:r>
              <a:rPr lang="pt-BR" sz="3600" b="1" cap="small" dirty="0"/>
              <a:t>do Jogo</a:t>
            </a:r>
            <a:br>
              <a:rPr lang="pt-BR" sz="3600" b="1" cap="small" dirty="0"/>
            </a:br>
            <a:r>
              <a:rPr lang="pt-BR" sz="3600" dirty="0"/>
              <a:t>Um game educativo de aprendizado e simulação, onde o jogador poderá criar seu personagem (Um bebê), com escolha de gênero (Masculino ou Feminino), onde o </a:t>
            </a:r>
            <a:r>
              <a:rPr lang="pt-BR" sz="3600" dirty="0" smtClean="0"/>
              <a:t>jogo permiti </a:t>
            </a:r>
            <a:r>
              <a:rPr lang="pt-BR" sz="3600" dirty="0"/>
              <a:t>simular </a:t>
            </a:r>
            <a:r>
              <a:rPr lang="pt-BR" sz="3600" dirty="0" smtClean="0"/>
              <a:t>o cuidado e a experiência de vivencia com um bebê recém nascido.</a:t>
            </a:r>
            <a:r>
              <a:rPr lang="pt-BR" sz="3600" dirty="0"/>
              <a:t/>
            </a:r>
            <a:br>
              <a:rPr lang="pt-BR" sz="3600" dirty="0"/>
            </a:br>
            <a:r>
              <a:rPr sz="2400" spc="310" dirty="0" smtClean="0">
                <a:latin typeface="Gill Sans MT"/>
                <a:cs typeface="Gill Sans MT"/>
              </a:rPr>
              <a:t>.</a:t>
            </a:r>
            <a:endParaRPr sz="2400" spc="31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62000" y="155414"/>
            <a:ext cx="7856220" cy="205235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4000" b="1" cap="small" dirty="0" smtClean="0">
                <a:latin typeface="Cambria"/>
              </a:rPr>
              <a:t>2.Avaliação </a:t>
            </a:r>
            <a:r>
              <a:rPr lang="pt-BR" sz="4000" b="1" cap="small" dirty="0">
                <a:latin typeface="Cambria"/>
              </a:rPr>
              <a:t>Comparativa</a:t>
            </a:r>
            <a:br>
              <a:rPr lang="pt-BR" sz="4000" b="1" cap="small" dirty="0">
                <a:latin typeface="Cambria"/>
              </a:rPr>
            </a:br>
            <a:r>
              <a:rPr lang="en-US" sz="4000" dirty="0">
                <a:latin typeface="Cambria"/>
                <a:ea typeface="SimSun"/>
                <a:cs typeface="Times New Roman"/>
              </a:rPr>
              <a:t>Genero: Tamagotchi.</a:t>
            </a:r>
            <a:r>
              <a:rPr lang="pt-BR" sz="4000" dirty="0">
                <a:latin typeface="Cambria"/>
                <a:ea typeface="SimSun"/>
                <a:cs typeface="Times New Roman"/>
              </a:rPr>
              <a:t/>
            </a:r>
            <a:br>
              <a:rPr lang="pt-BR" sz="4000" dirty="0">
                <a:latin typeface="Cambria"/>
                <a:ea typeface="SimSun"/>
                <a:cs typeface="Times New Roman"/>
              </a:rPr>
            </a:br>
            <a:r>
              <a:rPr lang="en-US" sz="4000" dirty="0">
                <a:latin typeface="Cambria"/>
                <a:ea typeface="SimSun"/>
                <a:cs typeface="Times New Roman"/>
              </a:rPr>
              <a:t>Games: </a:t>
            </a:r>
            <a:r>
              <a:rPr lang="en-US" sz="4000" dirty="0" smtClean="0">
                <a:latin typeface="Cambria"/>
                <a:ea typeface="SimSun"/>
                <a:cs typeface="Times New Roman"/>
              </a:rPr>
              <a:t>“Pou” </a:t>
            </a:r>
            <a:r>
              <a:rPr lang="en-US" sz="4000" dirty="0">
                <a:latin typeface="Cambria"/>
                <a:ea typeface="SimSun"/>
                <a:cs typeface="Times New Roman"/>
              </a:rPr>
              <a:t>e </a:t>
            </a:r>
            <a:r>
              <a:rPr lang="en-US" sz="4000" dirty="0" smtClean="0">
                <a:latin typeface="Cambria"/>
                <a:ea typeface="SimSun"/>
                <a:cs typeface="Times New Roman"/>
              </a:rPr>
              <a:t>“My </a:t>
            </a:r>
            <a:r>
              <a:rPr lang="en-US" sz="4000" dirty="0">
                <a:latin typeface="Cambria"/>
                <a:ea typeface="SimSun"/>
                <a:cs typeface="Times New Roman"/>
              </a:rPr>
              <a:t>talk </a:t>
            </a:r>
            <a:r>
              <a:rPr lang="en-US" sz="4000" dirty="0" smtClean="0">
                <a:latin typeface="Cambria"/>
                <a:ea typeface="SimSun"/>
                <a:cs typeface="Times New Roman"/>
              </a:rPr>
              <a:t>Tom”.</a:t>
            </a:r>
            <a:endParaRPr sz="4000" spc="484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" y="3638550"/>
            <a:ext cx="9136117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4873" y="742950"/>
            <a:ext cx="7964805" cy="440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pt-BR" sz="3600" b="1" cap="small" dirty="0">
                <a:solidFill>
                  <a:schemeClr val="bg1"/>
                </a:solidFill>
              </a:rPr>
              <a:t>3</a:t>
            </a:r>
            <a:r>
              <a:rPr lang="pt-BR" sz="3600" b="1" cap="small" dirty="0" smtClean="0">
                <a:solidFill>
                  <a:schemeClr val="bg1"/>
                </a:solidFill>
              </a:rPr>
              <a:t>.Atrativos </a:t>
            </a:r>
            <a:r>
              <a:rPr lang="pt-BR" sz="3600" b="1" cap="small" dirty="0">
                <a:solidFill>
                  <a:schemeClr val="bg1"/>
                </a:solidFill>
              </a:rPr>
              <a:t>do Jogo</a:t>
            </a:r>
          </a:p>
          <a:p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* Transmitir uma parcela </a:t>
            </a:r>
            <a:r>
              <a:rPr lang="pt-BR" sz="3600" dirty="0">
                <a:solidFill>
                  <a:schemeClr val="bg1"/>
                </a:solidFill>
              </a:rPr>
              <a:t>da experiência de cuidar de um </a:t>
            </a:r>
            <a:r>
              <a:rPr lang="pt-BR" sz="3600" dirty="0" smtClean="0">
                <a:solidFill>
                  <a:schemeClr val="bg1"/>
                </a:solidFill>
              </a:rPr>
              <a:t>Bebê recém nascido. 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* Praticar e se divertir.  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*Simulação mais próxima da </a:t>
            </a:r>
            <a:r>
              <a:rPr lang="pt-BR" sz="3600" dirty="0">
                <a:solidFill>
                  <a:schemeClr val="bg1"/>
                </a:solidFill>
              </a:rPr>
              <a:t>vida real</a:t>
            </a:r>
            <a:r>
              <a:rPr lang="pt-BR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*Gratuito.</a:t>
            </a:r>
            <a:endParaRPr lang="pt-BR" sz="3600" dirty="0">
              <a:solidFill>
                <a:schemeClr val="bg1"/>
              </a:solidFill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2900" spc="130" dirty="0" smtClean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endParaRPr sz="29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752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0"/>
            <a:ext cx="48006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133350"/>
            <a:ext cx="40386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228600" y="263767"/>
            <a:ext cx="3964304" cy="4985980"/>
          </a:xfrm>
        </p:spPr>
        <p:txBody>
          <a:bodyPr/>
          <a:lstStyle/>
          <a:p>
            <a:pPr lvl="0"/>
            <a:r>
              <a:rPr lang="pt-BR" sz="3600" b="1" cap="small" dirty="0" smtClean="0">
                <a:solidFill>
                  <a:schemeClr val="bg1"/>
                </a:solidFill>
                <a:latin typeface="+mn-lt"/>
              </a:rPr>
              <a:t>4.Público-Alvo</a:t>
            </a:r>
            <a:endParaRPr lang="pt-BR" sz="3600" b="1" cap="small" dirty="0">
              <a:solidFill>
                <a:schemeClr val="bg1"/>
              </a:solidFill>
              <a:latin typeface="+mn-lt"/>
            </a:endParaRPr>
          </a:p>
          <a:p>
            <a:r>
              <a:rPr lang="pt-BR" sz="3600" dirty="0" smtClean="0">
                <a:solidFill>
                  <a:schemeClr val="bg1"/>
                </a:solidFill>
                <a:latin typeface="+mn-lt"/>
              </a:rPr>
              <a:t>-Destinado principalmente a pais de primeira viagem para simular situações diárias com um bebe.</a:t>
            </a:r>
            <a:endParaRPr lang="pt-BR" sz="3600" dirty="0">
              <a:solidFill>
                <a:schemeClr val="bg1"/>
              </a:solidFill>
              <a:latin typeface="+mn-lt"/>
            </a:endParaRPr>
          </a:p>
          <a:p>
            <a:r>
              <a:rPr lang="pt-BR" sz="3600" dirty="0" smtClean="0">
                <a:solidFill>
                  <a:schemeClr val="bg1"/>
                </a:solidFill>
                <a:latin typeface="+mn-lt"/>
              </a:rPr>
              <a:t>-Não </a:t>
            </a:r>
            <a:r>
              <a:rPr lang="pt-BR" sz="3600" dirty="0">
                <a:solidFill>
                  <a:schemeClr val="bg1"/>
                </a:solidFill>
                <a:latin typeface="+mn-lt"/>
              </a:rPr>
              <a:t>há restrição de </a:t>
            </a:r>
            <a:r>
              <a:rPr lang="pt-BR" sz="3600" dirty="0" smtClean="0">
                <a:solidFill>
                  <a:schemeClr val="bg1"/>
                </a:solidFill>
                <a:latin typeface="+mn-lt"/>
              </a:rPr>
              <a:t>idade e sexo.</a:t>
            </a:r>
            <a:endParaRPr lang="pt-BR" sz="3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0"/>
            <a:ext cx="48006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5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3434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499"/>
                </a:lnTo>
                <a:lnTo>
                  <a:pt x="4572000" y="5143499"/>
                </a:lnTo>
                <a:lnTo>
                  <a:pt x="4572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9362" y="80034"/>
            <a:ext cx="4157275" cy="4748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pt-BR" sz="2400" spc="-185" dirty="0" smtClean="0">
                <a:solidFill>
                  <a:srgbClr val="FFFFFF"/>
                </a:solidFill>
                <a:latin typeface="Arial"/>
                <a:cs typeface="Arial"/>
              </a:rPr>
              <a:t>5.GAMEPLAY OVERVIEW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pt-BR" sz="2400" spc="-185" dirty="0" smtClean="0">
                <a:solidFill>
                  <a:srgbClr val="FFFFFF"/>
                </a:solidFill>
                <a:latin typeface="Arial"/>
                <a:cs typeface="Arial"/>
              </a:rPr>
              <a:t>-O jogador interage com personagem cuidando dele.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pt-BR" sz="2400" spc="-185" dirty="0" smtClean="0">
                <a:solidFill>
                  <a:srgbClr val="FFFFFF"/>
                </a:solidFill>
                <a:latin typeface="Arial"/>
                <a:cs typeface="Arial"/>
              </a:rPr>
              <a:t>-Single Player	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pt-BR" sz="2400" spc="-185" dirty="0" smtClean="0">
                <a:solidFill>
                  <a:srgbClr val="FFFFFF"/>
                </a:solidFill>
                <a:latin typeface="Arial"/>
                <a:cs typeface="Arial"/>
              </a:rPr>
              <a:t>-Cuidar do personagem a fim de evitar que a barra de vida se acabe.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pt-BR" sz="2400" spc="-185" dirty="0" smtClean="0">
                <a:solidFill>
                  <a:srgbClr val="FFFFFF"/>
                </a:solidFill>
                <a:latin typeface="Arial"/>
                <a:cs typeface="Arial"/>
              </a:rPr>
              <a:t>Sempre que houver necessidade, o jogador devera interagir com o game através de alguma função: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pt-BR" sz="2400" spc="-185" dirty="0" smtClean="0">
                <a:solidFill>
                  <a:srgbClr val="FFFFFF"/>
                </a:solidFill>
                <a:latin typeface="Arial"/>
                <a:cs typeface="Arial"/>
              </a:rPr>
              <a:t>Ex: Fome – Ação: - dar mamadeira ou papinha.</a:t>
            </a:r>
            <a:endParaRPr lang="pt-BR" sz="2400" spc="-18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3400" cy="5143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/>
        </p:nvSpPr>
        <p:spPr>
          <a:xfrm>
            <a:off x="0" y="0"/>
            <a:ext cx="9144000" cy="234315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D23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43150"/>
            <a:ext cx="9144000" cy="2800349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499"/>
                </a:lnTo>
                <a:lnTo>
                  <a:pt x="4572000" y="5143499"/>
                </a:lnTo>
                <a:lnTo>
                  <a:pt x="4572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00" y="133350"/>
            <a:ext cx="87630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pt-BR" sz="3600" b="1" cap="small" dirty="0" smtClean="0">
                <a:solidFill>
                  <a:schemeClr val="bg1"/>
                </a:solidFill>
              </a:rPr>
              <a:t>6.Plataformas </a:t>
            </a:r>
            <a:r>
              <a:rPr lang="pt-BR" sz="3600" b="1" cap="small" dirty="0">
                <a:solidFill>
                  <a:schemeClr val="bg1"/>
                </a:solidFill>
              </a:rPr>
              <a:t>de Jogo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Mobile: Android</a:t>
            </a:r>
          </a:p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PC</a:t>
            </a:r>
            <a:r>
              <a:rPr lang="pt-BR" sz="3600" dirty="0">
                <a:solidFill>
                  <a:schemeClr val="bg1"/>
                </a:solidFill>
              </a:rPr>
              <a:t>: </a:t>
            </a:r>
            <a:r>
              <a:rPr lang="pt-BR" sz="3600" dirty="0" smtClean="0">
                <a:solidFill>
                  <a:schemeClr val="bg1"/>
                </a:solidFill>
              </a:rPr>
              <a:t>Windows</a:t>
            </a:r>
            <a:endParaRPr sz="36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149"/>
            <a:ext cx="9144000" cy="28003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375735"/>
            <a:ext cx="1981199" cy="10151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548"/>
            <a:ext cx="2057400" cy="1047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115</Words>
  <Application>Microsoft Office PowerPoint</Application>
  <PresentationFormat>Apresentação na tela (16:9)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1.Resumo do Jogo Um game educativo de aprendizado e simulação, onde o jogador poderá criar seu personagem (Um bebê), com escolha de gênero (Masculino ou Feminino), onde o jogo permiti simular o cuidado e a experiência de vivencia com um bebê recém nascido. .</vt:lpstr>
      <vt:lpstr>2.Avaliação Comparativa Genero: Tamagotchi. Games: “Pou” e “My talk Tom”.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Ciotto Wan Der Maas</dc:creator>
  <cp:lastModifiedBy>julio</cp:lastModifiedBy>
  <cp:revision>25</cp:revision>
  <dcterms:created xsi:type="dcterms:W3CDTF">2018-03-30T23:49:47Z</dcterms:created>
  <dcterms:modified xsi:type="dcterms:W3CDTF">2018-04-01T21:22:15Z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