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E8997-C28A-462D-AE92-E8E9EF0DFEFF}" v="1" dt="2022-10-13T21:24:36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Earl" userId="84f6b13a-4ff6-4cf8-84ad-6b7df013fbfe" providerId="ADAL" clId="{C4CE8997-C28A-462D-AE92-E8E9EF0DFEFF}"/>
    <pc:docChg chg="custSel addSld modSld">
      <pc:chgData name="George Earl" userId="84f6b13a-4ff6-4cf8-84ad-6b7df013fbfe" providerId="ADAL" clId="{C4CE8997-C28A-462D-AE92-E8E9EF0DFEFF}" dt="2022-10-17T16:49:46.743" v="9" actId="478"/>
      <pc:docMkLst>
        <pc:docMk/>
      </pc:docMkLst>
      <pc:sldChg chg="delSp modSp mod">
        <pc:chgData name="George Earl" userId="84f6b13a-4ff6-4cf8-84ad-6b7df013fbfe" providerId="ADAL" clId="{C4CE8997-C28A-462D-AE92-E8E9EF0DFEFF}" dt="2022-10-17T16:49:46.743" v="9" actId="478"/>
        <pc:sldMkLst>
          <pc:docMk/>
          <pc:sldMk cId="117841028" sldId="257"/>
        </pc:sldMkLst>
        <pc:spChg chg="mod">
          <ac:chgData name="George Earl" userId="84f6b13a-4ff6-4cf8-84ad-6b7df013fbfe" providerId="ADAL" clId="{C4CE8997-C28A-462D-AE92-E8E9EF0DFEFF}" dt="2022-10-13T21:23:16.244" v="0" actId="11"/>
          <ac:spMkLst>
            <pc:docMk/>
            <pc:sldMk cId="117841028" sldId="257"/>
            <ac:spMk id="4" creationId="{BDC7E62B-7C4A-0E50-17D9-993C95D842EE}"/>
          </ac:spMkLst>
        </pc:spChg>
        <pc:spChg chg="del mod">
          <ac:chgData name="George Earl" userId="84f6b13a-4ff6-4cf8-84ad-6b7df013fbfe" providerId="ADAL" clId="{C4CE8997-C28A-462D-AE92-E8E9EF0DFEFF}" dt="2022-10-17T16:49:46.743" v="9" actId="478"/>
          <ac:spMkLst>
            <pc:docMk/>
            <pc:sldMk cId="117841028" sldId="257"/>
            <ac:spMk id="5" creationId="{5A1B1314-0113-CB11-739D-EBCF078A1A95}"/>
          </ac:spMkLst>
        </pc:spChg>
      </pc:sldChg>
      <pc:sldChg chg="addSp delSp modSp new mod">
        <pc:chgData name="George Earl" userId="84f6b13a-4ff6-4cf8-84ad-6b7df013fbfe" providerId="ADAL" clId="{C4CE8997-C28A-462D-AE92-E8E9EF0DFEFF}" dt="2022-10-13T21:24:45.380" v="8" actId="14100"/>
        <pc:sldMkLst>
          <pc:docMk/>
          <pc:sldMk cId="4079268508" sldId="258"/>
        </pc:sldMkLst>
        <pc:spChg chg="del">
          <ac:chgData name="George Earl" userId="84f6b13a-4ff6-4cf8-84ad-6b7df013fbfe" providerId="ADAL" clId="{C4CE8997-C28A-462D-AE92-E8E9EF0DFEFF}" dt="2022-10-13T21:24:39.596" v="5" actId="478"/>
          <ac:spMkLst>
            <pc:docMk/>
            <pc:sldMk cId="4079268508" sldId="258"/>
            <ac:spMk id="2" creationId="{41127525-DE2C-1EF7-C554-B417FF1D355E}"/>
          </ac:spMkLst>
        </pc:spChg>
        <pc:spChg chg="del">
          <ac:chgData name="George Earl" userId="84f6b13a-4ff6-4cf8-84ad-6b7df013fbfe" providerId="ADAL" clId="{C4CE8997-C28A-462D-AE92-E8E9EF0DFEFF}" dt="2022-10-13T21:24:40.798" v="6" actId="478"/>
          <ac:spMkLst>
            <pc:docMk/>
            <pc:sldMk cId="4079268508" sldId="258"/>
            <ac:spMk id="3" creationId="{9A938787-A880-918C-0620-71549F4B4580}"/>
          </ac:spMkLst>
        </pc:spChg>
        <pc:spChg chg="add mod">
          <ac:chgData name="George Earl" userId="84f6b13a-4ff6-4cf8-84ad-6b7df013fbfe" providerId="ADAL" clId="{C4CE8997-C28A-462D-AE92-E8E9EF0DFEFF}" dt="2022-10-13T21:24:45.380" v="8" actId="14100"/>
          <ac:spMkLst>
            <pc:docMk/>
            <pc:sldMk cId="4079268508" sldId="258"/>
            <ac:spMk id="4" creationId="{39FDD679-FF25-8896-B2DF-C15D196B87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062B-4A18-5808-212D-A158DF72E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1E319-62B4-81D9-1179-A76EFCE1D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9E2D-E132-C9E3-9BCA-50A60A1C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C23D-162E-4E98-B21F-B333F0482A4E}" type="datetimeFigureOut">
              <a:rPr lang="en-CA" smtClean="0"/>
              <a:t>2022-10-17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E3F7-7DBE-F266-62EE-5AF558D4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FBF4A-0224-C9DE-FB5A-53F7B3F7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24EF-1C6D-4F89-B57B-32F3AD53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68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E0EE-3B01-CD4A-6141-06C13286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92D8D-F22F-5D35-6743-F99A489AB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2FA06-F1F5-7603-6636-ED3048C2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C23D-162E-4E98-B21F-B333F0482A4E}" type="datetimeFigureOut">
              <a:rPr lang="en-CA" smtClean="0"/>
              <a:t>2022-10-17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14E2-F9D2-7AC3-10A0-C7E8AC7C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D2BDA-9C6A-561E-BC24-6534E9A1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24EF-1C6D-4F89-B57B-32F3AD53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7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388EC-1544-3F7F-7B05-DAAFAC050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96300-FD48-186B-8409-F35C2B15C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635B-685A-7B85-C060-D5CFC406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C23D-162E-4E98-B21F-B333F0482A4E}" type="datetimeFigureOut">
              <a:rPr lang="en-CA" smtClean="0"/>
              <a:t>2022-10-17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6C91F-1184-F153-810D-3222E645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4CC18-2A83-1A61-F96D-2AE7AF7F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24EF-1C6D-4F89-B57B-32F3AD53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49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8807-46EB-42B5-8AEC-7DDEF915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C117-61BC-21BF-14CA-F3254FBB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52215-9190-3DB9-732F-A6C5C4A5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C23D-162E-4E98-B21F-B333F0482A4E}" type="datetimeFigureOut">
              <a:rPr lang="en-CA" smtClean="0"/>
              <a:t>2022-10-17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8FF18-88FD-88AF-3030-D89C6D9A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406F2-2F9E-F95B-DEEB-16BFC77C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24EF-1C6D-4F89-B57B-32F3AD53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981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2787-72B1-0EA8-3C13-662B0025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F7FA2-BAA1-19DE-FAD6-18DD878AF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CDC2-F812-70A0-625C-675B1411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C23D-162E-4E98-B21F-B333F0482A4E}" type="datetimeFigureOut">
              <a:rPr lang="en-CA" smtClean="0"/>
              <a:t>2022-10-17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2542-8C3A-9B90-4240-51BA4180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62EF-4985-5C83-54C1-84810C2F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24EF-1C6D-4F89-B57B-32F3AD53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8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AE65-72A2-31A1-0C43-4B1F38F1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11D0-94D6-A3CF-8681-D610202B5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3698-9670-529E-A670-50F16907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6AEF6-A94F-1EEA-9609-A9370882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C23D-162E-4E98-B21F-B333F0482A4E}" type="datetimeFigureOut">
              <a:rPr lang="en-CA" smtClean="0"/>
              <a:t>2022-10-17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85128-3566-069E-C6F8-D4D0E3C1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0D689-5C3D-6642-8E9A-42EC8019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24EF-1C6D-4F89-B57B-32F3AD53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302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8550-517D-BDB1-B7BB-32B3BE9D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01449-6E58-5B82-83CE-225EC5442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7BB09-9D9E-BDFA-E3E1-B38D6CC50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79814-24C1-7240-B863-F043E819D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14331-88D1-C980-6D73-56B7750A2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44E32-075B-4DE5-AD55-FA1C244D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C23D-162E-4E98-B21F-B333F0482A4E}" type="datetimeFigureOut">
              <a:rPr lang="en-CA" smtClean="0"/>
              <a:t>2022-10-17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B616E-82D1-7634-483E-994EFBEA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C5DCC-A118-BBBA-FE90-179DD007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24EF-1C6D-4F89-B57B-32F3AD53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3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DCAA-280C-C765-3967-E5D345F1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117F1-B346-5211-9029-32CEF181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C23D-162E-4E98-B21F-B333F0482A4E}" type="datetimeFigureOut">
              <a:rPr lang="en-CA" smtClean="0"/>
              <a:t>2022-10-17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27E44-682D-DD16-4A83-31872118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8ACFF-4F94-6BB7-7EA1-A6946132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24EF-1C6D-4F89-B57B-32F3AD53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38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B0C13-8C34-72EB-D506-2C18E60C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C23D-162E-4E98-B21F-B333F0482A4E}" type="datetimeFigureOut">
              <a:rPr lang="en-CA" smtClean="0"/>
              <a:t>2022-10-17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3B85C-E2F6-7F12-2A2B-DB198C38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BC40A-B212-F796-5DA9-C924E986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24EF-1C6D-4F89-B57B-32F3AD53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2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4E97-69F8-25CF-A139-C4BC13AF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8475-5225-25A1-D445-07476E8A2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9E03E-BBD4-7DFF-C550-861F4666A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9B79D-5C11-6F68-736E-94A7F203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C23D-162E-4E98-B21F-B333F0482A4E}" type="datetimeFigureOut">
              <a:rPr lang="en-CA" smtClean="0"/>
              <a:t>2022-10-17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AA2D1-5DB2-F6CD-FB2B-071723C9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21DED-EFAF-2AC4-2E8D-3358F831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24EF-1C6D-4F89-B57B-32F3AD53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26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E443-60FA-551E-A3ED-2BE72672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7D199-7AEE-FAA3-08B5-B331F5A20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21195-2FE1-B5AB-D304-C4F63A532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C9398-4913-5A8E-947D-51067D00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C23D-162E-4E98-B21F-B333F0482A4E}" type="datetimeFigureOut">
              <a:rPr lang="en-CA" smtClean="0"/>
              <a:t>2022-10-17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D881C-61CB-3A94-625F-F82643E9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F820D-0338-3793-E635-BC2B3139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24EF-1C6D-4F89-B57B-32F3AD53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03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8A783-6EE8-F4BE-3D4A-21923BD3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7D283-9542-768E-0BA6-6854BB9EC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84E2E-8FAB-7A04-302F-1AD7FC5E2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3C23D-162E-4E98-B21F-B333F0482A4E}" type="datetimeFigureOut">
              <a:rPr lang="en-CA" smtClean="0"/>
              <a:t>2022-10-17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2F816-64F0-207E-3893-23CF1D3DC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EB926-CD0C-632A-2ABD-7065468F7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24EF-1C6D-4F89-B57B-32F3AD53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48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Transfer outline">
            <a:extLst>
              <a:ext uri="{FF2B5EF4-FFF2-40B4-BE49-F238E27FC236}">
                <a16:creationId xmlns:a16="http://schemas.microsoft.com/office/drawing/2014/main" id="{BFB184FF-7028-0DF5-541F-CB6D2DB42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8476" y="148856"/>
            <a:ext cx="914400" cy="914400"/>
          </a:xfrm>
          <a:prstGeom prst="rect">
            <a:avLst/>
          </a:prstGeom>
        </p:spPr>
      </p:pic>
      <p:pic>
        <p:nvPicPr>
          <p:cNvPr id="11" name="Graphic 10" descr="Factory outline">
            <a:extLst>
              <a:ext uri="{FF2B5EF4-FFF2-40B4-BE49-F238E27FC236}">
                <a16:creationId xmlns:a16="http://schemas.microsoft.com/office/drawing/2014/main" id="{4A9DCE12-6D9E-6A81-FD7A-389E36906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03365" y="2113943"/>
            <a:ext cx="914400" cy="914400"/>
          </a:xfrm>
          <a:prstGeom prst="rect">
            <a:avLst/>
          </a:prstGeom>
        </p:spPr>
      </p:pic>
      <p:pic>
        <p:nvPicPr>
          <p:cNvPr id="19" name="Graphic 18" descr="Users outline">
            <a:extLst>
              <a:ext uri="{FF2B5EF4-FFF2-40B4-BE49-F238E27FC236}">
                <a16:creationId xmlns:a16="http://schemas.microsoft.com/office/drawing/2014/main" id="{F78B9472-D7A1-05D7-EABD-C4D9BB640D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9877" y="148856"/>
            <a:ext cx="914400" cy="914400"/>
          </a:xfrm>
          <a:prstGeom prst="rect">
            <a:avLst/>
          </a:prstGeom>
        </p:spPr>
      </p:pic>
      <p:pic>
        <p:nvPicPr>
          <p:cNvPr id="21" name="Graphic 20" descr="Money outline">
            <a:extLst>
              <a:ext uri="{FF2B5EF4-FFF2-40B4-BE49-F238E27FC236}">
                <a16:creationId xmlns:a16="http://schemas.microsoft.com/office/drawing/2014/main" id="{65B3CD37-37AF-9B6F-F1F5-07DA45D1CD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533" y="148856"/>
            <a:ext cx="914400" cy="914400"/>
          </a:xfrm>
          <a:prstGeom prst="rect">
            <a:avLst/>
          </a:prstGeom>
        </p:spPr>
      </p:pic>
      <p:pic>
        <p:nvPicPr>
          <p:cNvPr id="24" name="Graphic 23" descr="Dollar outline">
            <a:extLst>
              <a:ext uri="{FF2B5EF4-FFF2-40B4-BE49-F238E27FC236}">
                <a16:creationId xmlns:a16="http://schemas.microsoft.com/office/drawing/2014/main" id="{64129F94-FC60-3780-6557-FBA8A383E8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40352" y="2305329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E7AFA6-4348-EDC7-1DA1-812BDBA96B75}"/>
              </a:ext>
            </a:extLst>
          </p:cNvPr>
          <p:cNvSpPr txBox="1"/>
          <p:nvPr/>
        </p:nvSpPr>
        <p:spPr>
          <a:xfrm>
            <a:off x="325179" y="1586258"/>
            <a:ext cx="1749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solidFill>
                  <a:schemeClr val="bg1">
                    <a:lumMod val="50000"/>
                  </a:schemeClr>
                </a:solidFill>
              </a:rPr>
              <a:t>E-Invoicing</a:t>
            </a:r>
          </a:p>
          <a:p>
            <a:pPr algn="ctr"/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Sales invoice, debit note, credit note, etc.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C4B875-0F9A-2457-B6EB-8508CC73F139}"/>
              </a:ext>
            </a:extLst>
          </p:cNvPr>
          <p:cNvSpPr txBox="1"/>
          <p:nvPr/>
        </p:nvSpPr>
        <p:spPr>
          <a:xfrm>
            <a:off x="1873933" y="1801702"/>
            <a:ext cx="1749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solidFill>
                  <a:schemeClr val="bg1">
                    <a:lumMod val="50000"/>
                  </a:schemeClr>
                </a:solidFill>
              </a:rPr>
              <a:t>Company Profile</a:t>
            </a:r>
          </a:p>
          <a:p>
            <a:pPr algn="ctr"/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Registration data, accounting data, compliance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B89D3C-B95A-D3E1-BE86-9A22F3E8B145}"/>
              </a:ext>
            </a:extLst>
          </p:cNvPr>
          <p:cNvSpPr txBox="1"/>
          <p:nvPr/>
        </p:nvSpPr>
        <p:spPr>
          <a:xfrm>
            <a:off x="6123024" y="3181788"/>
            <a:ext cx="1749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solidFill>
                  <a:schemeClr val="bg1">
                    <a:lumMod val="50000"/>
                  </a:schemeClr>
                </a:solidFill>
              </a:rPr>
              <a:t>Currency Catalog</a:t>
            </a:r>
          </a:p>
          <a:p>
            <a:pPr algn="ctr"/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Reference ISO currencies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309376-DDEB-7127-9349-EA56C58F4D0A}"/>
              </a:ext>
            </a:extLst>
          </p:cNvPr>
          <p:cNvSpPr txBox="1"/>
          <p:nvPr/>
        </p:nvSpPr>
        <p:spPr>
          <a:xfrm>
            <a:off x="8708065" y="2990401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solidFill>
                  <a:schemeClr val="bg1">
                    <a:lumMod val="50000"/>
                  </a:schemeClr>
                </a:solidFill>
              </a:rPr>
              <a:t>Industrial Activities Catalog</a:t>
            </a:r>
          </a:p>
          <a:p>
            <a:pPr algn="ctr"/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Reference: ISIC 3.1</a:t>
            </a:r>
          </a:p>
        </p:txBody>
      </p:sp>
      <p:pic>
        <p:nvPicPr>
          <p:cNvPr id="31" name="Graphic 30" descr="Folder Search outline">
            <a:extLst>
              <a:ext uri="{FF2B5EF4-FFF2-40B4-BE49-F238E27FC236}">
                <a16:creationId xmlns:a16="http://schemas.microsoft.com/office/drawing/2014/main" id="{7D7EE991-FDA1-77B0-3BC3-0626200AA8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55311" y="2514600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797AB65-70CD-ED4F-D209-91FC77FD5094}"/>
              </a:ext>
            </a:extLst>
          </p:cNvPr>
          <p:cNvSpPr txBox="1"/>
          <p:nvPr/>
        </p:nvSpPr>
        <p:spPr>
          <a:xfrm>
            <a:off x="3537983" y="3397231"/>
            <a:ext cx="1749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solidFill>
                  <a:schemeClr val="bg1">
                    <a:lumMod val="50000"/>
                  </a:schemeClr>
                </a:solidFill>
              </a:rPr>
              <a:t>Select A Batch</a:t>
            </a:r>
          </a:p>
          <a:p>
            <a:pPr algn="ctr"/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To explore</a:t>
            </a:r>
          </a:p>
        </p:txBody>
      </p:sp>
    </p:spTree>
    <p:extLst>
      <p:ext uri="{BB962C8B-B14F-4D97-AF65-F5344CB8AC3E}">
        <p14:creationId xmlns:p14="http://schemas.microsoft.com/office/powerpoint/2010/main" val="245042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C7E62B-7C4A-0E50-17D9-993C95D842EE}"/>
              </a:ext>
            </a:extLst>
          </p:cNvPr>
          <p:cNvSpPr txBox="1"/>
          <p:nvPr/>
        </p:nvSpPr>
        <p:spPr>
          <a:xfrm>
            <a:off x="404039" y="516395"/>
            <a:ext cx="5507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CA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</a:rPr>
              <a:t> Prepare your data</a:t>
            </a:r>
          </a:p>
          <a:p>
            <a:pPr marL="742950" indent="-742950">
              <a:buFont typeface="+mj-lt"/>
              <a:buAutoNum type="alphaUcPeriod"/>
            </a:pPr>
            <a:r>
              <a:rPr lang="en-CA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</a:rPr>
              <a:t> Load your data to e-IAD</a:t>
            </a:r>
            <a:endParaRPr lang="en-CA" sz="4400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FDD679-FF25-8896-B2DF-C15D196B8739}"/>
              </a:ext>
            </a:extLst>
          </p:cNvPr>
          <p:cNvSpPr txBox="1"/>
          <p:nvPr/>
        </p:nvSpPr>
        <p:spPr>
          <a:xfrm>
            <a:off x="1821712" y="261214"/>
            <a:ext cx="76731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lphaUcPeriod" startAt="3"/>
            </a:pPr>
            <a:r>
              <a:rPr lang="en-CA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</a:rPr>
              <a:t>Measure data quality</a:t>
            </a:r>
          </a:p>
          <a:p>
            <a:pPr marL="742950" indent="-742950">
              <a:buFont typeface="+mj-lt"/>
              <a:buAutoNum type="alphaUcPeriod" startAt="3"/>
            </a:pPr>
            <a:r>
              <a:rPr lang="en-CA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</a:rPr>
              <a:t> Do business analytics</a:t>
            </a:r>
          </a:p>
          <a:p>
            <a:pPr marL="742950" indent="-742950">
              <a:buFont typeface="+mj-lt"/>
              <a:buAutoNum type="alphaUcPeriod" startAt="3"/>
            </a:pPr>
            <a:r>
              <a:rPr lang="en-CA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</a:rPr>
              <a:t> Detect anomalies at scale</a:t>
            </a:r>
          </a:p>
          <a:p>
            <a:pPr marL="742950" indent="-742950">
              <a:buFont typeface="+mj-lt"/>
              <a:buAutoNum type="alphaUcPeriod" startAt="3"/>
            </a:pPr>
            <a:r>
              <a:rPr lang="en-CA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</a:rPr>
              <a:t> Interpret</a:t>
            </a:r>
          </a:p>
          <a:p>
            <a:pPr marL="742950" indent="-742950">
              <a:buFont typeface="+mj-lt"/>
              <a:buAutoNum type="alphaUcPeriod" startAt="3"/>
            </a:pPr>
            <a:r>
              <a:rPr lang="en-CA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</a:rPr>
              <a:t> Explore &amp; investigate</a:t>
            </a:r>
            <a:endParaRPr lang="en-CA" sz="4400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6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Earl</dc:creator>
  <cp:lastModifiedBy>George Earl</cp:lastModifiedBy>
  <cp:revision>1</cp:revision>
  <dcterms:created xsi:type="dcterms:W3CDTF">2022-10-13T16:33:21Z</dcterms:created>
  <dcterms:modified xsi:type="dcterms:W3CDTF">2022-10-17T16:49:57Z</dcterms:modified>
</cp:coreProperties>
</file>