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14747848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4D0E0D-995D-4AD1-BFA6-EDDB31DD2491}" v="1" dt="2022-08-31T16:32:25.0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03" autoAdjust="0"/>
    <p:restoredTop sz="94660"/>
  </p:normalViewPr>
  <p:slideViewPr>
    <p:cSldViewPr snapToGrid="0">
      <p:cViewPr varScale="1">
        <p:scale>
          <a:sx n="195" d="100"/>
          <a:sy n="195" d="100"/>
        </p:scale>
        <p:origin x="1157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Earl" userId="84f6b13a-4ff6-4cf8-84ad-6b7df013fbfe" providerId="ADAL" clId="{654D0E0D-995D-4AD1-BFA6-EDDB31DD2491}"/>
    <pc:docChg chg="modSld">
      <pc:chgData name="George Earl" userId="84f6b13a-4ff6-4cf8-84ad-6b7df013fbfe" providerId="ADAL" clId="{654D0E0D-995D-4AD1-BFA6-EDDB31DD2491}" dt="2022-08-31T17:07:52.028" v="28" actId="6549"/>
      <pc:docMkLst>
        <pc:docMk/>
      </pc:docMkLst>
      <pc:sldChg chg="addSp modSp mod">
        <pc:chgData name="George Earl" userId="84f6b13a-4ff6-4cf8-84ad-6b7df013fbfe" providerId="ADAL" clId="{654D0E0D-995D-4AD1-BFA6-EDDB31DD2491}" dt="2022-08-31T17:07:52.028" v="28" actId="6549"/>
        <pc:sldMkLst>
          <pc:docMk/>
          <pc:sldMk cId="1042303237" sldId="257"/>
        </pc:sldMkLst>
        <pc:spChg chg="add mod">
          <ac:chgData name="George Earl" userId="84f6b13a-4ff6-4cf8-84ad-6b7df013fbfe" providerId="ADAL" clId="{654D0E0D-995D-4AD1-BFA6-EDDB31DD2491}" dt="2022-08-31T17:07:49.182" v="26" actId="6549"/>
          <ac:spMkLst>
            <pc:docMk/>
            <pc:sldMk cId="1042303237" sldId="257"/>
            <ac:spMk id="2" creationId="{83A76745-0040-377A-A477-FB7E8A062787}"/>
          </ac:spMkLst>
        </pc:spChg>
        <pc:spChg chg="add mod">
          <ac:chgData name="George Earl" userId="84f6b13a-4ff6-4cf8-84ad-6b7df013fbfe" providerId="ADAL" clId="{654D0E0D-995D-4AD1-BFA6-EDDB31DD2491}" dt="2022-08-31T17:07:50.166" v="27" actId="6549"/>
          <ac:spMkLst>
            <pc:docMk/>
            <pc:sldMk cId="1042303237" sldId="257"/>
            <ac:spMk id="32" creationId="{922A5BE4-2800-5AD1-CC7D-B2BE48C810F8}"/>
          </ac:spMkLst>
        </pc:spChg>
        <pc:spChg chg="add mod">
          <ac:chgData name="George Earl" userId="84f6b13a-4ff6-4cf8-84ad-6b7df013fbfe" providerId="ADAL" clId="{654D0E0D-995D-4AD1-BFA6-EDDB31DD2491}" dt="2022-08-31T17:07:52.028" v="28" actId="6549"/>
          <ac:spMkLst>
            <pc:docMk/>
            <pc:sldMk cId="1042303237" sldId="257"/>
            <ac:spMk id="36" creationId="{51C41DDC-825E-A56B-5097-DF6E05CED434}"/>
          </ac:spMkLst>
        </pc:spChg>
      </pc:sldChg>
    </pc:docChg>
  </pc:docChgLst>
  <pc:docChgLst>
    <pc:chgData name="George Earl" userId="84f6b13a-4ff6-4cf8-84ad-6b7df013fbfe" providerId="ADAL" clId="{4AFE8526-4B88-4886-AFDA-99EECA3493D6}"/>
    <pc:docChg chg="custSel modSld">
      <pc:chgData name="George Earl" userId="84f6b13a-4ff6-4cf8-84ad-6b7df013fbfe" providerId="ADAL" clId="{4AFE8526-4B88-4886-AFDA-99EECA3493D6}" dt="2022-08-03T22:36:55.087" v="73" actId="207"/>
      <pc:docMkLst>
        <pc:docMk/>
      </pc:docMkLst>
      <pc:sldChg chg="addSp delSp modSp mod">
        <pc:chgData name="George Earl" userId="84f6b13a-4ff6-4cf8-84ad-6b7df013fbfe" providerId="ADAL" clId="{4AFE8526-4B88-4886-AFDA-99EECA3493D6}" dt="2022-08-03T22:36:55.087" v="73" actId="207"/>
        <pc:sldMkLst>
          <pc:docMk/>
          <pc:sldMk cId="1042303237" sldId="257"/>
        </pc:sldMkLst>
        <pc:picChg chg="add mod">
          <ac:chgData name="George Earl" userId="84f6b13a-4ff6-4cf8-84ad-6b7df013fbfe" providerId="ADAL" clId="{4AFE8526-4B88-4886-AFDA-99EECA3493D6}" dt="2022-07-22T21:05:32.346" v="10" actId="207"/>
          <ac:picMkLst>
            <pc:docMk/>
            <pc:sldMk cId="1042303237" sldId="257"/>
            <ac:picMk id="4" creationId="{0FC50EC6-3B73-041C-AB4E-5BF800B50046}"/>
          </ac:picMkLst>
        </pc:picChg>
        <pc:picChg chg="add del mod">
          <ac:chgData name="George Earl" userId="84f6b13a-4ff6-4cf8-84ad-6b7df013fbfe" providerId="ADAL" clId="{4AFE8526-4B88-4886-AFDA-99EECA3493D6}" dt="2022-07-26T16:34:59.857" v="17" actId="478"/>
          <ac:picMkLst>
            <pc:docMk/>
            <pc:sldMk cId="1042303237" sldId="257"/>
            <ac:picMk id="12" creationId="{27089DBF-A4AA-47A1-A5A9-970C7B9C0CAB}"/>
          </ac:picMkLst>
        </pc:picChg>
        <pc:picChg chg="add mod">
          <ac:chgData name="George Earl" userId="84f6b13a-4ff6-4cf8-84ad-6b7df013fbfe" providerId="ADAL" clId="{4AFE8526-4B88-4886-AFDA-99EECA3493D6}" dt="2022-07-27T17:29:50.648" v="34" actId="207"/>
          <ac:picMkLst>
            <pc:docMk/>
            <pc:sldMk cId="1042303237" sldId="257"/>
            <ac:picMk id="12" creationId="{4A94ED33-3785-BD88-B6D3-6CA51901DDB3}"/>
          </ac:picMkLst>
        </pc:picChg>
        <pc:picChg chg="add mod">
          <ac:chgData name="George Earl" userId="84f6b13a-4ff6-4cf8-84ad-6b7df013fbfe" providerId="ADAL" clId="{4AFE8526-4B88-4886-AFDA-99EECA3493D6}" dt="2022-07-22T21:05:47.346" v="14" actId="1076"/>
          <ac:picMkLst>
            <pc:docMk/>
            <pc:sldMk cId="1042303237" sldId="257"/>
            <ac:picMk id="14" creationId="{D04BE76C-E7C7-1751-2ECD-90836C58EDC7}"/>
          </ac:picMkLst>
        </pc:picChg>
        <pc:picChg chg="add mod">
          <ac:chgData name="George Earl" userId="84f6b13a-4ff6-4cf8-84ad-6b7df013fbfe" providerId="ADAL" clId="{4AFE8526-4B88-4886-AFDA-99EECA3493D6}" dt="2022-07-28T16:22:50.673" v="40" actId="207"/>
          <ac:picMkLst>
            <pc:docMk/>
            <pc:sldMk cId="1042303237" sldId="257"/>
            <ac:picMk id="16" creationId="{80835BA0-0FDC-38BD-2F4A-707A9FF7D3C7}"/>
          </ac:picMkLst>
        </pc:picChg>
        <pc:picChg chg="add mod">
          <ac:chgData name="George Earl" userId="84f6b13a-4ff6-4cf8-84ad-6b7df013fbfe" providerId="ADAL" clId="{4AFE8526-4B88-4886-AFDA-99EECA3493D6}" dt="2022-07-22T21:05:41.861" v="12" actId="207"/>
          <ac:picMkLst>
            <pc:docMk/>
            <pc:sldMk cId="1042303237" sldId="257"/>
            <ac:picMk id="17" creationId="{0531EE60-AFDB-A9BD-B26E-CBD5C6DD8DCC}"/>
          </ac:picMkLst>
        </pc:picChg>
        <pc:picChg chg="add mod">
          <ac:chgData name="George Earl" userId="84f6b13a-4ff6-4cf8-84ad-6b7df013fbfe" providerId="ADAL" clId="{4AFE8526-4B88-4886-AFDA-99EECA3493D6}" dt="2022-07-26T16:43:34.387" v="22" actId="207"/>
          <ac:picMkLst>
            <pc:docMk/>
            <pc:sldMk cId="1042303237" sldId="257"/>
            <ac:picMk id="18" creationId="{25D22DA6-74D4-F4B8-9DAF-989083B0775E}"/>
          </ac:picMkLst>
        </pc:picChg>
        <pc:picChg chg="add mod">
          <ac:chgData name="George Earl" userId="84f6b13a-4ff6-4cf8-84ad-6b7df013fbfe" providerId="ADAL" clId="{4AFE8526-4B88-4886-AFDA-99EECA3493D6}" dt="2022-07-22T21:05:38.016" v="11" actId="207"/>
          <ac:picMkLst>
            <pc:docMk/>
            <pc:sldMk cId="1042303237" sldId="257"/>
            <ac:picMk id="19" creationId="{FB7F689E-1831-8D00-3D38-B9766FC7F7BF}"/>
          </ac:picMkLst>
        </pc:picChg>
        <pc:picChg chg="add mod">
          <ac:chgData name="George Earl" userId="84f6b13a-4ff6-4cf8-84ad-6b7df013fbfe" providerId="ADAL" clId="{4AFE8526-4B88-4886-AFDA-99EECA3493D6}" dt="2022-07-27T17:29:53.797" v="35" actId="207"/>
          <ac:picMkLst>
            <pc:docMk/>
            <pc:sldMk cId="1042303237" sldId="257"/>
            <ac:picMk id="20" creationId="{6B596EB5-11C4-5E26-6BF0-C7D4144515ED}"/>
          </ac:picMkLst>
        </pc:picChg>
        <pc:picChg chg="add mod">
          <ac:chgData name="George Earl" userId="84f6b13a-4ff6-4cf8-84ad-6b7df013fbfe" providerId="ADAL" clId="{4AFE8526-4B88-4886-AFDA-99EECA3493D6}" dt="2022-07-26T16:43:37.884" v="23" actId="207"/>
          <ac:picMkLst>
            <pc:docMk/>
            <pc:sldMk cId="1042303237" sldId="257"/>
            <ac:picMk id="21" creationId="{B918D04E-C011-6162-2376-70B39E98AF8D}"/>
          </ac:picMkLst>
        </pc:picChg>
        <pc:picChg chg="add mod">
          <ac:chgData name="George Earl" userId="84f6b13a-4ff6-4cf8-84ad-6b7df013fbfe" providerId="ADAL" clId="{4AFE8526-4B88-4886-AFDA-99EECA3493D6}" dt="2022-08-02T20:57:50.723" v="46" actId="207"/>
          <ac:picMkLst>
            <pc:docMk/>
            <pc:sldMk cId="1042303237" sldId="257"/>
            <ac:picMk id="22" creationId="{B360F969-1B82-3CAF-5E31-87941AAC4B9E}"/>
          </ac:picMkLst>
        </pc:picChg>
        <pc:picChg chg="add mod">
          <ac:chgData name="George Earl" userId="84f6b13a-4ff6-4cf8-84ad-6b7df013fbfe" providerId="ADAL" clId="{4AFE8526-4B88-4886-AFDA-99EECA3493D6}" dt="2022-07-26T16:46:31.488" v="28" actId="207"/>
          <ac:picMkLst>
            <pc:docMk/>
            <pc:sldMk cId="1042303237" sldId="257"/>
            <ac:picMk id="23" creationId="{77791FDB-780E-F97C-63C2-B39FA74C1B90}"/>
          </ac:picMkLst>
        </pc:picChg>
        <pc:picChg chg="add mod">
          <ac:chgData name="George Earl" userId="84f6b13a-4ff6-4cf8-84ad-6b7df013fbfe" providerId="ADAL" clId="{4AFE8526-4B88-4886-AFDA-99EECA3493D6}" dt="2022-07-28T16:22:54.220" v="41" actId="207"/>
          <ac:picMkLst>
            <pc:docMk/>
            <pc:sldMk cId="1042303237" sldId="257"/>
            <ac:picMk id="24" creationId="{252EFC2C-35BD-E226-CADB-54E094C12D6D}"/>
          </ac:picMkLst>
        </pc:picChg>
        <pc:picChg chg="add mod">
          <ac:chgData name="George Earl" userId="84f6b13a-4ff6-4cf8-84ad-6b7df013fbfe" providerId="ADAL" clId="{4AFE8526-4B88-4886-AFDA-99EECA3493D6}" dt="2022-07-26T16:46:34.526" v="29" actId="207"/>
          <ac:picMkLst>
            <pc:docMk/>
            <pc:sldMk cId="1042303237" sldId="257"/>
            <ac:picMk id="25" creationId="{46BF1A8B-9DB6-4247-C198-2BE4E24EF9A8}"/>
          </ac:picMkLst>
        </pc:picChg>
        <pc:picChg chg="add mod">
          <ac:chgData name="George Earl" userId="84f6b13a-4ff6-4cf8-84ad-6b7df013fbfe" providerId="ADAL" clId="{4AFE8526-4B88-4886-AFDA-99EECA3493D6}" dt="2022-08-03T20:39:51.482" v="59" actId="207"/>
          <ac:picMkLst>
            <pc:docMk/>
            <pc:sldMk cId="1042303237" sldId="257"/>
            <ac:picMk id="26" creationId="{05816981-5D38-9DD2-40F4-3DACC3FAA8EE}"/>
          </ac:picMkLst>
        </pc:picChg>
        <pc:picChg chg="add mod">
          <ac:chgData name="George Earl" userId="84f6b13a-4ff6-4cf8-84ad-6b7df013fbfe" providerId="ADAL" clId="{4AFE8526-4B88-4886-AFDA-99EECA3493D6}" dt="2022-08-02T20:57:54.461" v="47" actId="207"/>
          <ac:picMkLst>
            <pc:docMk/>
            <pc:sldMk cId="1042303237" sldId="257"/>
            <ac:picMk id="27" creationId="{BC10A01E-F8B3-F94F-72A7-895CCE35525A}"/>
          </ac:picMkLst>
        </pc:picChg>
        <pc:picChg chg="add mod">
          <ac:chgData name="George Earl" userId="84f6b13a-4ff6-4cf8-84ad-6b7df013fbfe" providerId="ADAL" clId="{4AFE8526-4B88-4886-AFDA-99EECA3493D6}" dt="2022-08-02T21:02:05.200" v="53" actId="207"/>
          <ac:picMkLst>
            <pc:docMk/>
            <pc:sldMk cId="1042303237" sldId="257"/>
            <ac:picMk id="29" creationId="{183F2432-17AB-B99C-A182-36A4402D7ACF}"/>
          </ac:picMkLst>
        </pc:picChg>
        <pc:picChg chg="add mod">
          <ac:chgData name="George Earl" userId="84f6b13a-4ff6-4cf8-84ad-6b7df013fbfe" providerId="ADAL" clId="{4AFE8526-4B88-4886-AFDA-99EECA3493D6}" dt="2022-08-03T20:39:57.953" v="60" actId="207"/>
          <ac:picMkLst>
            <pc:docMk/>
            <pc:sldMk cId="1042303237" sldId="257"/>
            <ac:picMk id="30" creationId="{DA8C8DE6-BA00-00B4-C0F8-6A62FFD787BB}"/>
          </ac:picMkLst>
        </pc:picChg>
        <pc:picChg chg="add mod">
          <ac:chgData name="George Earl" userId="84f6b13a-4ff6-4cf8-84ad-6b7df013fbfe" providerId="ADAL" clId="{4AFE8526-4B88-4886-AFDA-99EECA3493D6}" dt="2022-08-02T21:02:10.005" v="54" actId="207"/>
          <ac:picMkLst>
            <pc:docMk/>
            <pc:sldMk cId="1042303237" sldId="257"/>
            <ac:picMk id="31" creationId="{6344AA72-1D45-5802-B846-EF2AA73CFD47}"/>
          </ac:picMkLst>
        </pc:picChg>
        <pc:picChg chg="add mod">
          <ac:chgData name="George Earl" userId="84f6b13a-4ff6-4cf8-84ad-6b7df013fbfe" providerId="ADAL" clId="{4AFE8526-4B88-4886-AFDA-99EECA3493D6}" dt="2022-08-03T21:49:45.777" v="65" actId="207"/>
          <ac:picMkLst>
            <pc:docMk/>
            <pc:sldMk cId="1042303237" sldId="257"/>
            <ac:picMk id="33" creationId="{DADB3641-BAAB-12ED-1EEA-48C0CCF2159F}"/>
          </ac:picMkLst>
        </pc:picChg>
        <pc:picChg chg="add mod">
          <ac:chgData name="George Earl" userId="84f6b13a-4ff6-4cf8-84ad-6b7df013fbfe" providerId="ADAL" clId="{4AFE8526-4B88-4886-AFDA-99EECA3493D6}" dt="2022-08-03T21:50:31.487" v="67" actId="207"/>
          <ac:picMkLst>
            <pc:docMk/>
            <pc:sldMk cId="1042303237" sldId="257"/>
            <ac:picMk id="35" creationId="{7E960EA8-8224-B54D-A461-4548FF935C0C}"/>
          </ac:picMkLst>
        </pc:picChg>
        <pc:picChg chg="add mod">
          <ac:chgData name="George Earl" userId="84f6b13a-4ff6-4cf8-84ad-6b7df013fbfe" providerId="ADAL" clId="{4AFE8526-4B88-4886-AFDA-99EECA3493D6}" dt="2022-08-03T22:36:52.481" v="72" actId="207"/>
          <ac:picMkLst>
            <pc:docMk/>
            <pc:sldMk cId="1042303237" sldId="257"/>
            <ac:picMk id="37" creationId="{8FD8404F-A382-411A-A5E8-0E20DB32972C}"/>
          </ac:picMkLst>
        </pc:picChg>
        <pc:picChg chg="add mod">
          <ac:chgData name="George Earl" userId="84f6b13a-4ff6-4cf8-84ad-6b7df013fbfe" providerId="ADAL" clId="{4AFE8526-4B88-4886-AFDA-99EECA3493D6}" dt="2022-08-03T22:36:55.087" v="73" actId="207"/>
          <ac:picMkLst>
            <pc:docMk/>
            <pc:sldMk cId="1042303237" sldId="257"/>
            <ac:picMk id="39" creationId="{E2E1253A-DFB2-6CB0-6431-5A6B79693497}"/>
          </ac:picMkLst>
        </pc:picChg>
      </pc:sldChg>
    </pc:docChg>
  </pc:docChgLst>
  <pc:docChgLst>
    <pc:chgData name="George Earl" userId="abdc5432-3a52-465d-b30b-ab67901eee57" providerId="ADAL" clId="{FD00410C-B6CF-4F8A-91F6-A13B9A4DBF95}"/>
    <pc:docChg chg="undo custSel addSld modSld">
      <pc:chgData name="George Earl" userId="abdc5432-3a52-465d-b30b-ab67901eee57" providerId="ADAL" clId="{FD00410C-B6CF-4F8A-91F6-A13B9A4DBF95}" dt="2022-07-07T00:34:51.049" v="186" actId="207"/>
      <pc:docMkLst>
        <pc:docMk/>
      </pc:docMkLst>
      <pc:sldChg chg="addSp delSp modSp mod">
        <pc:chgData name="George Earl" userId="abdc5432-3a52-465d-b30b-ab67901eee57" providerId="ADAL" clId="{FD00410C-B6CF-4F8A-91F6-A13B9A4DBF95}" dt="2022-06-15T17:40:34.990" v="144" actId="478"/>
        <pc:sldMkLst>
          <pc:docMk/>
          <pc:sldMk cId="2673180456" sldId="256"/>
        </pc:sldMkLst>
        <pc:spChg chg="mod">
          <ac:chgData name="George Earl" userId="abdc5432-3a52-465d-b30b-ab67901eee57" providerId="ADAL" clId="{FD00410C-B6CF-4F8A-91F6-A13B9A4DBF95}" dt="2022-06-14T20:49:51.117" v="1" actId="14100"/>
          <ac:spMkLst>
            <pc:docMk/>
            <pc:sldMk cId="2673180456" sldId="256"/>
            <ac:spMk id="4" creationId="{1D7BF8C8-C912-4112-B775-528D20F4FC1A}"/>
          </ac:spMkLst>
        </pc:spChg>
        <pc:spChg chg="mod">
          <ac:chgData name="George Earl" userId="abdc5432-3a52-465d-b30b-ab67901eee57" providerId="ADAL" clId="{FD00410C-B6CF-4F8A-91F6-A13B9A4DBF95}" dt="2022-06-14T20:49:51.117" v="1" actId="14100"/>
          <ac:spMkLst>
            <pc:docMk/>
            <pc:sldMk cId="2673180456" sldId="256"/>
            <ac:spMk id="5" creationId="{4A0017F9-53C6-404D-BB04-99959F5DFB06}"/>
          </ac:spMkLst>
        </pc:spChg>
        <pc:spChg chg="add mod">
          <ac:chgData name="George Earl" userId="abdc5432-3a52-465d-b30b-ab67901eee57" providerId="ADAL" clId="{FD00410C-B6CF-4F8A-91F6-A13B9A4DBF95}" dt="2022-06-14T21:03:22.113" v="127" actId="207"/>
          <ac:spMkLst>
            <pc:docMk/>
            <pc:sldMk cId="2673180456" sldId="256"/>
            <ac:spMk id="6" creationId="{0538B274-CA14-4C23-B2FB-8912292942CE}"/>
          </ac:spMkLst>
        </pc:spChg>
        <pc:spChg chg="add mod">
          <ac:chgData name="George Earl" userId="abdc5432-3a52-465d-b30b-ab67901eee57" providerId="ADAL" clId="{FD00410C-B6CF-4F8A-91F6-A13B9A4DBF95}" dt="2022-06-14T20:57:15.274" v="119" actId="1076"/>
          <ac:spMkLst>
            <pc:docMk/>
            <pc:sldMk cId="2673180456" sldId="256"/>
            <ac:spMk id="7" creationId="{F75BD305-EF1E-4B7F-A5FD-1930C13FA33A}"/>
          </ac:spMkLst>
        </pc:spChg>
        <pc:spChg chg="add mod">
          <ac:chgData name="George Earl" userId="abdc5432-3a52-465d-b30b-ab67901eee57" providerId="ADAL" clId="{FD00410C-B6CF-4F8A-91F6-A13B9A4DBF95}" dt="2022-06-14T20:57:37.319" v="122" actId="121"/>
          <ac:spMkLst>
            <pc:docMk/>
            <pc:sldMk cId="2673180456" sldId="256"/>
            <ac:spMk id="8" creationId="{EF87E059-970E-42A7-8970-3D81E5016F3D}"/>
          </ac:spMkLst>
        </pc:spChg>
        <pc:picChg chg="add del mod">
          <ac:chgData name="George Earl" userId="abdc5432-3a52-465d-b30b-ab67901eee57" providerId="ADAL" clId="{FD00410C-B6CF-4F8A-91F6-A13B9A4DBF95}" dt="2022-06-15T17:40:34.990" v="144" actId="478"/>
          <ac:picMkLst>
            <pc:docMk/>
            <pc:sldMk cId="2673180456" sldId="256"/>
            <ac:picMk id="9" creationId="{7F704AF1-1DC4-480B-911F-AEAB2CA708D7}"/>
          </ac:picMkLst>
        </pc:picChg>
      </pc:sldChg>
      <pc:sldChg chg="addSp delSp modSp new mod setBg">
        <pc:chgData name="George Earl" userId="abdc5432-3a52-465d-b30b-ab67901eee57" providerId="ADAL" clId="{FD00410C-B6CF-4F8A-91F6-A13B9A4DBF95}" dt="2022-07-07T00:34:51.049" v="186" actId="207"/>
        <pc:sldMkLst>
          <pc:docMk/>
          <pc:sldMk cId="1042303237" sldId="257"/>
        </pc:sldMkLst>
        <pc:spChg chg="del">
          <ac:chgData name="George Earl" userId="abdc5432-3a52-465d-b30b-ab67901eee57" providerId="ADAL" clId="{FD00410C-B6CF-4F8A-91F6-A13B9A4DBF95}" dt="2022-06-14T21:03:36.427" v="129" actId="478"/>
          <ac:spMkLst>
            <pc:docMk/>
            <pc:sldMk cId="1042303237" sldId="257"/>
            <ac:spMk id="2" creationId="{80D040BB-23E4-4FF4-BAA6-231BDEC78818}"/>
          </ac:spMkLst>
        </pc:spChg>
        <pc:spChg chg="del">
          <ac:chgData name="George Earl" userId="abdc5432-3a52-465d-b30b-ab67901eee57" providerId="ADAL" clId="{FD00410C-B6CF-4F8A-91F6-A13B9A4DBF95}" dt="2022-06-14T21:03:37.215" v="130" actId="478"/>
          <ac:spMkLst>
            <pc:docMk/>
            <pc:sldMk cId="1042303237" sldId="257"/>
            <ac:spMk id="3" creationId="{BFA7BBCF-9962-4FAD-B0F7-594C6F446AFF}"/>
          </ac:spMkLst>
        </pc:spChg>
        <pc:picChg chg="add mod">
          <ac:chgData name="George Earl" userId="abdc5432-3a52-465d-b30b-ab67901eee57" providerId="ADAL" clId="{FD00410C-B6CF-4F8A-91F6-A13B9A4DBF95}" dt="2022-06-15T17:42:02.903" v="149" actId="14100"/>
          <ac:picMkLst>
            <pc:docMk/>
            <pc:sldMk cId="1042303237" sldId="257"/>
            <ac:picMk id="3" creationId="{283E8544-47D6-4EFA-B137-2FBAEADDA051}"/>
          </ac:picMkLst>
        </pc:picChg>
        <pc:picChg chg="add del mod">
          <ac:chgData name="George Earl" userId="abdc5432-3a52-465d-b30b-ab67901eee57" providerId="ADAL" clId="{FD00410C-B6CF-4F8A-91F6-A13B9A4DBF95}" dt="2022-07-07T00:21:37.415" v="175" actId="478"/>
          <ac:picMkLst>
            <pc:docMk/>
            <pc:sldMk cId="1042303237" sldId="257"/>
            <ac:picMk id="4" creationId="{5364F889-0414-42AE-8810-66771131BDBA}"/>
          </ac:picMkLst>
        </pc:picChg>
        <pc:picChg chg="add mod">
          <ac:chgData name="George Earl" userId="abdc5432-3a52-465d-b30b-ab67901eee57" providerId="ADAL" clId="{FD00410C-B6CF-4F8A-91F6-A13B9A4DBF95}" dt="2022-06-14T21:04:33.347" v="133" actId="207"/>
          <ac:picMkLst>
            <pc:docMk/>
            <pc:sldMk cId="1042303237" sldId="257"/>
            <ac:picMk id="5" creationId="{B8FAD89D-6F82-472E-8590-6B87C615610E}"/>
          </ac:picMkLst>
        </pc:picChg>
        <pc:picChg chg="add mod">
          <ac:chgData name="George Earl" userId="abdc5432-3a52-465d-b30b-ab67901eee57" providerId="ADAL" clId="{FD00410C-B6CF-4F8A-91F6-A13B9A4DBF95}" dt="2022-06-15T17:43:08.603" v="152" actId="207"/>
          <ac:picMkLst>
            <pc:docMk/>
            <pc:sldMk cId="1042303237" sldId="257"/>
            <ac:picMk id="6" creationId="{5B8F995B-05EB-4687-95FE-D70037222DFD}"/>
          </ac:picMkLst>
        </pc:picChg>
        <pc:picChg chg="add mod">
          <ac:chgData name="George Earl" userId="abdc5432-3a52-465d-b30b-ab67901eee57" providerId="ADAL" clId="{FD00410C-B6CF-4F8A-91F6-A13B9A4DBF95}" dt="2022-06-15T17:45:42.274" v="158" actId="207"/>
          <ac:picMkLst>
            <pc:docMk/>
            <pc:sldMk cId="1042303237" sldId="257"/>
            <ac:picMk id="7" creationId="{16A15623-7A78-4B26-9EC4-D621D4A82C41}"/>
          </ac:picMkLst>
        </pc:picChg>
        <pc:picChg chg="add del mod">
          <ac:chgData name="George Earl" userId="abdc5432-3a52-465d-b30b-ab67901eee57" providerId="ADAL" clId="{FD00410C-B6CF-4F8A-91F6-A13B9A4DBF95}" dt="2022-06-14T21:06:37.549" v="136" actId="478"/>
          <ac:picMkLst>
            <pc:docMk/>
            <pc:sldMk cId="1042303237" sldId="257"/>
            <ac:picMk id="7" creationId="{81C8AF5E-DCDE-48E6-B4DB-40D887E4D3D9}"/>
          </ac:picMkLst>
        </pc:picChg>
        <pc:picChg chg="add mod">
          <ac:chgData name="George Earl" userId="abdc5432-3a52-465d-b30b-ab67901eee57" providerId="ADAL" clId="{FD00410C-B6CF-4F8A-91F6-A13B9A4DBF95}" dt="2022-06-14T21:19:53.674" v="143" actId="207"/>
          <ac:picMkLst>
            <pc:docMk/>
            <pc:sldMk cId="1042303237" sldId="257"/>
            <ac:picMk id="8" creationId="{0169916D-3B6A-4E24-BF5C-00C348251BD8}"/>
          </ac:picMkLst>
        </pc:picChg>
        <pc:picChg chg="add mod">
          <ac:chgData name="George Earl" userId="abdc5432-3a52-465d-b30b-ab67901eee57" providerId="ADAL" clId="{FD00410C-B6CF-4F8A-91F6-A13B9A4DBF95}" dt="2022-06-15T17:45:38.576" v="157" actId="207"/>
          <ac:picMkLst>
            <pc:docMk/>
            <pc:sldMk cId="1042303237" sldId="257"/>
            <ac:picMk id="9" creationId="{FAFE9506-DC9C-457C-9003-B866165553B9}"/>
          </ac:picMkLst>
        </pc:picChg>
        <pc:picChg chg="add del mod">
          <ac:chgData name="George Earl" userId="abdc5432-3a52-465d-b30b-ab67901eee57" providerId="ADAL" clId="{FD00410C-B6CF-4F8A-91F6-A13B9A4DBF95}" dt="2022-07-07T00:09:06.624" v="166" actId="478"/>
          <ac:picMkLst>
            <pc:docMk/>
            <pc:sldMk cId="1042303237" sldId="257"/>
            <ac:picMk id="10" creationId="{398AEFF4-2D0B-460D-B374-88EABE6F96FE}"/>
          </ac:picMkLst>
        </pc:picChg>
        <pc:picChg chg="add mod">
          <ac:chgData name="George Earl" userId="abdc5432-3a52-465d-b30b-ab67901eee57" providerId="ADAL" clId="{FD00410C-B6CF-4F8A-91F6-A13B9A4DBF95}" dt="2022-07-07T00:22:05.884" v="180" actId="207"/>
          <ac:picMkLst>
            <pc:docMk/>
            <pc:sldMk cId="1042303237" sldId="257"/>
            <ac:picMk id="10" creationId="{E7609C84-416D-4B4E-982D-E06C7F32B141}"/>
          </ac:picMkLst>
        </pc:picChg>
        <pc:picChg chg="add mod">
          <ac:chgData name="George Earl" userId="abdc5432-3a52-465d-b30b-ab67901eee57" providerId="ADAL" clId="{FD00410C-B6CF-4F8A-91F6-A13B9A4DBF95}" dt="2022-07-07T00:34:51.049" v="186" actId="207"/>
          <ac:picMkLst>
            <pc:docMk/>
            <pc:sldMk cId="1042303237" sldId="257"/>
            <ac:picMk id="11" creationId="{4586DC0F-9D44-46D2-ACB3-1ED05C222690}"/>
          </ac:picMkLst>
        </pc:picChg>
        <pc:picChg chg="add del mod">
          <ac:chgData name="George Earl" userId="abdc5432-3a52-465d-b30b-ab67901eee57" providerId="ADAL" clId="{FD00410C-B6CF-4F8A-91F6-A13B9A4DBF95}" dt="2022-07-07T00:09:34.207" v="168" actId="478"/>
          <ac:picMkLst>
            <pc:docMk/>
            <pc:sldMk cId="1042303237" sldId="257"/>
            <ac:picMk id="12" creationId="{4F755CC1-0976-4C29-A310-76D50E217A34}"/>
          </ac:picMkLst>
        </pc:picChg>
        <pc:picChg chg="add mod">
          <ac:chgData name="George Earl" userId="abdc5432-3a52-465d-b30b-ab67901eee57" providerId="ADAL" clId="{FD00410C-B6CF-4F8A-91F6-A13B9A4DBF95}" dt="2022-07-07T00:34:47.332" v="185" actId="207"/>
          <ac:picMkLst>
            <pc:docMk/>
            <pc:sldMk cId="1042303237" sldId="257"/>
            <ac:picMk id="13" creationId="{989445EC-AB42-42E8-8A65-FDD69907E9A9}"/>
          </ac:picMkLst>
        </pc:picChg>
        <pc:picChg chg="add del mod">
          <ac:chgData name="George Earl" userId="abdc5432-3a52-465d-b30b-ab67901eee57" providerId="ADAL" clId="{FD00410C-B6CF-4F8A-91F6-A13B9A4DBF95}" dt="2022-07-07T00:10:26.317" v="171" actId="478"/>
          <ac:picMkLst>
            <pc:docMk/>
            <pc:sldMk cId="1042303237" sldId="257"/>
            <ac:picMk id="13" creationId="{F5DF84EF-2C8F-4F0E-8D8B-B403D7EB47EC}"/>
          </ac:picMkLst>
        </pc:picChg>
        <pc:picChg chg="add mod">
          <ac:chgData name="George Earl" userId="abdc5432-3a52-465d-b30b-ab67901eee57" providerId="ADAL" clId="{FD00410C-B6CF-4F8A-91F6-A13B9A4DBF95}" dt="2022-07-07T00:21:51.478" v="176" actId="207"/>
          <ac:picMkLst>
            <pc:docMk/>
            <pc:sldMk cId="1042303237" sldId="257"/>
            <ac:picMk id="15" creationId="{E8908279-B2BB-4A83-81DD-5669E95011B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C23EF-B434-4D8B-9334-4B669D510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5CDC45-E161-4767-8257-0A99AB635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97393-B774-4029-B718-A6A2FE4C8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B7FF-A4D5-45C9-9638-41E07E78A0E8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1E62A-95D9-4A54-B843-FAA662540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1D63C-D878-4592-BB3F-CABE7960B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CF7DC-E096-48F6-B867-30B5DAE8A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66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DC7C8-1E54-4295-8DD5-2932C568B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E33904-C467-426C-9B59-EBCF32331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F53FD-22E4-41CA-999B-2DEB91AB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B7FF-A4D5-45C9-9638-41E07E78A0E8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F6472-7353-4848-9EA2-A2F142632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BFF2D-600B-4A4E-94B1-42F5F3C5B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CF7DC-E096-48F6-B867-30B5DAE8A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80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E0A734-5482-4E0E-8D1A-6DFD515B01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C47DF2-DC66-478E-83D7-2E8F4E51F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E7B83-FA51-42B9-92B5-F7E8BC92C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B7FF-A4D5-45C9-9638-41E07E78A0E8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AF8BE-63C9-4198-85C5-55ABA3D4E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D6BC1-6AC0-4131-A136-7BAF26090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CF7DC-E096-48F6-B867-30B5DAE8A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12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1122364"/>
            <a:ext cx="9144000" cy="2387600"/>
          </a:xfrm>
        </p:spPr>
        <p:txBody>
          <a:bodyPr anchor="b"/>
          <a:lstStyle>
            <a:lvl1pPr algn="ctr">
              <a:defRPr sz="45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9"/>
            <a:ext cx="9144000" cy="1655762"/>
          </a:xfrm>
        </p:spPr>
        <p:txBody>
          <a:bodyPr/>
          <a:lstStyle>
            <a:lvl1pPr marL="0" indent="0" algn="ctr">
              <a:buNone/>
              <a:defRPr sz="1839"/>
            </a:lvl1pPr>
            <a:lvl2pPr marL="350354" indent="0" algn="ctr">
              <a:buNone/>
              <a:defRPr sz="1532"/>
            </a:lvl2pPr>
            <a:lvl3pPr marL="700709" indent="0" algn="ctr">
              <a:buNone/>
              <a:defRPr sz="1379"/>
            </a:lvl3pPr>
            <a:lvl4pPr marL="1051064" indent="0" algn="ctr">
              <a:buNone/>
              <a:defRPr sz="1226"/>
            </a:lvl4pPr>
            <a:lvl5pPr marL="1401419" indent="0" algn="ctr">
              <a:buNone/>
              <a:defRPr sz="1226"/>
            </a:lvl5pPr>
            <a:lvl6pPr marL="1751773" indent="0" algn="ctr">
              <a:buNone/>
              <a:defRPr sz="1226"/>
            </a:lvl6pPr>
            <a:lvl7pPr marL="2102127" indent="0" algn="ctr">
              <a:buNone/>
              <a:defRPr sz="1226"/>
            </a:lvl7pPr>
            <a:lvl8pPr marL="2452483" indent="0" algn="ctr">
              <a:buNone/>
              <a:defRPr sz="1226"/>
            </a:lvl8pPr>
            <a:lvl9pPr marL="2802837" indent="0" algn="ctr">
              <a:buNone/>
              <a:defRPr sz="122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7F24-E582-4968-8C1F-B201CC39B6B2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97D5A-5336-470F-BA61-4613DDDF3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42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7F24-E582-4968-8C1F-B201CC39B6B2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97D5A-5336-470F-BA61-4613DDDF3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70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8"/>
          </a:xfrm>
        </p:spPr>
        <p:txBody>
          <a:bodyPr anchor="b"/>
          <a:lstStyle>
            <a:lvl1pPr>
              <a:defRPr sz="45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8"/>
          </a:xfrm>
        </p:spPr>
        <p:txBody>
          <a:bodyPr/>
          <a:lstStyle>
            <a:lvl1pPr marL="0" indent="0">
              <a:buNone/>
              <a:defRPr sz="1839">
                <a:solidFill>
                  <a:schemeClr val="tx1">
                    <a:tint val="75000"/>
                  </a:schemeClr>
                </a:solidFill>
              </a:defRPr>
            </a:lvl1pPr>
            <a:lvl2pPr marL="350354" indent="0">
              <a:buNone/>
              <a:defRPr sz="1532">
                <a:solidFill>
                  <a:schemeClr val="tx1">
                    <a:tint val="75000"/>
                  </a:schemeClr>
                </a:solidFill>
              </a:defRPr>
            </a:lvl2pPr>
            <a:lvl3pPr marL="700709" indent="0">
              <a:buNone/>
              <a:defRPr sz="1379">
                <a:solidFill>
                  <a:schemeClr val="tx1">
                    <a:tint val="75000"/>
                  </a:schemeClr>
                </a:solidFill>
              </a:defRPr>
            </a:lvl3pPr>
            <a:lvl4pPr marL="1051064" indent="0">
              <a:buNone/>
              <a:defRPr sz="1226">
                <a:solidFill>
                  <a:schemeClr val="tx1">
                    <a:tint val="75000"/>
                  </a:schemeClr>
                </a:solidFill>
              </a:defRPr>
            </a:lvl4pPr>
            <a:lvl5pPr marL="1401419" indent="0">
              <a:buNone/>
              <a:defRPr sz="1226">
                <a:solidFill>
                  <a:schemeClr val="tx1">
                    <a:tint val="75000"/>
                  </a:schemeClr>
                </a:solidFill>
              </a:defRPr>
            </a:lvl5pPr>
            <a:lvl6pPr marL="1751773" indent="0">
              <a:buNone/>
              <a:defRPr sz="1226">
                <a:solidFill>
                  <a:schemeClr val="tx1">
                    <a:tint val="75000"/>
                  </a:schemeClr>
                </a:solidFill>
              </a:defRPr>
            </a:lvl6pPr>
            <a:lvl7pPr marL="2102127" indent="0">
              <a:buNone/>
              <a:defRPr sz="1226">
                <a:solidFill>
                  <a:schemeClr val="tx1">
                    <a:tint val="75000"/>
                  </a:schemeClr>
                </a:solidFill>
              </a:defRPr>
            </a:lvl7pPr>
            <a:lvl8pPr marL="2452483" indent="0">
              <a:buNone/>
              <a:defRPr sz="1226">
                <a:solidFill>
                  <a:schemeClr val="tx1">
                    <a:tint val="75000"/>
                  </a:schemeClr>
                </a:solidFill>
              </a:defRPr>
            </a:lvl8pPr>
            <a:lvl9pPr marL="2802837" indent="0">
              <a:buNone/>
              <a:defRPr sz="122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7F24-E582-4968-8C1F-B201CC39B6B2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97D5A-5336-470F-BA61-4613DDDF3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77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7F24-E582-4968-8C1F-B201CC39B6B2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97D5A-5336-470F-BA61-4613DDDF3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21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3"/>
          </a:xfrm>
        </p:spPr>
        <p:txBody>
          <a:bodyPr anchor="b"/>
          <a:lstStyle>
            <a:lvl1pPr marL="0" indent="0">
              <a:buNone/>
              <a:defRPr sz="1839" b="1"/>
            </a:lvl1pPr>
            <a:lvl2pPr marL="350354" indent="0">
              <a:buNone/>
              <a:defRPr sz="1532" b="1"/>
            </a:lvl2pPr>
            <a:lvl3pPr marL="700709" indent="0">
              <a:buNone/>
              <a:defRPr sz="1379" b="1"/>
            </a:lvl3pPr>
            <a:lvl4pPr marL="1051064" indent="0">
              <a:buNone/>
              <a:defRPr sz="1226" b="1"/>
            </a:lvl4pPr>
            <a:lvl5pPr marL="1401419" indent="0">
              <a:buNone/>
              <a:defRPr sz="1226" b="1"/>
            </a:lvl5pPr>
            <a:lvl6pPr marL="1751773" indent="0">
              <a:buNone/>
              <a:defRPr sz="1226" b="1"/>
            </a:lvl6pPr>
            <a:lvl7pPr marL="2102127" indent="0">
              <a:buNone/>
              <a:defRPr sz="1226" b="1"/>
            </a:lvl7pPr>
            <a:lvl8pPr marL="2452483" indent="0">
              <a:buNone/>
              <a:defRPr sz="1226" b="1"/>
            </a:lvl8pPr>
            <a:lvl9pPr marL="2802837" indent="0">
              <a:buNone/>
              <a:defRPr sz="122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183189" cy="823913"/>
          </a:xfrm>
        </p:spPr>
        <p:txBody>
          <a:bodyPr anchor="b"/>
          <a:lstStyle>
            <a:lvl1pPr marL="0" indent="0">
              <a:buNone/>
              <a:defRPr sz="1839" b="1"/>
            </a:lvl1pPr>
            <a:lvl2pPr marL="350354" indent="0">
              <a:buNone/>
              <a:defRPr sz="1532" b="1"/>
            </a:lvl2pPr>
            <a:lvl3pPr marL="700709" indent="0">
              <a:buNone/>
              <a:defRPr sz="1379" b="1"/>
            </a:lvl3pPr>
            <a:lvl4pPr marL="1051064" indent="0">
              <a:buNone/>
              <a:defRPr sz="1226" b="1"/>
            </a:lvl4pPr>
            <a:lvl5pPr marL="1401419" indent="0">
              <a:buNone/>
              <a:defRPr sz="1226" b="1"/>
            </a:lvl5pPr>
            <a:lvl6pPr marL="1751773" indent="0">
              <a:buNone/>
              <a:defRPr sz="1226" b="1"/>
            </a:lvl6pPr>
            <a:lvl7pPr marL="2102127" indent="0">
              <a:buNone/>
              <a:defRPr sz="1226" b="1"/>
            </a:lvl7pPr>
            <a:lvl8pPr marL="2452483" indent="0">
              <a:buNone/>
              <a:defRPr sz="1226" b="1"/>
            </a:lvl8pPr>
            <a:lvl9pPr marL="2802837" indent="0">
              <a:buNone/>
              <a:defRPr sz="122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18318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7F24-E582-4968-8C1F-B201CC39B6B2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97D5A-5336-470F-BA61-4613DDDF3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91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7F24-E582-4968-8C1F-B201CC39B6B2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97D5A-5336-470F-BA61-4613DDDF3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5667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7F24-E582-4968-8C1F-B201CC39B6B2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97D5A-5336-470F-BA61-4613DDDF3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906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987427"/>
            <a:ext cx="6172199" cy="4873625"/>
          </a:xfrm>
        </p:spPr>
        <p:txBody>
          <a:bodyPr/>
          <a:lstStyle>
            <a:lvl1pPr>
              <a:defRPr sz="2452"/>
            </a:lvl1pPr>
            <a:lvl2pPr>
              <a:defRPr sz="2146"/>
            </a:lvl2pPr>
            <a:lvl3pPr>
              <a:defRPr sz="1839"/>
            </a:lvl3pPr>
            <a:lvl4pPr>
              <a:defRPr sz="1532"/>
            </a:lvl4pPr>
            <a:lvl5pPr>
              <a:defRPr sz="1532"/>
            </a:lvl5pPr>
            <a:lvl6pPr>
              <a:defRPr sz="1532"/>
            </a:lvl6pPr>
            <a:lvl7pPr>
              <a:defRPr sz="1532"/>
            </a:lvl7pPr>
            <a:lvl8pPr>
              <a:defRPr sz="1532"/>
            </a:lvl8pPr>
            <a:lvl9pPr>
              <a:defRPr sz="153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9"/>
          </a:xfrm>
        </p:spPr>
        <p:txBody>
          <a:bodyPr/>
          <a:lstStyle>
            <a:lvl1pPr marL="0" indent="0">
              <a:buNone/>
              <a:defRPr sz="1226"/>
            </a:lvl1pPr>
            <a:lvl2pPr marL="350354" indent="0">
              <a:buNone/>
              <a:defRPr sz="1072"/>
            </a:lvl2pPr>
            <a:lvl3pPr marL="700709" indent="0">
              <a:buNone/>
              <a:defRPr sz="920"/>
            </a:lvl3pPr>
            <a:lvl4pPr marL="1051064" indent="0">
              <a:buNone/>
              <a:defRPr sz="767"/>
            </a:lvl4pPr>
            <a:lvl5pPr marL="1401419" indent="0">
              <a:buNone/>
              <a:defRPr sz="767"/>
            </a:lvl5pPr>
            <a:lvl6pPr marL="1751773" indent="0">
              <a:buNone/>
              <a:defRPr sz="767"/>
            </a:lvl6pPr>
            <a:lvl7pPr marL="2102127" indent="0">
              <a:buNone/>
              <a:defRPr sz="767"/>
            </a:lvl7pPr>
            <a:lvl8pPr marL="2452483" indent="0">
              <a:buNone/>
              <a:defRPr sz="767"/>
            </a:lvl8pPr>
            <a:lvl9pPr marL="2802837" indent="0">
              <a:buNone/>
              <a:defRPr sz="7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7F24-E582-4968-8C1F-B201CC39B6B2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97D5A-5336-470F-BA61-4613DDDF3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94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6E2E3-B62B-49E9-A635-18CF60C94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FACDE-139B-412A-8310-4DA51AB02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2F4FD-65C5-4881-94B3-30B08B997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B7FF-A4D5-45C9-9638-41E07E78A0E8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326FC-8AEA-4E91-AEDC-AF0B042A7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C28B8-1E36-4921-9B91-D800BAFC7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CF7DC-E096-48F6-B867-30B5DAE8A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553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9" y="987427"/>
            <a:ext cx="6172199" cy="4873625"/>
          </a:xfrm>
        </p:spPr>
        <p:txBody>
          <a:bodyPr anchor="t"/>
          <a:lstStyle>
            <a:lvl1pPr marL="0" indent="0">
              <a:buNone/>
              <a:defRPr sz="2452"/>
            </a:lvl1pPr>
            <a:lvl2pPr marL="350354" indent="0">
              <a:buNone/>
              <a:defRPr sz="2146"/>
            </a:lvl2pPr>
            <a:lvl3pPr marL="700709" indent="0">
              <a:buNone/>
              <a:defRPr sz="1839"/>
            </a:lvl3pPr>
            <a:lvl4pPr marL="1051064" indent="0">
              <a:buNone/>
              <a:defRPr sz="1532"/>
            </a:lvl4pPr>
            <a:lvl5pPr marL="1401419" indent="0">
              <a:buNone/>
              <a:defRPr sz="1532"/>
            </a:lvl5pPr>
            <a:lvl6pPr marL="1751773" indent="0">
              <a:buNone/>
              <a:defRPr sz="1532"/>
            </a:lvl6pPr>
            <a:lvl7pPr marL="2102127" indent="0">
              <a:buNone/>
              <a:defRPr sz="1532"/>
            </a:lvl7pPr>
            <a:lvl8pPr marL="2452483" indent="0">
              <a:buNone/>
              <a:defRPr sz="1532"/>
            </a:lvl8pPr>
            <a:lvl9pPr marL="2802837" indent="0">
              <a:buNone/>
              <a:defRPr sz="153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9"/>
          </a:xfrm>
        </p:spPr>
        <p:txBody>
          <a:bodyPr/>
          <a:lstStyle>
            <a:lvl1pPr marL="0" indent="0">
              <a:buNone/>
              <a:defRPr sz="1226"/>
            </a:lvl1pPr>
            <a:lvl2pPr marL="350354" indent="0">
              <a:buNone/>
              <a:defRPr sz="1072"/>
            </a:lvl2pPr>
            <a:lvl3pPr marL="700709" indent="0">
              <a:buNone/>
              <a:defRPr sz="920"/>
            </a:lvl3pPr>
            <a:lvl4pPr marL="1051064" indent="0">
              <a:buNone/>
              <a:defRPr sz="767"/>
            </a:lvl4pPr>
            <a:lvl5pPr marL="1401419" indent="0">
              <a:buNone/>
              <a:defRPr sz="767"/>
            </a:lvl5pPr>
            <a:lvl6pPr marL="1751773" indent="0">
              <a:buNone/>
              <a:defRPr sz="767"/>
            </a:lvl6pPr>
            <a:lvl7pPr marL="2102127" indent="0">
              <a:buNone/>
              <a:defRPr sz="767"/>
            </a:lvl7pPr>
            <a:lvl8pPr marL="2452483" indent="0">
              <a:buNone/>
              <a:defRPr sz="767"/>
            </a:lvl8pPr>
            <a:lvl9pPr marL="2802837" indent="0">
              <a:buNone/>
              <a:defRPr sz="7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7F24-E582-4968-8C1F-B201CC39B6B2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97D5A-5336-470F-BA61-4613DDDF3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361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7F24-E582-4968-8C1F-B201CC39B6B2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97D5A-5336-470F-BA61-4613DDDF3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093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7F24-E582-4968-8C1F-B201CC39B6B2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97D5A-5336-470F-BA61-4613DDDF3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65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142A6-F200-4539-B73D-BA00DD503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C8E24-0B00-431D-A9FD-B13879054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39518-F3C2-47F8-B7A4-03B04AB5F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B7FF-A4D5-45C9-9638-41E07E78A0E8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17468-7140-47D0-B2D2-EAD10B41D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5FE05-F192-4A9A-AB9B-917468390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CF7DC-E096-48F6-B867-30B5DAE8A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54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7DFB0-A76D-4DFC-B6AA-D036CCDC5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A7DF2-6F78-40BA-9FDF-BE5BD3534C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16CA9-1B07-45EF-9ECE-10E0F9FDB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08DAF-65DB-4200-A904-C90C30658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B7FF-A4D5-45C9-9638-41E07E78A0E8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EAABD-90F0-4C89-89C8-332370BC4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B5618-2099-42D9-85B7-9ACFD875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CF7DC-E096-48F6-B867-30B5DAE8A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57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3A60C-5637-4506-B71A-F4942E5F1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9B484-E72A-4FA8-B86B-A56554265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7224D-B402-4228-99E9-2EDCA46F0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E16D38-2A48-48EC-9E02-85D339363E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6C3DDB-E079-44AB-A416-276AD7B61F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78C30A-7D63-4E40-8B14-A339B127F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B7FF-A4D5-45C9-9638-41E07E78A0E8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65E463-1E65-476B-937C-7BAC7494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5EF724-BE09-4278-8C98-BDBF6A967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CF7DC-E096-48F6-B867-30B5DAE8A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65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8603E-48E4-4AA6-B847-5D55C1ADC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7DA269-68CD-4DE2-AE58-32F51D560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B7FF-A4D5-45C9-9638-41E07E78A0E8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8F0106-E12D-4742-B398-0528C274E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2CA447-DF2A-41B6-A6AD-26300CC1B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CF7DC-E096-48F6-B867-30B5DAE8A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2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415A9F-FD74-4AD1-A6F8-28E43A454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B7FF-A4D5-45C9-9638-41E07E78A0E8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FC3930-65D0-4047-87EE-5EF63ACCB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82AE1-3125-4387-9796-2958F29E0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CF7DC-E096-48F6-B867-30B5DAE8A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64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54E81-9EA4-4FF6-96EC-571823D73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A36DD-352F-4A15-A667-D37245249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6DCEA-1326-4F51-8DB9-BE8F64ABD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6E521-F34E-4DE3-ADF2-EA40796CA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B7FF-A4D5-45C9-9638-41E07E78A0E8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C4A1C-7D47-40B4-8DE9-C3C2834B1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975CE-A275-4D78-9DB4-2E84DDD7C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CF7DC-E096-48F6-B867-30B5DAE8A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08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9EB52-B966-47B3-8C16-375A66D04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969176-6917-401A-98B3-43B980FF6B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269C6-390A-470D-9CEA-20A323939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EF8B6-5432-4C77-9773-4E2930AC8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6B7FF-A4D5-45C9-9638-41E07E78A0E8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56BD1-6478-402E-A510-B731E187E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FDC0AA-A32D-46BD-96C0-D0C23F1DB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CF7DC-E096-48F6-B867-30B5DAE8A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8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C16EA8-A2DA-4345-AAC4-F632C20FD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A3BEE-BDBD-4CD6-8D0B-AECD879F1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5F34F-8E93-4B11-BD97-DBFCC80052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6B7FF-A4D5-45C9-9638-41E07E78A0E8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E372A-3940-4AA3-B610-D091F8D5E9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30699-DE9C-4D63-8EE8-C85A9271F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CF7DC-E096-48F6-B867-30B5DAE8A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78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A7F24-E582-4968-8C1F-B201CC39B6B2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97D5A-5336-470F-BA61-4613DDDF3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8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00709" rtl="0" eaLnBrk="1" latinLnBrk="0" hangingPunct="1">
        <a:lnSpc>
          <a:spcPct val="90000"/>
        </a:lnSpc>
        <a:spcBef>
          <a:spcPct val="0"/>
        </a:spcBef>
        <a:buNone/>
        <a:defRPr sz="337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5178" indent="-175178" algn="l" defTabSz="700709" rtl="0" eaLnBrk="1" latinLnBrk="0" hangingPunct="1">
        <a:lnSpc>
          <a:spcPct val="90000"/>
        </a:lnSpc>
        <a:spcBef>
          <a:spcPts val="767"/>
        </a:spcBef>
        <a:buFont typeface="Arial" panose="020B0604020202020204" pitchFamily="34" charset="0"/>
        <a:buChar char="•"/>
        <a:defRPr sz="2146" kern="1200">
          <a:solidFill>
            <a:schemeClr val="tx1"/>
          </a:solidFill>
          <a:latin typeface="+mn-lt"/>
          <a:ea typeface="+mn-ea"/>
          <a:cs typeface="+mn-cs"/>
        </a:defRPr>
      </a:lvl1pPr>
      <a:lvl2pPr marL="525532" indent="-175178" algn="l" defTabSz="700709" rtl="0" eaLnBrk="1" latinLnBrk="0" hangingPunct="1">
        <a:lnSpc>
          <a:spcPct val="90000"/>
        </a:lnSpc>
        <a:spcBef>
          <a:spcPts val="383"/>
        </a:spcBef>
        <a:buFont typeface="Arial" panose="020B0604020202020204" pitchFamily="34" charset="0"/>
        <a:buChar char="•"/>
        <a:defRPr sz="1839" kern="1200">
          <a:solidFill>
            <a:schemeClr val="tx1"/>
          </a:solidFill>
          <a:latin typeface="+mn-lt"/>
          <a:ea typeface="+mn-ea"/>
          <a:cs typeface="+mn-cs"/>
        </a:defRPr>
      </a:lvl2pPr>
      <a:lvl3pPr marL="875886" indent="-175178" algn="l" defTabSz="700709" rtl="0" eaLnBrk="1" latinLnBrk="0" hangingPunct="1">
        <a:lnSpc>
          <a:spcPct val="90000"/>
        </a:lnSpc>
        <a:spcBef>
          <a:spcPts val="383"/>
        </a:spcBef>
        <a:buFont typeface="Arial" panose="020B0604020202020204" pitchFamily="34" charset="0"/>
        <a:buChar char="•"/>
        <a:defRPr sz="1532" kern="1200">
          <a:solidFill>
            <a:schemeClr val="tx1"/>
          </a:solidFill>
          <a:latin typeface="+mn-lt"/>
          <a:ea typeface="+mn-ea"/>
          <a:cs typeface="+mn-cs"/>
        </a:defRPr>
      </a:lvl3pPr>
      <a:lvl4pPr marL="1226241" indent="-175178" algn="l" defTabSz="700709" rtl="0" eaLnBrk="1" latinLnBrk="0" hangingPunct="1">
        <a:lnSpc>
          <a:spcPct val="90000"/>
        </a:lnSpc>
        <a:spcBef>
          <a:spcPts val="383"/>
        </a:spcBef>
        <a:buFont typeface="Arial" panose="020B0604020202020204" pitchFamily="34" charset="0"/>
        <a:buChar char="•"/>
        <a:defRPr sz="1379" kern="1200">
          <a:solidFill>
            <a:schemeClr val="tx1"/>
          </a:solidFill>
          <a:latin typeface="+mn-lt"/>
          <a:ea typeface="+mn-ea"/>
          <a:cs typeface="+mn-cs"/>
        </a:defRPr>
      </a:lvl4pPr>
      <a:lvl5pPr marL="1576596" indent="-175178" algn="l" defTabSz="700709" rtl="0" eaLnBrk="1" latinLnBrk="0" hangingPunct="1">
        <a:lnSpc>
          <a:spcPct val="90000"/>
        </a:lnSpc>
        <a:spcBef>
          <a:spcPts val="383"/>
        </a:spcBef>
        <a:buFont typeface="Arial" panose="020B0604020202020204" pitchFamily="34" charset="0"/>
        <a:buChar char="•"/>
        <a:defRPr sz="1379" kern="1200">
          <a:solidFill>
            <a:schemeClr val="tx1"/>
          </a:solidFill>
          <a:latin typeface="+mn-lt"/>
          <a:ea typeface="+mn-ea"/>
          <a:cs typeface="+mn-cs"/>
        </a:defRPr>
      </a:lvl5pPr>
      <a:lvl6pPr marL="1926951" indent="-175178" algn="l" defTabSz="700709" rtl="0" eaLnBrk="1" latinLnBrk="0" hangingPunct="1">
        <a:lnSpc>
          <a:spcPct val="90000"/>
        </a:lnSpc>
        <a:spcBef>
          <a:spcPts val="383"/>
        </a:spcBef>
        <a:buFont typeface="Arial" panose="020B0604020202020204" pitchFamily="34" charset="0"/>
        <a:buChar char="•"/>
        <a:defRPr sz="1379" kern="1200">
          <a:solidFill>
            <a:schemeClr val="tx1"/>
          </a:solidFill>
          <a:latin typeface="+mn-lt"/>
          <a:ea typeface="+mn-ea"/>
          <a:cs typeface="+mn-cs"/>
        </a:defRPr>
      </a:lvl6pPr>
      <a:lvl7pPr marL="2277305" indent="-175178" algn="l" defTabSz="700709" rtl="0" eaLnBrk="1" latinLnBrk="0" hangingPunct="1">
        <a:lnSpc>
          <a:spcPct val="90000"/>
        </a:lnSpc>
        <a:spcBef>
          <a:spcPts val="383"/>
        </a:spcBef>
        <a:buFont typeface="Arial" panose="020B0604020202020204" pitchFamily="34" charset="0"/>
        <a:buChar char="•"/>
        <a:defRPr sz="1379" kern="1200">
          <a:solidFill>
            <a:schemeClr val="tx1"/>
          </a:solidFill>
          <a:latin typeface="+mn-lt"/>
          <a:ea typeface="+mn-ea"/>
          <a:cs typeface="+mn-cs"/>
        </a:defRPr>
      </a:lvl7pPr>
      <a:lvl8pPr marL="2627659" indent="-175178" algn="l" defTabSz="700709" rtl="0" eaLnBrk="1" latinLnBrk="0" hangingPunct="1">
        <a:lnSpc>
          <a:spcPct val="90000"/>
        </a:lnSpc>
        <a:spcBef>
          <a:spcPts val="383"/>
        </a:spcBef>
        <a:buFont typeface="Arial" panose="020B0604020202020204" pitchFamily="34" charset="0"/>
        <a:buChar char="•"/>
        <a:defRPr sz="1379" kern="1200">
          <a:solidFill>
            <a:schemeClr val="tx1"/>
          </a:solidFill>
          <a:latin typeface="+mn-lt"/>
          <a:ea typeface="+mn-ea"/>
          <a:cs typeface="+mn-cs"/>
        </a:defRPr>
      </a:lvl8pPr>
      <a:lvl9pPr marL="2978015" indent="-175178" algn="l" defTabSz="700709" rtl="0" eaLnBrk="1" latinLnBrk="0" hangingPunct="1">
        <a:lnSpc>
          <a:spcPct val="90000"/>
        </a:lnSpc>
        <a:spcBef>
          <a:spcPts val="383"/>
        </a:spcBef>
        <a:buFont typeface="Arial" panose="020B0604020202020204" pitchFamily="34" charset="0"/>
        <a:buChar char="•"/>
        <a:defRPr sz="13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0709" rtl="0" eaLnBrk="1" latinLnBrk="0" hangingPunct="1">
        <a:defRPr sz="1379" kern="1200">
          <a:solidFill>
            <a:schemeClr val="tx1"/>
          </a:solidFill>
          <a:latin typeface="+mn-lt"/>
          <a:ea typeface="+mn-ea"/>
          <a:cs typeface="+mn-cs"/>
        </a:defRPr>
      </a:lvl1pPr>
      <a:lvl2pPr marL="350354" algn="l" defTabSz="700709" rtl="0" eaLnBrk="1" latinLnBrk="0" hangingPunct="1">
        <a:defRPr sz="1379" kern="1200">
          <a:solidFill>
            <a:schemeClr val="tx1"/>
          </a:solidFill>
          <a:latin typeface="+mn-lt"/>
          <a:ea typeface="+mn-ea"/>
          <a:cs typeface="+mn-cs"/>
        </a:defRPr>
      </a:lvl2pPr>
      <a:lvl3pPr marL="700709" algn="l" defTabSz="700709" rtl="0" eaLnBrk="1" latinLnBrk="0" hangingPunct="1">
        <a:defRPr sz="1379" kern="1200">
          <a:solidFill>
            <a:schemeClr val="tx1"/>
          </a:solidFill>
          <a:latin typeface="+mn-lt"/>
          <a:ea typeface="+mn-ea"/>
          <a:cs typeface="+mn-cs"/>
        </a:defRPr>
      </a:lvl3pPr>
      <a:lvl4pPr marL="1051064" algn="l" defTabSz="700709" rtl="0" eaLnBrk="1" latinLnBrk="0" hangingPunct="1">
        <a:defRPr sz="1379" kern="1200">
          <a:solidFill>
            <a:schemeClr val="tx1"/>
          </a:solidFill>
          <a:latin typeface="+mn-lt"/>
          <a:ea typeface="+mn-ea"/>
          <a:cs typeface="+mn-cs"/>
        </a:defRPr>
      </a:lvl4pPr>
      <a:lvl5pPr marL="1401419" algn="l" defTabSz="700709" rtl="0" eaLnBrk="1" latinLnBrk="0" hangingPunct="1">
        <a:defRPr sz="1379" kern="1200">
          <a:solidFill>
            <a:schemeClr val="tx1"/>
          </a:solidFill>
          <a:latin typeface="+mn-lt"/>
          <a:ea typeface="+mn-ea"/>
          <a:cs typeface="+mn-cs"/>
        </a:defRPr>
      </a:lvl5pPr>
      <a:lvl6pPr marL="1751773" algn="l" defTabSz="700709" rtl="0" eaLnBrk="1" latinLnBrk="0" hangingPunct="1">
        <a:defRPr sz="1379" kern="1200">
          <a:solidFill>
            <a:schemeClr val="tx1"/>
          </a:solidFill>
          <a:latin typeface="+mn-lt"/>
          <a:ea typeface="+mn-ea"/>
          <a:cs typeface="+mn-cs"/>
        </a:defRPr>
      </a:lvl6pPr>
      <a:lvl7pPr marL="2102127" algn="l" defTabSz="700709" rtl="0" eaLnBrk="1" latinLnBrk="0" hangingPunct="1">
        <a:defRPr sz="1379" kern="1200">
          <a:solidFill>
            <a:schemeClr val="tx1"/>
          </a:solidFill>
          <a:latin typeface="+mn-lt"/>
          <a:ea typeface="+mn-ea"/>
          <a:cs typeface="+mn-cs"/>
        </a:defRPr>
      </a:lvl7pPr>
      <a:lvl8pPr marL="2452483" algn="l" defTabSz="700709" rtl="0" eaLnBrk="1" latinLnBrk="0" hangingPunct="1">
        <a:defRPr sz="1379" kern="1200">
          <a:solidFill>
            <a:schemeClr val="tx1"/>
          </a:solidFill>
          <a:latin typeface="+mn-lt"/>
          <a:ea typeface="+mn-ea"/>
          <a:cs typeface="+mn-cs"/>
        </a:defRPr>
      </a:lvl8pPr>
      <a:lvl9pPr marL="2802837" algn="l" defTabSz="700709" rtl="0" eaLnBrk="1" latinLnBrk="0" hangingPunct="1">
        <a:defRPr sz="13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svg"/><Relationship Id="rId50" Type="http://schemas.openxmlformats.org/officeDocument/2006/relationships/image" Target="../media/image49.png"/><Relationship Id="rId55" Type="http://schemas.openxmlformats.org/officeDocument/2006/relationships/image" Target="../media/image54.svg"/><Relationship Id="rId63" Type="http://schemas.openxmlformats.org/officeDocument/2006/relationships/image" Target="../media/image6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sv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40" Type="http://schemas.openxmlformats.org/officeDocument/2006/relationships/image" Target="../media/image39.png"/><Relationship Id="rId45" Type="http://schemas.openxmlformats.org/officeDocument/2006/relationships/image" Target="../media/image44.svg"/><Relationship Id="rId53" Type="http://schemas.openxmlformats.org/officeDocument/2006/relationships/image" Target="../media/image52.svg"/><Relationship Id="rId58" Type="http://schemas.openxmlformats.org/officeDocument/2006/relationships/image" Target="../media/image57.png"/><Relationship Id="rId5" Type="http://schemas.openxmlformats.org/officeDocument/2006/relationships/image" Target="../media/image4.svg"/><Relationship Id="rId61" Type="http://schemas.openxmlformats.org/officeDocument/2006/relationships/image" Target="../media/image60.svg"/><Relationship Id="rId19" Type="http://schemas.openxmlformats.org/officeDocument/2006/relationships/image" Target="../media/image1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43" Type="http://schemas.openxmlformats.org/officeDocument/2006/relationships/image" Target="../media/image42.sv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64" Type="http://schemas.openxmlformats.org/officeDocument/2006/relationships/image" Target="../media/image63.png"/><Relationship Id="rId8" Type="http://schemas.openxmlformats.org/officeDocument/2006/relationships/image" Target="../media/image7.png"/><Relationship Id="rId51" Type="http://schemas.openxmlformats.org/officeDocument/2006/relationships/image" Target="../media/image50.sv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svg"/><Relationship Id="rId20" Type="http://schemas.openxmlformats.org/officeDocument/2006/relationships/image" Target="../media/image19.png"/><Relationship Id="rId41" Type="http://schemas.openxmlformats.org/officeDocument/2006/relationships/image" Target="../media/image40.svg"/><Relationship Id="rId54" Type="http://schemas.openxmlformats.org/officeDocument/2006/relationships/image" Target="../media/image53.png"/><Relationship Id="rId6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svg"/><Relationship Id="rId57" Type="http://schemas.openxmlformats.org/officeDocument/2006/relationships/image" Target="../media/image56.svg"/><Relationship Id="rId10" Type="http://schemas.openxmlformats.org/officeDocument/2006/relationships/image" Target="../media/image9.png"/><Relationship Id="rId31" Type="http://schemas.openxmlformats.org/officeDocument/2006/relationships/image" Target="../media/image30.sv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65" Type="http://schemas.openxmlformats.org/officeDocument/2006/relationships/image" Target="../media/image64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9" Type="http://schemas.openxmlformats.org/officeDocument/2006/relationships/image" Target="../media/image3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7BF8C8-C912-4112-B775-528D20F4FC1A}"/>
              </a:ext>
            </a:extLst>
          </p:cNvPr>
          <p:cNvSpPr/>
          <p:nvPr/>
        </p:nvSpPr>
        <p:spPr>
          <a:xfrm>
            <a:off x="0" y="-160867"/>
            <a:ext cx="317679" cy="7340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0017F9-53C6-404D-BB04-99959F5DFB06}"/>
              </a:ext>
            </a:extLst>
          </p:cNvPr>
          <p:cNvSpPr/>
          <p:nvPr/>
        </p:nvSpPr>
        <p:spPr>
          <a:xfrm>
            <a:off x="317679" y="-160867"/>
            <a:ext cx="78165" cy="7340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38B274-CA14-4C23-B2FB-8912292942CE}"/>
              </a:ext>
            </a:extLst>
          </p:cNvPr>
          <p:cNvSpPr/>
          <p:nvPr/>
        </p:nvSpPr>
        <p:spPr>
          <a:xfrm>
            <a:off x="395845" y="473901"/>
            <a:ext cx="11796156" cy="67058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5BD305-EF1E-4B7F-A5FD-1930C13FA33A}"/>
              </a:ext>
            </a:extLst>
          </p:cNvPr>
          <p:cNvSpPr/>
          <p:nvPr/>
        </p:nvSpPr>
        <p:spPr>
          <a:xfrm>
            <a:off x="11129431" y="50569"/>
            <a:ext cx="990603" cy="3683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87E059-970E-42A7-8970-3D81E5016F3D}"/>
              </a:ext>
            </a:extLst>
          </p:cNvPr>
          <p:cNvSpPr txBox="1"/>
          <p:nvPr/>
        </p:nvSpPr>
        <p:spPr>
          <a:xfrm>
            <a:off x="11129434" y="-4464"/>
            <a:ext cx="1062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1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e-IAD</a:t>
            </a:r>
          </a:p>
          <a:p>
            <a:pPr algn="r"/>
            <a:r>
              <a:rPr lang="en-CA" sz="1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Industry accelerator</a:t>
            </a:r>
          </a:p>
        </p:txBody>
      </p:sp>
    </p:spTree>
    <p:extLst>
      <p:ext uri="{BB962C8B-B14F-4D97-AF65-F5344CB8AC3E}">
        <p14:creationId xmlns:p14="http://schemas.microsoft.com/office/powerpoint/2010/main" val="2673180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Hamburger Menu Icon with solid fill">
            <a:extLst>
              <a:ext uri="{FF2B5EF4-FFF2-40B4-BE49-F238E27FC236}">
                <a16:creationId xmlns:a16="http://schemas.microsoft.com/office/drawing/2014/main" id="{B8FAD89D-6F82-472E-8590-6B87C6156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8" name="Graphic 7" descr="Hamburger Menu Icon with solid fill">
            <a:extLst>
              <a:ext uri="{FF2B5EF4-FFF2-40B4-BE49-F238E27FC236}">
                <a16:creationId xmlns:a16="http://schemas.microsoft.com/office/drawing/2014/main" id="{0169916D-3B6A-4E24-BF5C-00C348251B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29400" y="3005667"/>
            <a:ext cx="914400" cy="914400"/>
          </a:xfrm>
          <a:prstGeom prst="rect">
            <a:avLst/>
          </a:prstGeom>
        </p:spPr>
      </p:pic>
      <p:pic>
        <p:nvPicPr>
          <p:cNvPr id="3" name="Graphic 2" descr="Home outline">
            <a:extLst>
              <a:ext uri="{FF2B5EF4-FFF2-40B4-BE49-F238E27FC236}">
                <a16:creationId xmlns:a16="http://schemas.microsoft.com/office/drawing/2014/main" id="{283E8544-47D6-4EFA-B137-2FBAEADDA0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18207" y="2971800"/>
            <a:ext cx="914400" cy="914400"/>
          </a:xfrm>
          <a:prstGeom prst="rect">
            <a:avLst/>
          </a:prstGeom>
        </p:spPr>
      </p:pic>
      <p:pic>
        <p:nvPicPr>
          <p:cNvPr id="6" name="Graphic 5" descr="Home outline">
            <a:extLst>
              <a:ext uri="{FF2B5EF4-FFF2-40B4-BE49-F238E27FC236}">
                <a16:creationId xmlns:a16="http://schemas.microsoft.com/office/drawing/2014/main" id="{5B8F995B-05EB-4687-95FE-D70037222D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86442" y="3005667"/>
            <a:ext cx="914400" cy="914400"/>
          </a:xfrm>
          <a:prstGeom prst="rect">
            <a:avLst/>
          </a:prstGeom>
        </p:spPr>
      </p:pic>
      <p:pic>
        <p:nvPicPr>
          <p:cNvPr id="7" name="Graphic 6" descr="Home with solid fill">
            <a:extLst>
              <a:ext uri="{FF2B5EF4-FFF2-40B4-BE49-F238E27FC236}">
                <a16:creationId xmlns:a16="http://schemas.microsoft.com/office/drawing/2014/main" id="{16A15623-7A78-4B26-9EC4-D621D4A82C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18207" y="2027064"/>
            <a:ext cx="914400" cy="914400"/>
          </a:xfrm>
          <a:prstGeom prst="rect">
            <a:avLst/>
          </a:prstGeom>
        </p:spPr>
      </p:pic>
      <p:pic>
        <p:nvPicPr>
          <p:cNvPr id="9" name="Graphic 8" descr="Home with solid fill">
            <a:extLst>
              <a:ext uri="{FF2B5EF4-FFF2-40B4-BE49-F238E27FC236}">
                <a16:creationId xmlns:a16="http://schemas.microsoft.com/office/drawing/2014/main" id="{FAFE9506-DC9C-457C-9003-B866165553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50711" y="2057400"/>
            <a:ext cx="914400" cy="914400"/>
          </a:xfrm>
          <a:prstGeom prst="rect">
            <a:avLst/>
          </a:prstGeom>
        </p:spPr>
      </p:pic>
      <p:pic>
        <p:nvPicPr>
          <p:cNvPr id="15" name="Graphic 14" descr="Scientist female with solid fill">
            <a:extLst>
              <a:ext uri="{FF2B5EF4-FFF2-40B4-BE49-F238E27FC236}">
                <a16:creationId xmlns:a16="http://schemas.microsoft.com/office/drawing/2014/main" id="{E8908279-B2BB-4A83-81DD-5669E95011B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629400" y="1966393"/>
            <a:ext cx="914400" cy="914400"/>
          </a:xfrm>
          <a:prstGeom prst="rect">
            <a:avLst/>
          </a:prstGeom>
        </p:spPr>
      </p:pic>
      <p:pic>
        <p:nvPicPr>
          <p:cNvPr id="10" name="Graphic 9" descr="Scientist female with solid fill">
            <a:extLst>
              <a:ext uri="{FF2B5EF4-FFF2-40B4-BE49-F238E27FC236}">
                <a16:creationId xmlns:a16="http://schemas.microsoft.com/office/drawing/2014/main" id="{E7609C84-416D-4B4E-982D-E06C7F32B14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631643" y="1966393"/>
            <a:ext cx="914400" cy="914400"/>
          </a:xfrm>
          <a:prstGeom prst="rect">
            <a:avLst/>
          </a:prstGeom>
        </p:spPr>
      </p:pic>
      <p:pic>
        <p:nvPicPr>
          <p:cNvPr id="11" name="Graphic 10" descr="Alarm Ringing with solid fill">
            <a:extLst>
              <a:ext uri="{FF2B5EF4-FFF2-40B4-BE49-F238E27FC236}">
                <a16:creationId xmlns:a16="http://schemas.microsoft.com/office/drawing/2014/main" id="{4586DC0F-9D44-46D2-ACB3-1ED05C22269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420450" y="1112664"/>
            <a:ext cx="914400" cy="914400"/>
          </a:xfrm>
          <a:prstGeom prst="rect">
            <a:avLst/>
          </a:prstGeom>
        </p:spPr>
      </p:pic>
      <p:pic>
        <p:nvPicPr>
          <p:cNvPr id="13" name="Graphic 12" descr="Alarm Ringing with solid fill">
            <a:extLst>
              <a:ext uri="{FF2B5EF4-FFF2-40B4-BE49-F238E27FC236}">
                <a16:creationId xmlns:a16="http://schemas.microsoft.com/office/drawing/2014/main" id="{989445EC-AB42-42E8-8A65-FDD69907E9A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717243" y="1143000"/>
            <a:ext cx="914400" cy="914400"/>
          </a:xfrm>
          <a:prstGeom prst="rect">
            <a:avLst/>
          </a:prstGeom>
        </p:spPr>
      </p:pic>
      <p:pic>
        <p:nvPicPr>
          <p:cNvPr id="4" name="Graphic 3" descr="Stopwatch 66% with solid fill">
            <a:extLst>
              <a:ext uri="{FF2B5EF4-FFF2-40B4-BE49-F238E27FC236}">
                <a16:creationId xmlns:a16="http://schemas.microsoft.com/office/drawing/2014/main" id="{0FC50EC6-3B73-041C-AB4E-5BF800B5004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350711" y="4254796"/>
            <a:ext cx="914400" cy="914400"/>
          </a:xfrm>
          <a:prstGeom prst="rect">
            <a:avLst/>
          </a:prstGeom>
        </p:spPr>
      </p:pic>
      <p:pic>
        <p:nvPicPr>
          <p:cNvPr id="14" name="Graphic 13" descr="Statistics with solid fill">
            <a:extLst>
              <a:ext uri="{FF2B5EF4-FFF2-40B4-BE49-F238E27FC236}">
                <a16:creationId xmlns:a16="http://schemas.microsoft.com/office/drawing/2014/main" id="{D04BE76C-E7C7-1751-2ECD-90836C58EDC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798734" y="4233925"/>
            <a:ext cx="914400" cy="914400"/>
          </a:xfrm>
          <a:prstGeom prst="rect">
            <a:avLst/>
          </a:prstGeom>
        </p:spPr>
      </p:pic>
      <p:pic>
        <p:nvPicPr>
          <p:cNvPr id="17" name="Graphic 16" descr="Stopwatch 66% with solid fill">
            <a:extLst>
              <a:ext uri="{FF2B5EF4-FFF2-40B4-BE49-F238E27FC236}">
                <a16:creationId xmlns:a16="http://schemas.microsoft.com/office/drawing/2014/main" id="{0531EE60-AFDB-A9BD-B26E-CBD5C6DD8DC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265650" y="4254796"/>
            <a:ext cx="914400" cy="914400"/>
          </a:xfrm>
          <a:prstGeom prst="rect">
            <a:avLst/>
          </a:prstGeom>
        </p:spPr>
      </p:pic>
      <p:pic>
        <p:nvPicPr>
          <p:cNvPr id="19" name="Graphic 18" descr="Statistics with solid fill">
            <a:extLst>
              <a:ext uri="{FF2B5EF4-FFF2-40B4-BE49-F238E27FC236}">
                <a16:creationId xmlns:a16="http://schemas.microsoft.com/office/drawing/2014/main" id="{FB7F689E-1831-8D00-3D38-B9766FC7F7B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802843" y="4254796"/>
            <a:ext cx="914400" cy="914400"/>
          </a:xfrm>
          <a:prstGeom prst="rect">
            <a:avLst/>
          </a:prstGeom>
        </p:spPr>
      </p:pic>
      <p:pic>
        <p:nvPicPr>
          <p:cNvPr id="18" name="Graphic 17" descr="Handshake with solid fill">
            <a:extLst>
              <a:ext uri="{FF2B5EF4-FFF2-40B4-BE49-F238E27FC236}">
                <a16:creationId xmlns:a16="http://schemas.microsoft.com/office/drawing/2014/main" id="{25D22DA6-74D4-F4B8-9DAF-989083B0775E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8383393" y="3062808"/>
            <a:ext cx="914400" cy="914400"/>
          </a:xfrm>
          <a:prstGeom prst="rect">
            <a:avLst/>
          </a:prstGeom>
        </p:spPr>
      </p:pic>
      <p:pic>
        <p:nvPicPr>
          <p:cNvPr id="21" name="Graphic 20" descr="Handshake with solid fill">
            <a:extLst>
              <a:ext uri="{FF2B5EF4-FFF2-40B4-BE49-F238E27FC236}">
                <a16:creationId xmlns:a16="http://schemas.microsoft.com/office/drawing/2014/main" id="{B918D04E-C011-6162-2376-70B39E98AF8D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9415158" y="3062808"/>
            <a:ext cx="914400" cy="914400"/>
          </a:xfrm>
          <a:prstGeom prst="rect">
            <a:avLst/>
          </a:prstGeom>
        </p:spPr>
      </p:pic>
      <p:pic>
        <p:nvPicPr>
          <p:cNvPr id="23" name="Graphic 22" descr="Tax with solid fill">
            <a:extLst>
              <a:ext uri="{FF2B5EF4-FFF2-40B4-BE49-F238E27FC236}">
                <a16:creationId xmlns:a16="http://schemas.microsoft.com/office/drawing/2014/main" id="{77791FDB-780E-F97C-63C2-B39FA74C1B90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8335927" y="4377266"/>
            <a:ext cx="914400" cy="914400"/>
          </a:xfrm>
          <a:prstGeom prst="rect">
            <a:avLst/>
          </a:prstGeom>
        </p:spPr>
      </p:pic>
      <p:pic>
        <p:nvPicPr>
          <p:cNvPr id="25" name="Graphic 24" descr="Tax with solid fill">
            <a:extLst>
              <a:ext uri="{FF2B5EF4-FFF2-40B4-BE49-F238E27FC236}">
                <a16:creationId xmlns:a16="http://schemas.microsoft.com/office/drawing/2014/main" id="{46BF1A8B-9DB6-4247-C198-2BE4E24EF9A8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9538194" y="4377266"/>
            <a:ext cx="914400" cy="914400"/>
          </a:xfrm>
          <a:prstGeom prst="rect">
            <a:avLst/>
          </a:prstGeom>
        </p:spPr>
      </p:pic>
      <p:pic>
        <p:nvPicPr>
          <p:cNvPr id="12" name="Graphic 11" descr="Research with solid fill">
            <a:extLst>
              <a:ext uri="{FF2B5EF4-FFF2-40B4-BE49-F238E27FC236}">
                <a16:creationId xmlns:a16="http://schemas.microsoft.com/office/drawing/2014/main" id="{4A94ED33-3785-BD88-B6D3-6CA51901DDB3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719470" y="590107"/>
            <a:ext cx="914400" cy="914400"/>
          </a:xfrm>
          <a:prstGeom prst="rect">
            <a:avLst/>
          </a:prstGeom>
        </p:spPr>
      </p:pic>
      <p:pic>
        <p:nvPicPr>
          <p:cNvPr id="20" name="Graphic 19" descr="Research with solid fill">
            <a:extLst>
              <a:ext uri="{FF2B5EF4-FFF2-40B4-BE49-F238E27FC236}">
                <a16:creationId xmlns:a16="http://schemas.microsoft.com/office/drawing/2014/main" id="{6B596EB5-11C4-5E26-6BF0-C7D4144515ED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786270" y="590107"/>
            <a:ext cx="914400" cy="914400"/>
          </a:xfrm>
          <a:prstGeom prst="rect">
            <a:avLst/>
          </a:prstGeom>
        </p:spPr>
      </p:pic>
      <p:pic>
        <p:nvPicPr>
          <p:cNvPr id="16" name="Graphic 15" descr="Clock with solid fill">
            <a:extLst>
              <a:ext uri="{FF2B5EF4-FFF2-40B4-BE49-F238E27FC236}">
                <a16:creationId xmlns:a16="http://schemas.microsoft.com/office/drawing/2014/main" id="{80835BA0-0FDC-38BD-2F4A-707A9FF7D3C7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506569" y="2027064"/>
            <a:ext cx="914400" cy="914400"/>
          </a:xfrm>
          <a:prstGeom prst="rect">
            <a:avLst/>
          </a:prstGeom>
        </p:spPr>
      </p:pic>
      <p:pic>
        <p:nvPicPr>
          <p:cNvPr id="24" name="Graphic 23" descr="Clock with solid fill">
            <a:extLst>
              <a:ext uri="{FF2B5EF4-FFF2-40B4-BE49-F238E27FC236}">
                <a16:creationId xmlns:a16="http://schemas.microsoft.com/office/drawing/2014/main" id="{252EFC2C-35BD-E226-CADB-54E094C12D6D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547988" y="2057400"/>
            <a:ext cx="914400" cy="914400"/>
          </a:xfrm>
          <a:prstGeom prst="rect">
            <a:avLst/>
          </a:prstGeom>
        </p:spPr>
      </p:pic>
      <p:pic>
        <p:nvPicPr>
          <p:cNvPr id="22" name="Graphic 21" descr="Magnifying glass with solid fill">
            <a:extLst>
              <a:ext uri="{FF2B5EF4-FFF2-40B4-BE49-F238E27FC236}">
                <a16:creationId xmlns:a16="http://schemas.microsoft.com/office/drawing/2014/main" id="{B360F969-1B82-3CAF-5E31-87941AAC4B9E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506569" y="3062808"/>
            <a:ext cx="914400" cy="914400"/>
          </a:xfrm>
          <a:prstGeom prst="rect">
            <a:avLst/>
          </a:prstGeom>
        </p:spPr>
      </p:pic>
      <p:pic>
        <p:nvPicPr>
          <p:cNvPr id="27" name="Graphic 26" descr="Magnifying glass with solid fill">
            <a:extLst>
              <a:ext uri="{FF2B5EF4-FFF2-40B4-BE49-F238E27FC236}">
                <a16:creationId xmlns:a16="http://schemas.microsoft.com/office/drawing/2014/main" id="{BC10A01E-F8B3-F94F-72A7-895CCE35525A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670848" y="3062808"/>
            <a:ext cx="914400" cy="914400"/>
          </a:xfrm>
          <a:prstGeom prst="rect">
            <a:avLst/>
          </a:prstGeom>
        </p:spPr>
      </p:pic>
      <p:pic>
        <p:nvPicPr>
          <p:cNvPr id="29" name="Graphic 28" descr="Information with solid fill">
            <a:extLst>
              <a:ext uri="{FF2B5EF4-FFF2-40B4-BE49-F238E27FC236}">
                <a16:creationId xmlns:a16="http://schemas.microsoft.com/office/drawing/2014/main" id="{183F2432-17AB-B99C-A182-36A4402D7ACF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506569" y="4269196"/>
            <a:ext cx="914400" cy="914400"/>
          </a:xfrm>
          <a:prstGeom prst="rect">
            <a:avLst/>
          </a:prstGeom>
        </p:spPr>
      </p:pic>
      <p:pic>
        <p:nvPicPr>
          <p:cNvPr id="31" name="Graphic 30" descr="Information with solid fill">
            <a:extLst>
              <a:ext uri="{FF2B5EF4-FFF2-40B4-BE49-F238E27FC236}">
                <a16:creationId xmlns:a16="http://schemas.microsoft.com/office/drawing/2014/main" id="{6344AA72-1D45-5802-B846-EF2AA73CFD47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1559750" y="4269196"/>
            <a:ext cx="914400" cy="914400"/>
          </a:xfrm>
          <a:prstGeom prst="rect">
            <a:avLst/>
          </a:prstGeom>
        </p:spPr>
      </p:pic>
      <p:pic>
        <p:nvPicPr>
          <p:cNvPr id="26" name="Graphic 25" descr="Direction with solid fill">
            <a:extLst>
              <a:ext uri="{FF2B5EF4-FFF2-40B4-BE49-F238E27FC236}">
                <a16:creationId xmlns:a16="http://schemas.microsoft.com/office/drawing/2014/main" id="{05816981-5D38-9DD2-40F4-3DACC3FAA8EE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3083063" y="590107"/>
            <a:ext cx="914400" cy="914400"/>
          </a:xfrm>
          <a:prstGeom prst="rect">
            <a:avLst/>
          </a:prstGeom>
        </p:spPr>
      </p:pic>
      <p:pic>
        <p:nvPicPr>
          <p:cNvPr id="30" name="Graphic 29" descr="Direction with solid fill">
            <a:extLst>
              <a:ext uri="{FF2B5EF4-FFF2-40B4-BE49-F238E27FC236}">
                <a16:creationId xmlns:a16="http://schemas.microsoft.com/office/drawing/2014/main" id="{DA8C8DE6-BA00-00B4-C0F8-6A62FFD787BB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3922656" y="580473"/>
            <a:ext cx="914400" cy="914400"/>
          </a:xfrm>
          <a:prstGeom prst="rect">
            <a:avLst/>
          </a:prstGeom>
        </p:spPr>
      </p:pic>
      <p:pic>
        <p:nvPicPr>
          <p:cNvPr id="33" name="Graphic 32" descr="Caret Up with solid fill">
            <a:extLst>
              <a:ext uri="{FF2B5EF4-FFF2-40B4-BE49-F238E27FC236}">
                <a16:creationId xmlns:a16="http://schemas.microsoft.com/office/drawing/2014/main" id="{DADB3641-BAAB-12ED-1EEA-48C0CCF2159F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7882960" y="467387"/>
            <a:ext cx="914400" cy="914400"/>
          </a:xfrm>
          <a:prstGeom prst="rect">
            <a:avLst/>
          </a:prstGeom>
        </p:spPr>
      </p:pic>
      <p:pic>
        <p:nvPicPr>
          <p:cNvPr id="35" name="Graphic 34" descr="Caret Up with solid fill">
            <a:extLst>
              <a:ext uri="{FF2B5EF4-FFF2-40B4-BE49-F238E27FC236}">
                <a16:creationId xmlns:a16="http://schemas.microsoft.com/office/drawing/2014/main" id="{7E960EA8-8224-B54D-A461-4548FF935C0C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8623794" y="481151"/>
            <a:ext cx="914400" cy="914400"/>
          </a:xfrm>
          <a:prstGeom prst="rect">
            <a:avLst/>
          </a:prstGeom>
        </p:spPr>
      </p:pic>
      <p:pic>
        <p:nvPicPr>
          <p:cNvPr id="37" name="Graphic 36" descr="Checkmark with solid fill">
            <a:extLst>
              <a:ext uri="{FF2B5EF4-FFF2-40B4-BE49-F238E27FC236}">
                <a16:creationId xmlns:a16="http://schemas.microsoft.com/office/drawing/2014/main" id="{8FD8404F-A382-411A-A5E8-0E20DB32972C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8597430" y="1338409"/>
            <a:ext cx="914400" cy="914400"/>
          </a:xfrm>
          <a:prstGeom prst="rect">
            <a:avLst/>
          </a:prstGeom>
        </p:spPr>
      </p:pic>
      <p:pic>
        <p:nvPicPr>
          <p:cNvPr id="39" name="Graphic 38" descr="Checkmark with solid fill">
            <a:extLst>
              <a:ext uri="{FF2B5EF4-FFF2-40B4-BE49-F238E27FC236}">
                <a16:creationId xmlns:a16="http://schemas.microsoft.com/office/drawing/2014/main" id="{E2E1253A-DFB2-6CB0-6431-5A6B79693497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9675304" y="1314780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A76745-0040-377A-A477-FB7E8A062787}"/>
              </a:ext>
            </a:extLst>
          </p:cNvPr>
          <p:cNvSpPr txBox="1"/>
          <p:nvPr/>
        </p:nvSpPr>
        <p:spPr>
          <a:xfrm>
            <a:off x="1786270" y="5475584"/>
            <a:ext cx="1463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chemeClr val="bg1">
                    <a:lumMod val="50000"/>
                  </a:schemeClr>
                </a:solidFill>
                <a:latin typeface="Bradley Hand ITC" panose="03070402050302030203" pitchFamily="66" charset="0"/>
                <a:ea typeface="STXingkai" panose="020B0503020204020204" pitchFamily="2" charset="-122"/>
                <a:cs typeface="Dreaming Outloud Script Pro" panose="020B0604020202020204" pitchFamily="66" charset="0"/>
              </a:rPr>
              <a:t>Why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2A5BE4-2800-5AD1-CC7D-B2BE48C810F8}"/>
              </a:ext>
            </a:extLst>
          </p:cNvPr>
          <p:cNvSpPr txBox="1"/>
          <p:nvPr/>
        </p:nvSpPr>
        <p:spPr>
          <a:xfrm>
            <a:off x="3411698" y="5475583"/>
            <a:ext cx="1463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chemeClr val="bg1">
                    <a:lumMod val="50000"/>
                  </a:schemeClr>
                </a:solidFill>
                <a:latin typeface="Bradley Hand ITC" panose="03070402050302030203" pitchFamily="66" charset="0"/>
                <a:ea typeface="STXingkai" panose="020B0503020204020204" pitchFamily="2" charset="-122"/>
                <a:cs typeface="Dreaming Outloud Script Pro" panose="020B0604020202020204" pitchFamily="66" charset="0"/>
              </a:rPr>
              <a:t>How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1C41DDC-825E-A56B-5097-DF6E05CED434}"/>
              </a:ext>
            </a:extLst>
          </p:cNvPr>
          <p:cNvSpPr txBox="1"/>
          <p:nvPr/>
        </p:nvSpPr>
        <p:spPr>
          <a:xfrm>
            <a:off x="4939777" y="5475583"/>
            <a:ext cx="1463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chemeClr val="bg1">
                    <a:lumMod val="50000"/>
                  </a:schemeClr>
                </a:solidFill>
                <a:latin typeface="Bradley Hand ITC" panose="03070402050302030203" pitchFamily="66" charset="0"/>
                <a:ea typeface="STXingkai" panose="020B0503020204020204" pitchFamily="2" charset="-122"/>
                <a:cs typeface="Dreaming Outloud Script Pro" panose="020B0604020202020204" pitchFamily="66" charset="0"/>
              </a:rPr>
              <a:t>What</a:t>
            </a:r>
          </a:p>
        </p:txBody>
      </p:sp>
    </p:spTree>
    <p:extLst>
      <p:ext uri="{BB962C8B-B14F-4D97-AF65-F5344CB8AC3E}">
        <p14:creationId xmlns:p14="http://schemas.microsoft.com/office/powerpoint/2010/main" val="1042303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207BC76-C8F6-9C41-D87E-F03B33BA1075}"/>
              </a:ext>
            </a:extLst>
          </p:cNvPr>
          <p:cNvGrpSpPr/>
          <p:nvPr/>
        </p:nvGrpSpPr>
        <p:grpSpPr>
          <a:xfrm>
            <a:off x="295648" y="916970"/>
            <a:ext cx="11359312" cy="4470420"/>
            <a:chOff x="86865" y="72902"/>
            <a:chExt cx="7779808" cy="3061718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1DF69DA-A36F-8FC2-2058-989033782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865" y="954455"/>
              <a:ext cx="7728101" cy="898071"/>
            </a:xfrm>
            <a:custGeom>
              <a:avLst/>
              <a:gdLst>
                <a:gd name="connsiteX0" fmla="*/ 10961913 w 11592151"/>
                <a:gd name="connsiteY0" fmla="*/ 0 h 1260476"/>
                <a:gd name="connsiteX1" fmla="*/ 11592151 w 11592151"/>
                <a:gd name="connsiteY1" fmla="*/ 630238 h 1260476"/>
                <a:gd name="connsiteX2" fmla="*/ 11592151 w 11592151"/>
                <a:gd name="connsiteY2" fmla="*/ 630238 h 1260476"/>
                <a:gd name="connsiteX3" fmla="*/ 11592151 w 11592151"/>
                <a:gd name="connsiteY3" fmla="*/ 630238 h 1260476"/>
                <a:gd name="connsiteX4" fmla="*/ 10961913 w 11592151"/>
                <a:gd name="connsiteY4" fmla="*/ 1260476 h 1260476"/>
                <a:gd name="connsiteX5" fmla="*/ 10749188 w 11592151"/>
                <a:gd name="connsiteY5" fmla="*/ 1047751 h 1260476"/>
                <a:gd name="connsiteX6" fmla="*/ 10944451 w 11592151"/>
                <a:gd name="connsiteY6" fmla="*/ 852488 h 1260476"/>
                <a:gd name="connsiteX7" fmla="*/ 0 w 11592151"/>
                <a:gd name="connsiteY7" fmla="*/ 852488 h 1260476"/>
                <a:gd name="connsiteX8" fmla="*/ 10149 w 11592151"/>
                <a:gd name="connsiteY8" fmla="*/ 841376 h 1260476"/>
                <a:gd name="connsiteX9" fmla="*/ 236799 w 11592151"/>
                <a:gd name="connsiteY9" fmla="*/ 628650 h 1260476"/>
                <a:gd name="connsiteX10" fmla="*/ 0 w 11592151"/>
                <a:gd name="connsiteY10" fmla="*/ 406400 h 1260476"/>
                <a:gd name="connsiteX11" fmla="*/ 10943352 w 11592151"/>
                <a:gd name="connsiteY11" fmla="*/ 406400 h 1260476"/>
                <a:gd name="connsiteX12" fmla="*/ 10749188 w 11592151"/>
                <a:gd name="connsiteY12" fmla="*/ 212725 h 1260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92151" h="1260476">
                  <a:moveTo>
                    <a:pt x="10961913" y="0"/>
                  </a:moveTo>
                  <a:lnTo>
                    <a:pt x="11592151" y="630238"/>
                  </a:lnTo>
                  <a:lnTo>
                    <a:pt x="11592151" y="630238"/>
                  </a:lnTo>
                  <a:lnTo>
                    <a:pt x="11592151" y="630238"/>
                  </a:lnTo>
                  <a:lnTo>
                    <a:pt x="10961913" y="1260476"/>
                  </a:lnTo>
                  <a:lnTo>
                    <a:pt x="10749188" y="1047751"/>
                  </a:lnTo>
                  <a:lnTo>
                    <a:pt x="10944451" y="852488"/>
                  </a:lnTo>
                  <a:lnTo>
                    <a:pt x="0" y="852488"/>
                  </a:lnTo>
                  <a:lnTo>
                    <a:pt x="10149" y="841376"/>
                  </a:lnTo>
                  <a:lnTo>
                    <a:pt x="236799" y="628650"/>
                  </a:lnTo>
                  <a:lnTo>
                    <a:pt x="0" y="406400"/>
                  </a:lnTo>
                  <a:lnTo>
                    <a:pt x="10943352" y="406400"/>
                  </a:lnTo>
                  <a:lnTo>
                    <a:pt x="10749188" y="212725"/>
                  </a:lnTo>
                  <a:close/>
                </a:path>
              </a:pathLst>
            </a:custGeom>
            <a:solidFill>
              <a:srgbClr val="FAF1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0065" tIns="35032" rIns="70065" bIns="35032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525506"/>
              <a:endParaRPr lang="en-US" sz="137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19F3C0C2-DEA2-3212-AF6F-D1BA63FC2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1423" y="653888"/>
              <a:ext cx="95250" cy="2330450"/>
            </a:xfrm>
            <a:custGeom>
              <a:avLst/>
              <a:gdLst>
                <a:gd name="T0" fmla="*/ 88 w 174"/>
                <a:gd name="T1" fmla="*/ 4290 h 4290"/>
                <a:gd name="T2" fmla="*/ 82 w 174"/>
                <a:gd name="T3" fmla="*/ 4290 h 4290"/>
                <a:gd name="T4" fmla="*/ 2 w 174"/>
                <a:gd name="T5" fmla="*/ 4209 h 4290"/>
                <a:gd name="T6" fmla="*/ 19 w 174"/>
                <a:gd name="T7" fmla="*/ 4151 h 4290"/>
                <a:gd name="T8" fmla="*/ 72 w 174"/>
                <a:gd name="T9" fmla="*/ 4001 h 4290"/>
                <a:gd name="T10" fmla="*/ 72 w 174"/>
                <a:gd name="T11" fmla="*/ 110 h 4290"/>
                <a:gd name="T12" fmla="*/ 65 w 174"/>
                <a:gd name="T13" fmla="*/ 107 h 4290"/>
                <a:gd name="T14" fmla="*/ 33 w 174"/>
                <a:gd name="T15" fmla="*/ 56 h 4290"/>
                <a:gd name="T16" fmla="*/ 90 w 174"/>
                <a:gd name="T17" fmla="*/ 0 h 4290"/>
                <a:gd name="T18" fmla="*/ 146 w 174"/>
                <a:gd name="T19" fmla="*/ 56 h 4290"/>
                <a:gd name="T20" fmla="*/ 112 w 174"/>
                <a:gd name="T21" fmla="*/ 108 h 4290"/>
                <a:gd name="T22" fmla="*/ 104 w 174"/>
                <a:gd name="T23" fmla="*/ 111 h 4290"/>
                <a:gd name="T24" fmla="*/ 104 w 174"/>
                <a:gd name="T25" fmla="*/ 3993 h 4290"/>
                <a:gd name="T26" fmla="*/ 104 w 174"/>
                <a:gd name="T27" fmla="*/ 3994 h 4290"/>
                <a:gd name="T28" fmla="*/ 104 w 174"/>
                <a:gd name="T29" fmla="*/ 3994 h 4290"/>
                <a:gd name="T30" fmla="*/ 104 w 174"/>
                <a:gd name="T31" fmla="*/ 4002 h 4290"/>
                <a:gd name="T32" fmla="*/ 156 w 174"/>
                <a:gd name="T33" fmla="*/ 4150 h 4290"/>
                <a:gd name="T34" fmla="*/ 174 w 174"/>
                <a:gd name="T35" fmla="*/ 4203 h 4290"/>
                <a:gd name="T36" fmla="*/ 149 w 174"/>
                <a:gd name="T37" fmla="*/ 4264 h 4290"/>
                <a:gd name="T38" fmla="*/ 88 w 174"/>
                <a:gd name="T39" fmla="*/ 4290 h 4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" h="4290">
                  <a:moveTo>
                    <a:pt x="88" y="4290"/>
                  </a:moveTo>
                  <a:cubicBezTo>
                    <a:pt x="86" y="4290"/>
                    <a:pt x="84" y="4290"/>
                    <a:pt x="82" y="4290"/>
                  </a:cubicBezTo>
                  <a:cubicBezTo>
                    <a:pt x="39" y="4287"/>
                    <a:pt x="4" y="4252"/>
                    <a:pt x="2" y="4209"/>
                  </a:cubicBezTo>
                  <a:cubicBezTo>
                    <a:pt x="0" y="4188"/>
                    <a:pt x="7" y="4167"/>
                    <a:pt x="19" y="4151"/>
                  </a:cubicBezTo>
                  <a:cubicBezTo>
                    <a:pt x="53" y="4106"/>
                    <a:pt x="72" y="4054"/>
                    <a:pt x="72" y="4001"/>
                  </a:cubicBezTo>
                  <a:cubicBezTo>
                    <a:pt x="72" y="110"/>
                    <a:pt x="72" y="110"/>
                    <a:pt x="72" y="110"/>
                  </a:cubicBezTo>
                  <a:cubicBezTo>
                    <a:pt x="65" y="107"/>
                    <a:pt x="65" y="107"/>
                    <a:pt x="65" y="107"/>
                  </a:cubicBezTo>
                  <a:cubicBezTo>
                    <a:pt x="45" y="97"/>
                    <a:pt x="33" y="78"/>
                    <a:pt x="33" y="56"/>
                  </a:cubicBezTo>
                  <a:cubicBezTo>
                    <a:pt x="33" y="25"/>
                    <a:pt x="58" y="0"/>
                    <a:pt x="90" y="0"/>
                  </a:cubicBezTo>
                  <a:cubicBezTo>
                    <a:pt x="121" y="0"/>
                    <a:pt x="146" y="25"/>
                    <a:pt x="146" y="56"/>
                  </a:cubicBezTo>
                  <a:cubicBezTo>
                    <a:pt x="146" y="79"/>
                    <a:pt x="132" y="99"/>
                    <a:pt x="112" y="108"/>
                  </a:cubicBezTo>
                  <a:cubicBezTo>
                    <a:pt x="104" y="111"/>
                    <a:pt x="104" y="111"/>
                    <a:pt x="104" y="111"/>
                  </a:cubicBezTo>
                  <a:cubicBezTo>
                    <a:pt x="104" y="3993"/>
                    <a:pt x="104" y="3993"/>
                    <a:pt x="104" y="3993"/>
                  </a:cubicBezTo>
                  <a:cubicBezTo>
                    <a:pt x="104" y="3994"/>
                    <a:pt x="104" y="3994"/>
                    <a:pt x="104" y="3994"/>
                  </a:cubicBezTo>
                  <a:cubicBezTo>
                    <a:pt x="104" y="3994"/>
                    <a:pt x="104" y="3994"/>
                    <a:pt x="104" y="3994"/>
                  </a:cubicBezTo>
                  <a:cubicBezTo>
                    <a:pt x="104" y="4002"/>
                    <a:pt x="104" y="4002"/>
                    <a:pt x="104" y="4002"/>
                  </a:cubicBezTo>
                  <a:cubicBezTo>
                    <a:pt x="104" y="4055"/>
                    <a:pt x="123" y="4108"/>
                    <a:pt x="156" y="4150"/>
                  </a:cubicBezTo>
                  <a:cubicBezTo>
                    <a:pt x="168" y="4165"/>
                    <a:pt x="174" y="4183"/>
                    <a:pt x="174" y="4203"/>
                  </a:cubicBezTo>
                  <a:cubicBezTo>
                    <a:pt x="174" y="4226"/>
                    <a:pt x="166" y="4248"/>
                    <a:pt x="149" y="4264"/>
                  </a:cubicBezTo>
                  <a:cubicBezTo>
                    <a:pt x="133" y="4281"/>
                    <a:pt x="111" y="4290"/>
                    <a:pt x="88" y="4290"/>
                  </a:cubicBezTo>
                  <a:close/>
                </a:path>
              </a:pathLst>
            </a:custGeom>
            <a:solidFill>
              <a:srgbClr val="4D52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0065" tIns="35032" rIns="70065" bIns="35032" numCol="1" anchor="t" anchorCtr="0" compatLnSpc="1">
              <a:prstTxWarp prst="textNoShape">
                <a:avLst/>
              </a:prstTxWarp>
            </a:bodyPr>
            <a:lstStyle/>
            <a:p>
              <a:pPr defTabSz="525506"/>
              <a:endParaRPr lang="en-US" sz="137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F02308A0-D51D-DBEF-A2FF-BAA66D97AC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1616" y="617904"/>
              <a:ext cx="473075" cy="2366433"/>
            </a:xfrm>
            <a:custGeom>
              <a:avLst/>
              <a:gdLst>
                <a:gd name="T0" fmla="*/ 426 w 872"/>
                <a:gd name="T1" fmla="*/ 4356 h 4356"/>
                <a:gd name="T2" fmla="*/ 363 w 872"/>
                <a:gd name="T3" fmla="*/ 4217 h 4356"/>
                <a:gd name="T4" fmla="*/ 416 w 872"/>
                <a:gd name="T5" fmla="*/ 1580 h 4356"/>
                <a:gd name="T6" fmla="*/ 0 w 872"/>
                <a:gd name="T7" fmla="*/ 1565 h 4356"/>
                <a:gd name="T8" fmla="*/ 2 w 872"/>
                <a:gd name="T9" fmla="*/ 1333 h 4356"/>
                <a:gd name="T10" fmla="*/ 400 w 872"/>
                <a:gd name="T11" fmla="*/ 717 h 4356"/>
                <a:gd name="T12" fmla="*/ 471 w 872"/>
                <a:gd name="T13" fmla="*/ 601 h 4356"/>
                <a:gd name="T14" fmla="*/ 518 w 872"/>
                <a:gd name="T15" fmla="*/ 480 h 4356"/>
                <a:gd name="T16" fmla="*/ 499 w 872"/>
                <a:gd name="T17" fmla="*/ 323 h 4356"/>
                <a:gd name="T18" fmla="*/ 448 w 872"/>
                <a:gd name="T19" fmla="*/ 302 h 4356"/>
                <a:gd name="T20" fmla="*/ 428 w 872"/>
                <a:gd name="T21" fmla="*/ 304 h 4356"/>
                <a:gd name="T22" fmla="*/ 363 w 872"/>
                <a:gd name="T23" fmla="*/ 352 h 4356"/>
                <a:gd name="T24" fmla="*/ 340 w 872"/>
                <a:gd name="T25" fmla="*/ 570 h 4356"/>
                <a:gd name="T26" fmla="*/ 16 w 872"/>
                <a:gd name="T27" fmla="*/ 588 h 4356"/>
                <a:gd name="T28" fmla="*/ 0 w 872"/>
                <a:gd name="T29" fmla="*/ 490 h 4356"/>
                <a:gd name="T30" fmla="*/ 100 w 872"/>
                <a:gd name="T31" fmla="*/ 143 h 4356"/>
                <a:gd name="T32" fmla="*/ 441 w 872"/>
                <a:gd name="T33" fmla="*/ 0 h 4356"/>
                <a:gd name="T34" fmla="*/ 872 w 872"/>
                <a:gd name="T35" fmla="*/ 422 h 4356"/>
                <a:gd name="T36" fmla="*/ 860 w 872"/>
                <a:gd name="T37" fmla="*/ 534 h 4356"/>
                <a:gd name="T38" fmla="*/ 828 w 872"/>
                <a:gd name="T39" fmla="*/ 637 h 4356"/>
                <a:gd name="T40" fmla="*/ 781 w 872"/>
                <a:gd name="T41" fmla="*/ 732 h 4356"/>
                <a:gd name="T42" fmla="*/ 724 w 872"/>
                <a:gd name="T43" fmla="*/ 822 h 4356"/>
                <a:gd name="T44" fmla="*/ 663 w 872"/>
                <a:gd name="T45" fmla="*/ 911 h 4356"/>
                <a:gd name="T46" fmla="*/ 642 w 872"/>
                <a:gd name="T47" fmla="*/ 957 h 4356"/>
                <a:gd name="T48" fmla="*/ 596 w 872"/>
                <a:gd name="T49" fmla="*/ 1047 h 4356"/>
                <a:gd name="T50" fmla="*/ 596 w 872"/>
                <a:gd name="T51" fmla="*/ 934 h 4356"/>
                <a:gd name="T52" fmla="*/ 606 w 872"/>
                <a:gd name="T53" fmla="*/ 934 h 4356"/>
                <a:gd name="T54" fmla="*/ 635 w 872"/>
                <a:gd name="T55" fmla="*/ 891 h 4356"/>
                <a:gd name="T56" fmla="*/ 695 w 872"/>
                <a:gd name="T57" fmla="*/ 803 h 4356"/>
                <a:gd name="T58" fmla="*/ 750 w 872"/>
                <a:gd name="T59" fmla="*/ 716 h 4356"/>
                <a:gd name="T60" fmla="*/ 795 w 872"/>
                <a:gd name="T61" fmla="*/ 626 h 4356"/>
                <a:gd name="T62" fmla="*/ 826 w 872"/>
                <a:gd name="T63" fmla="*/ 528 h 4356"/>
                <a:gd name="T64" fmla="*/ 838 w 872"/>
                <a:gd name="T65" fmla="*/ 422 h 4356"/>
                <a:gd name="T66" fmla="*/ 440 w 872"/>
                <a:gd name="T67" fmla="*/ 34 h 4356"/>
                <a:gd name="T68" fmla="*/ 127 w 872"/>
                <a:gd name="T69" fmla="*/ 164 h 4356"/>
                <a:gd name="T70" fmla="*/ 32 w 872"/>
                <a:gd name="T71" fmla="*/ 490 h 4356"/>
                <a:gd name="T72" fmla="*/ 304 w 872"/>
                <a:gd name="T73" fmla="*/ 552 h 4356"/>
                <a:gd name="T74" fmla="*/ 331 w 872"/>
                <a:gd name="T75" fmla="*/ 337 h 4356"/>
                <a:gd name="T76" fmla="*/ 447 w 872"/>
                <a:gd name="T77" fmla="*/ 267 h 4356"/>
                <a:gd name="T78" fmla="*/ 525 w 872"/>
                <a:gd name="T79" fmla="*/ 300 h 4356"/>
                <a:gd name="T80" fmla="*/ 552 w 872"/>
                <a:gd name="T81" fmla="*/ 489 h 4356"/>
                <a:gd name="T82" fmla="*/ 501 w 872"/>
                <a:gd name="T83" fmla="*/ 618 h 4356"/>
                <a:gd name="T84" fmla="*/ 428 w 872"/>
                <a:gd name="T85" fmla="*/ 736 h 4356"/>
                <a:gd name="T86" fmla="*/ 391 w 872"/>
                <a:gd name="T87" fmla="*/ 790 h 4356"/>
                <a:gd name="T88" fmla="*/ 32 w 872"/>
                <a:gd name="T89" fmla="*/ 1548 h 4356"/>
                <a:gd name="T90" fmla="*/ 449 w 872"/>
                <a:gd name="T91" fmla="*/ 1565 h 4356"/>
                <a:gd name="T92" fmla="*/ 449 w 872"/>
                <a:gd name="T93" fmla="*/ 1569 h 4356"/>
                <a:gd name="T94" fmla="*/ 448 w 872"/>
                <a:gd name="T95" fmla="*/ 1572 h 4356"/>
                <a:gd name="T96" fmla="*/ 448 w 872"/>
                <a:gd name="T97" fmla="*/ 4060 h 4356"/>
                <a:gd name="T98" fmla="*/ 448 w 872"/>
                <a:gd name="T99" fmla="*/ 4068 h 4356"/>
                <a:gd name="T100" fmla="*/ 518 w 872"/>
                <a:gd name="T101" fmla="*/ 4269 h 4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2" h="4356">
                  <a:moveTo>
                    <a:pt x="432" y="4356"/>
                  </a:moveTo>
                  <a:cubicBezTo>
                    <a:pt x="430" y="4356"/>
                    <a:pt x="428" y="4356"/>
                    <a:pt x="426" y="4356"/>
                  </a:cubicBezTo>
                  <a:cubicBezTo>
                    <a:pt x="383" y="4353"/>
                    <a:pt x="348" y="4318"/>
                    <a:pt x="346" y="4275"/>
                  </a:cubicBezTo>
                  <a:cubicBezTo>
                    <a:pt x="344" y="4254"/>
                    <a:pt x="351" y="4233"/>
                    <a:pt x="363" y="4217"/>
                  </a:cubicBezTo>
                  <a:cubicBezTo>
                    <a:pt x="397" y="4172"/>
                    <a:pt x="416" y="4120"/>
                    <a:pt x="416" y="4067"/>
                  </a:cubicBezTo>
                  <a:cubicBezTo>
                    <a:pt x="416" y="1580"/>
                    <a:pt x="416" y="1580"/>
                    <a:pt x="416" y="1580"/>
                  </a:cubicBezTo>
                  <a:cubicBezTo>
                    <a:pt x="17" y="1580"/>
                    <a:pt x="17" y="1580"/>
                    <a:pt x="17" y="1580"/>
                  </a:cubicBezTo>
                  <a:cubicBezTo>
                    <a:pt x="6" y="1580"/>
                    <a:pt x="0" y="1574"/>
                    <a:pt x="0" y="1565"/>
                  </a:cubicBezTo>
                  <a:cubicBezTo>
                    <a:pt x="0" y="1342"/>
                    <a:pt x="0" y="1342"/>
                    <a:pt x="0" y="1342"/>
                  </a:cubicBezTo>
                  <a:cubicBezTo>
                    <a:pt x="0" y="1340"/>
                    <a:pt x="0" y="1337"/>
                    <a:pt x="2" y="1333"/>
                  </a:cubicBezTo>
                  <a:cubicBezTo>
                    <a:pt x="364" y="772"/>
                    <a:pt x="364" y="772"/>
                    <a:pt x="364" y="772"/>
                  </a:cubicBezTo>
                  <a:cubicBezTo>
                    <a:pt x="370" y="762"/>
                    <a:pt x="382" y="743"/>
                    <a:pt x="400" y="717"/>
                  </a:cubicBezTo>
                  <a:cubicBezTo>
                    <a:pt x="417" y="691"/>
                    <a:pt x="430" y="671"/>
                    <a:pt x="438" y="658"/>
                  </a:cubicBezTo>
                  <a:cubicBezTo>
                    <a:pt x="446" y="645"/>
                    <a:pt x="457" y="626"/>
                    <a:pt x="471" y="601"/>
                  </a:cubicBezTo>
                  <a:cubicBezTo>
                    <a:pt x="484" y="577"/>
                    <a:pt x="494" y="556"/>
                    <a:pt x="501" y="540"/>
                  </a:cubicBezTo>
                  <a:cubicBezTo>
                    <a:pt x="507" y="522"/>
                    <a:pt x="513" y="503"/>
                    <a:pt x="518" y="480"/>
                  </a:cubicBezTo>
                  <a:cubicBezTo>
                    <a:pt x="524" y="459"/>
                    <a:pt x="526" y="438"/>
                    <a:pt x="526" y="418"/>
                  </a:cubicBezTo>
                  <a:cubicBezTo>
                    <a:pt x="526" y="375"/>
                    <a:pt x="517" y="343"/>
                    <a:pt x="499" y="323"/>
                  </a:cubicBezTo>
                  <a:cubicBezTo>
                    <a:pt x="487" y="309"/>
                    <a:pt x="470" y="302"/>
                    <a:pt x="450" y="302"/>
                  </a:cubicBezTo>
                  <a:cubicBezTo>
                    <a:pt x="448" y="302"/>
                    <a:pt x="448" y="302"/>
                    <a:pt x="448" y="302"/>
                  </a:cubicBezTo>
                  <a:cubicBezTo>
                    <a:pt x="442" y="302"/>
                    <a:pt x="436" y="302"/>
                    <a:pt x="428" y="303"/>
                  </a:cubicBezTo>
                  <a:cubicBezTo>
                    <a:pt x="428" y="304"/>
                    <a:pt x="428" y="304"/>
                    <a:pt x="428" y="304"/>
                  </a:cubicBezTo>
                  <a:cubicBezTo>
                    <a:pt x="427" y="304"/>
                    <a:pt x="427" y="304"/>
                    <a:pt x="427" y="304"/>
                  </a:cubicBezTo>
                  <a:cubicBezTo>
                    <a:pt x="397" y="308"/>
                    <a:pt x="377" y="323"/>
                    <a:pt x="363" y="352"/>
                  </a:cubicBezTo>
                  <a:cubicBezTo>
                    <a:pt x="347" y="383"/>
                    <a:pt x="340" y="430"/>
                    <a:pt x="340" y="496"/>
                  </a:cubicBezTo>
                  <a:cubicBezTo>
                    <a:pt x="340" y="570"/>
                    <a:pt x="340" y="570"/>
                    <a:pt x="340" y="570"/>
                  </a:cubicBezTo>
                  <a:cubicBezTo>
                    <a:pt x="340" y="579"/>
                    <a:pt x="331" y="588"/>
                    <a:pt x="321" y="588"/>
                  </a:cubicBezTo>
                  <a:cubicBezTo>
                    <a:pt x="16" y="588"/>
                    <a:pt x="16" y="588"/>
                    <a:pt x="16" y="588"/>
                  </a:cubicBezTo>
                  <a:cubicBezTo>
                    <a:pt x="7" y="588"/>
                    <a:pt x="0" y="579"/>
                    <a:pt x="0" y="570"/>
                  </a:cubicBezTo>
                  <a:cubicBezTo>
                    <a:pt x="0" y="490"/>
                    <a:pt x="0" y="490"/>
                    <a:pt x="0" y="490"/>
                  </a:cubicBezTo>
                  <a:cubicBezTo>
                    <a:pt x="0" y="420"/>
                    <a:pt x="7" y="356"/>
                    <a:pt x="24" y="298"/>
                  </a:cubicBezTo>
                  <a:cubicBezTo>
                    <a:pt x="40" y="240"/>
                    <a:pt x="66" y="188"/>
                    <a:pt x="100" y="143"/>
                  </a:cubicBezTo>
                  <a:cubicBezTo>
                    <a:pt x="135" y="97"/>
                    <a:pt x="182" y="61"/>
                    <a:pt x="240" y="37"/>
                  </a:cubicBezTo>
                  <a:cubicBezTo>
                    <a:pt x="297" y="12"/>
                    <a:pt x="364" y="0"/>
                    <a:pt x="441" y="0"/>
                  </a:cubicBezTo>
                  <a:cubicBezTo>
                    <a:pt x="580" y="0"/>
                    <a:pt x="688" y="37"/>
                    <a:pt x="761" y="111"/>
                  </a:cubicBezTo>
                  <a:cubicBezTo>
                    <a:pt x="835" y="185"/>
                    <a:pt x="872" y="289"/>
                    <a:pt x="872" y="422"/>
                  </a:cubicBezTo>
                  <a:cubicBezTo>
                    <a:pt x="872" y="441"/>
                    <a:pt x="871" y="461"/>
                    <a:pt x="868" y="481"/>
                  </a:cubicBezTo>
                  <a:cubicBezTo>
                    <a:pt x="866" y="501"/>
                    <a:pt x="863" y="519"/>
                    <a:pt x="860" y="534"/>
                  </a:cubicBezTo>
                  <a:cubicBezTo>
                    <a:pt x="857" y="551"/>
                    <a:pt x="852" y="570"/>
                    <a:pt x="845" y="590"/>
                  </a:cubicBezTo>
                  <a:cubicBezTo>
                    <a:pt x="845" y="590"/>
                    <a:pt x="831" y="628"/>
                    <a:pt x="828" y="637"/>
                  </a:cubicBezTo>
                  <a:cubicBezTo>
                    <a:pt x="823" y="650"/>
                    <a:pt x="815" y="667"/>
                    <a:pt x="804" y="688"/>
                  </a:cubicBezTo>
                  <a:cubicBezTo>
                    <a:pt x="793" y="709"/>
                    <a:pt x="785" y="723"/>
                    <a:pt x="781" y="732"/>
                  </a:cubicBezTo>
                  <a:cubicBezTo>
                    <a:pt x="776" y="742"/>
                    <a:pt x="766" y="757"/>
                    <a:pt x="752" y="780"/>
                  </a:cubicBezTo>
                  <a:cubicBezTo>
                    <a:pt x="738" y="801"/>
                    <a:pt x="728" y="815"/>
                    <a:pt x="724" y="822"/>
                  </a:cubicBezTo>
                  <a:cubicBezTo>
                    <a:pt x="720" y="828"/>
                    <a:pt x="710" y="842"/>
                    <a:pt x="693" y="868"/>
                  </a:cubicBezTo>
                  <a:cubicBezTo>
                    <a:pt x="677" y="891"/>
                    <a:pt x="667" y="906"/>
                    <a:pt x="663" y="911"/>
                  </a:cubicBezTo>
                  <a:cubicBezTo>
                    <a:pt x="637" y="950"/>
                    <a:pt x="637" y="950"/>
                    <a:pt x="637" y="950"/>
                  </a:cubicBezTo>
                  <a:cubicBezTo>
                    <a:pt x="642" y="957"/>
                    <a:pt x="642" y="957"/>
                    <a:pt x="642" y="957"/>
                  </a:cubicBezTo>
                  <a:cubicBezTo>
                    <a:pt x="649" y="967"/>
                    <a:pt x="653" y="978"/>
                    <a:pt x="653" y="990"/>
                  </a:cubicBezTo>
                  <a:cubicBezTo>
                    <a:pt x="653" y="1021"/>
                    <a:pt x="627" y="1047"/>
                    <a:pt x="596" y="1047"/>
                  </a:cubicBezTo>
                  <a:cubicBezTo>
                    <a:pt x="565" y="1047"/>
                    <a:pt x="540" y="1021"/>
                    <a:pt x="540" y="990"/>
                  </a:cubicBezTo>
                  <a:cubicBezTo>
                    <a:pt x="540" y="959"/>
                    <a:pt x="565" y="934"/>
                    <a:pt x="596" y="934"/>
                  </a:cubicBezTo>
                  <a:cubicBezTo>
                    <a:pt x="597" y="934"/>
                    <a:pt x="598" y="934"/>
                    <a:pt x="599" y="934"/>
                  </a:cubicBezTo>
                  <a:cubicBezTo>
                    <a:pt x="606" y="934"/>
                    <a:pt x="606" y="934"/>
                    <a:pt x="606" y="934"/>
                  </a:cubicBezTo>
                  <a:cubicBezTo>
                    <a:pt x="635" y="892"/>
                    <a:pt x="635" y="892"/>
                    <a:pt x="635" y="892"/>
                  </a:cubicBezTo>
                  <a:cubicBezTo>
                    <a:pt x="635" y="891"/>
                    <a:pt x="635" y="891"/>
                    <a:pt x="635" y="891"/>
                  </a:cubicBezTo>
                  <a:cubicBezTo>
                    <a:pt x="640" y="885"/>
                    <a:pt x="654" y="865"/>
                    <a:pt x="665" y="848"/>
                  </a:cubicBezTo>
                  <a:cubicBezTo>
                    <a:pt x="682" y="823"/>
                    <a:pt x="691" y="809"/>
                    <a:pt x="695" y="803"/>
                  </a:cubicBezTo>
                  <a:cubicBezTo>
                    <a:pt x="700" y="797"/>
                    <a:pt x="709" y="782"/>
                    <a:pt x="723" y="761"/>
                  </a:cubicBezTo>
                  <a:cubicBezTo>
                    <a:pt x="740" y="735"/>
                    <a:pt x="747" y="722"/>
                    <a:pt x="750" y="716"/>
                  </a:cubicBezTo>
                  <a:cubicBezTo>
                    <a:pt x="755" y="707"/>
                    <a:pt x="763" y="692"/>
                    <a:pt x="774" y="672"/>
                  </a:cubicBezTo>
                  <a:cubicBezTo>
                    <a:pt x="784" y="652"/>
                    <a:pt x="791" y="637"/>
                    <a:pt x="795" y="626"/>
                  </a:cubicBezTo>
                  <a:cubicBezTo>
                    <a:pt x="799" y="616"/>
                    <a:pt x="812" y="578"/>
                    <a:pt x="812" y="578"/>
                  </a:cubicBezTo>
                  <a:cubicBezTo>
                    <a:pt x="819" y="560"/>
                    <a:pt x="824" y="543"/>
                    <a:pt x="826" y="528"/>
                  </a:cubicBezTo>
                  <a:cubicBezTo>
                    <a:pt x="829" y="513"/>
                    <a:pt x="832" y="496"/>
                    <a:pt x="834" y="477"/>
                  </a:cubicBezTo>
                  <a:cubicBezTo>
                    <a:pt x="836" y="458"/>
                    <a:pt x="838" y="440"/>
                    <a:pt x="838" y="422"/>
                  </a:cubicBezTo>
                  <a:cubicBezTo>
                    <a:pt x="838" y="299"/>
                    <a:pt x="804" y="203"/>
                    <a:pt x="737" y="135"/>
                  </a:cubicBezTo>
                  <a:cubicBezTo>
                    <a:pt x="670" y="68"/>
                    <a:pt x="570" y="34"/>
                    <a:pt x="440" y="34"/>
                  </a:cubicBezTo>
                  <a:cubicBezTo>
                    <a:pt x="369" y="34"/>
                    <a:pt x="306" y="46"/>
                    <a:pt x="253" y="68"/>
                  </a:cubicBezTo>
                  <a:cubicBezTo>
                    <a:pt x="200" y="91"/>
                    <a:pt x="158" y="123"/>
                    <a:pt x="127" y="164"/>
                  </a:cubicBezTo>
                  <a:cubicBezTo>
                    <a:pt x="95" y="205"/>
                    <a:pt x="71" y="254"/>
                    <a:pt x="56" y="307"/>
                  </a:cubicBezTo>
                  <a:cubicBezTo>
                    <a:pt x="40" y="362"/>
                    <a:pt x="32" y="424"/>
                    <a:pt x="32" y="490"/>
                  </a:cubicBezTo>
                  <a:cubicBezTo>
                    <a:pt x="32" y="552"/>
                    <a:pt x="32" y="552"/>
                    <a:pt x="32" y="552"/>
                  </a:cubicBezTo>
                  <a:cubicBezTo>
                    <a:pt x="304" y="552"/>
                    <a:pt x="304" y="552"/>
                    <a:pt x="304" y="552"/>
                  </a:cubicBezTo>
                  <a:cubicBezTo>
                    <a:pt x="304" y="496"/>
                    <a:pt x="304" y="496"/>
                    <a:pt x="304" y="496"/>
                  </a:cubicBezTo>
                  <a:cubicBezTo>
                    <a:pt x="304" y="424"/>
                    <a:pt x="313" y="372"/>
                    <a:pt x="331" y="337"/>
                  </a:cubicBezTo>
                  <a:cubicBezTo>
                    <a:pt x="350" y="298"/>
                    <a:pt x="382" y="275"/>
                    <a:pt x="423" y="269"/>
                  </a:cubicBezTo>
                  <a:cubicBezTo>
                    <a:pt x="432" y="268"/>
                    <a:pt x="440" y="267"/>
                    <a:pt x="447" y="267"/>
                  </a:cubicBezTo>
                  <a:cubicBezTo>
                    <a:pt x="448" y="267"/>
                    <a:pt x="449" y="267"/>
                    <a:pt x="450" y="267"/>
                  </a:cubicBezTo>
                  <a:cubicBezTo>
                    <a:pt x="480" y="267"/>
                    <a:pt x="506" y="279"/>
                    <a:pt x="525" y="300"/>
                  </a:cubicBezTo>
                  <a:cubicBezTo>
                    <a:pt x="549" y="326"/>
                    <a:pt x="561" y="366"/>
                    <a:pt x="561" y="418"/>
                  </a:cubicBezTo>
                  <a:cubicBezTo>
                    <a:pt x="561" y="441"/>
                    <a:pt x="558" y="464"/>
                    <a:pt x="552" y="489"/>
                  </a:cubicBezTo>
                  <a:cubicBezTo>
                    <a:pt x="546" y="512"/>
                    <a:pt x="540" y="533"/>
                    <a:pt x="533" y="552"/>
                  </a:cubicBezTo>
                  <a:cubicBezTo>
                    <a:pt x="526" y="570"/>
                    <a:pt x="515" y="592"/>
                    <a:pt x="501" y="618"/>
                  </a:cubicBezTo>
                  <a:cubicBezTo>
                    <a:pt x="487" y="643"/>
                    <a:pt x="476" y="662"/>
                    <a:pt x="467" y="676"/>
                  </a:cubicBezTo>
                  <a:cubicBezTo>
                    <a:pt x="459" y="689"/>
                    <a:pt x="447" y="708"/>
                    <a:pt x="428" y="736"/>
                  </a:cubicBezTo>
                  <a:cubicBezTo>
                    <a:pt x="410" y="762"/>
                    <a:pt x="399" y="779"/>
                    <a:pt x="393" y="788"/>
                  </a:cubicBezTo>
                  <a:cubicBezTo>
                    <a:pt x="393" y="789"/>
                    <a:pt x="392" y="790"/>
                    <a:pt x="391" y="790"/>
                  </a:cubicBezTo>
                  <a:cubicBezTo>
                    <a:pt x="32" y="1347"/>
                    <a:pt x="32" y="1347"/>
                    <a:pt x="32" y="1347"/>
                  </a:cubicBezTo>
                  <a:cubicBezTo>
                    <a:pt x="32" y="1548"/>
                    <a:pt x="32" y="1548"/>
                    <a:pt x="32" y="1548"/>
                  </a:cubicBezTo>
                  <a:cubicBezTo>
                    <a:pt x="432" y="1548"/>
                    <a:pt x="432" y="1548"/>
                    <a:pt x="432" y="1548"/>
                  </a:cubicBezTo>
                  <a:cubicBezTo>
                    <a:pt x="442" y="1548"/>
                    <a:pt x="449" y="1555"/>
                    <a:pt x="449" y="1565"/>
                  </a:cubicBezTo>
                  <a:cubicBezTo>
                    <a:pt x="449" y="1566"/>
                    <a:pt x="449" y="1567"/>
                    <a:pt x="449" y="1567"/>
                  </a:cubicBezTo>
                  <a:cubicBezTo>
                    <a:pt x="449" y="1569"/>
                    <a:pt x="449" y="1569"/>
                    <a:pt x="449" y="1569"/>
                  </a:cubicBezTo>
                  <a:cubicBezTo>
                    <a:pt x="448" y="1570"/>
                    <a:pt x="448" y="1570"/>
                    <a:pt x="448" y="1570"/>
                  </a:cubicBezTo>
                  <a:cubicBezTo>
                    <a:pt x="449" y="1571"/>
                    <a:pt x="448" y="1571"/>
                    <a:pt x="448" y="1572"/>
                  </a:cubicBezTo>
                  <a:cubicBezTo>
                    <a:pt x="448" y="4059"/>
                    <a:pt x="448" y="4059"/>
                    <a:pt x="448" y="4059"/>
                  </a:cubicBezTo>
                  <a:cubicBezTo>
                    <a:pt x="448" y="4060"/>
                    <a:pt x="448" y="4060"/>
                    <a:pt x="448" y="4060"/>
                  </a:cubicBezTo>
                  <a:cubicBezTo>
                    <a:pt x="448" y="4060"/>
                    <a:pt x="448" y="4060"/>
                    <a:pt x="448" y="4060"/>
                  </a:cubicBezTo>
                  <a:cubicBezTo>
                    <a:pt x="448" y="4068"/>
                    <a:pt x="448" y="4068"/>
                    <a:pt x="448" y="4068"/>
                  </a:cubicBezTo>
                  <a:cubicBezTo>
                    <a:pt x="448" y="4121"/>
                    <a:pt x="467" y="4174"/>
                    <a:pt x="500" y="4216"/>
                  </a:cubicBezTo>
                  <a:cubicBezTo>
                    <a:pt x="512" y="4231"/>
                    <a:pt x="518" y="4249"/>
                    <a:pt x="518" y="4269"/>
                  </a:cubicBezTo>
                  <a:cubicBezTo>
                    <a:pt x="518" y="4317"/>
                    <a:pt x="480" y="4356"/>
                    <a:pt x="432" y="4356"/>
                  </a:cubicBezTo>
                  <a:close/>
                </a:path>
              </a:pathLst>
            </a:custGeom>
            <a:solidFill>
              <a:srgbClr val="4D52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0065" tIns="35032" rIns="70065" bIns="35032" numCol="1" anchor="t" anchorCtr="0" compatLnSpc="1">
              <a:prstTxWarp prst="textNoShape">
                <a:avLst/>
              </a:prstTxWarp>
            </a:bodyPr>
            <a:lstStyle/>
            <a:p>
              <a:pPr defTabSz="525506"/>
              <a:endParaRPr lang="en-US" sz="137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D4CB0217-E7AA-7D07-7641-282652A9D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86865" y="630604"/>
              <a:ext cx="325967" cy="2353733"/>
            </a:xfrm>
            <a:custGeom>
              <a:avLst/>
              <a:gdLst>
                <a:gd name="T0" fmla="*/ 231 w 601"/>
                <a:gd name="T1" fmla="*/ 4332 h 4332"/>
                <a:gd name="T2" fmla="*/ 225 w 601"/>
                <a:gd name="T3" fmla="*/ 4332 h 4332"/>
                <a:gd name="T4" fmla="*/ 144 w 601"/>
                <a:gd name="T5" fmla="*/ 4251 h 4332"/>
                <a:gd name="T6" fmla="*/ 162 w 601"/>
                <a:gd name="T7" fmla="*/ 4193 h 4332"/>
                <a:gd name="T8" fmla="*/ 214 w 601"/>
                <a:gd name="T9" fmla="*/ 4043 h 4332"/>
                <a:gd name="T10" fmla="*/ 211 w 601"/>
                <a:gd name="T11" fmla="*/ 356 h 4332"/>
                <a:gd name="T12" fmla="*/ 23 w 601"/>
                <a:gd name="T13" fmla="*/ 435 h 4332"/>
                <a:gd name="T14" fmla="*/ 17 w 601"/>
                <a:gd name="T15" fmla="*/ 436 h 4332"/>
                <a:gd name="T16" fmla="*/ 8 w 601"/>
                <a:gd name="T17" fmla="*/ 433 h 4332"/>
                <a:gd name="T18" fmla="*/ 0 w 601"/>
                <a:gd name="T19" fmla="*/ 419 h 4332"/>
                <a:gd name="T20" fmla="*/ 0 w 601"/>
                <a:gd name="T21" fmla="*/ 184 h 4332"/>
                <a:gd name="T22" fmla="*/ 10 w 601"/>
                <a:gd name="T23" fmla="*/ 169 h 4332"/>
                <a:gd name="T24" fmla="*/ 168 w 601"/>
                <a:gd name="T25" fmla="*/ 86 h 4332"/>
                <a:gd name="T26" fmla="*/ 286 w 601"/>
                <a:gd name="T27" fmla="*/ 5 h 4332"/>
                <a:gd name="T28" fmla="*/ 298 w 601"/>
                <a:gd name="T29" fmla="*/ 0 h 4332"/>
                <a:gd name="T30" fmla="*/ 545 w 601"/>
                <a:gd name="T31" fmla="*/ 0 h 4332"/>
                <a:gd name="T32" fmla="*/ 560 w 601"/>
                <a:gd name="T33" fmla="*/ 17 h 4332"/>
                <a:gd name="T34" fmla="*/ 560 w 601"/>
                <a:gd name="T35" fmla="*/ 912 h 4332"/>
                <a:gd name="T36" fmla="*/ 568 w 601"/>
                <a:gd name="T37" fmla="*/ 916 h 4332"/>
                <a:gd name="T38" fmla="*/ 601 w 601"/>
                <a:gd name="T39" fmla="*/ 966 h 4332"/>
                <a:gd name="T40" fmla="*/ 545 w 601"/>
                <a:gd name="T41" fmla="*/ 1023 h 4332"/>
                <a:gd name="T42" fmla="*/ 488 w 601"/>
                <a:gd name="T43" fmla="*/ 966 h 4332"/>
                <a:gd name="T44" fmla="*/ 521 w 601"/>
                <a:gd name="T45" fmla="*/ 915 h 4332"/>
                <a:gd name="T46" fmla="*/ 528 w 601"/>
                <a:gd name="T47" fmla="*/ 912 h 4332"/>
                <a:gd name="T48" fmla="*/ 528 w 601"/>
                <a:gd name="T49" fmla="*/ 36 h 4332"/>
                <a:gd name="T50" fmla="*/ 306 w 601"/>
                <a:gd name="T51" fmla="*/ 36 h 4332"/>
                <a:gd name="T52" fmla="*/ 302 w 601"/>
                <a:gd name="T53" fmla="*/ 38 h 4332"/>
                <a:gd name="T54" fmla="*/ 186 w 601"/>
                <a:gd name="T55" fmla="*/ 117 h 4332"/>
                <a:gd name="T56" fmla="*/ 43 w 601"/>
                <a:gd name="T57" fmla="*/ 192 h 4332"/>
                <a:gd name="T58" fmla="*/ 36 w 601"/>
                <a:gd name="T59" fmla="*/ 195 h 4332"/>
                <a:gd name="T60" fmla="*/ 36 w 601"/>
                <a:gd name="T61" fmla="*/ 393 h 4332"/>
                <a:gd name="T62" fmla="*/ 223 w 601"/>
                <a:gd name="T63" fmla="*/ 315 h 4332"/>
                <a:gd name="T64" fmla="*/ 229 w 601"/>
                <a:gd name="T65" fmla="*/ 313 h 4332"/>
                <a:gd name="T66" fmla="*/ 238 w 601"/>
                <a:gd name="T67" fmla="*/ 316 h 4332"/>
                <a:gd name="T68" fmla="*/ 245 w 601"/>
                <a:gd name="T69" fmla="*/ 330 h 4332"/>
                <a:gd name="T70" fmla="*/ 248 w 601"/>
                <a:gd name="T71" fmla="*/ 4035 h 4332"/>
                <a:gd name="T72" fmla="*/ 248 w 601"/>
                <a:gd name="T73" fmla="*/ 4036 h 4332"/>
                <a:gd name="T74" fmla="*/ 248 w 601"/>
                <a:gd name="T75" fmla="*/ 4036 h 4332"/>
                <a:gd name="T76" fmla="*/ 248 w 601"/>
                <a:gd name="T77" fmla="*/ 4044 h 4332"/>
                <a:gd name="T78" fmla="*/ 299 w 601"/>
                <a:gd name="T79" fmla="*/ 4192 h 4332"/>
                <a:gd name="T80" fmla="*/ 318 w 601"/>
                <a:gd name="T81" fmla="*/ 4245 h 4332"/>
                <a:gd name="T82" fmla="*/ 231 w 601"/>
                <a:gd name="T83" fmla="*/ 4332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01" h="4332">
                  <a:moveTo>
                    <a:pt x="231" y="4332"/>
                  </a:moveTo>
                  <a:cubicBezTo>
                    <a:pt x="229" y="4332"/>
                    <a:pt x="227" y="4332"/>
                    <a:pt x="225" y="4332"/>
                  </a:cubicBezTo>
                  <a:cubicBezTo>
                    <a:pt x="182" y="4329"/>
                    <a:pt x="147" y="4294"/>
                    <a:pt x="144" y="4251"/>
                  </a:cubicBezTo>
                  <a:cubicBezTo>
                    <a:pt x="143" y="4230"/>
                    <a:pt x="149" y="4209"/>
                    <a:pt x="162" y="4193"/>
                  </a:cubicBezTo>
                  <a:cubicBezTo>
                    <a:pt x="196" y="4148"/>
                    <a:pt x="214" y="4096"/>
                    <a:pt x="214" y="4043"/>
                  </a:cubicBezTo>
                  <a:cubicBezTo>
                    <a:pt x="211" y="356"/>
                    <a:pt x="211" y="356"/>
                    <a:pt x="211" y="356"/>
                  </a:cubicBezTo>
                  <a:cubicBezTo>
                    <a:pt x="23" y="435"/>
                    <a:pt x="23" y="435"/>
                    <a:pt x="23" y="435"/>
                  </a:cubicBezTo>
                  <a:cubicBezTo>
                    <a:pt x="21" y="435"/>
                    <a:pt x="19" y="436"/>
                    <a:pt x="17" y="436"/>
                  </a:cubicBezTo>
                  <a:cubicBezTo>
                    <a:pt x="14" y="436"/>
                    <a:pt x="10" y="435"/>
                    <a:pt x="8" y="433"/>
                  </a:cubicBezTo>
                  <a:cubicBezTo>
                    <a:pt x="3" y="430"/>
                    <a:pt x="0" y="425"/>
                    <a:pt x="0" y="419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78"/>
                    <a:pt x="4" y="172"/>
                    <a:pt x="10" y="169"/>
                  </a:cubicBezTo>
                  <a:cubicBezTo>
                    <a:pt x="56" y="147"/>
                    <a:pt x="109" y="119"/>
                    <a:pt x="168" y="86"/>
                  </a:cubicBezTo>
                  <a:cubicBezTo>
                    <a:pt x="226" y="54"/>
                    <a:pt x="265" y="27"/>
                    <a:pt x="286" y="5"/>
                  </a:cubicBezTo>
                  <a:cubicBezTo>
                    <a:pt x="289" y="2"/>
                    <a:pt x="293" y="0"/>
                    <a:pt x="298" y="0"/>
                  </a:cubicBezTo>
                  <a:cubicBezTo>
                    <a:pt x="545" y="0"/>
                    <a:pt x="545" y="0"/>
                    <a:pt x="545" y="0"/>
                  </a:cubicBezTo>
                  <a:cubicBezTo>
                    <a:pt x="555" y="0"/>
                    <a:pt x="560" y="7"/>
                    <a:pt x="560" y="17"/>
                  </a:cubicBezTo>
                  <a:cubicBezTo>
                    <a:pt x="560" y="912"/>
                    <a:pt x="560" y="912"/>
                    <a:pt x="560" y="912"/>
                  </a:cubicBezTo>
                  <a:cubicBezTo>
                    <a:pt x="568" y="916"/>
                    <a:pt x="568" y="916"/>
                    <a:pt x="568" y="916"/>
                  </a:cubicBezTo>
                  <a:cubicBezTo>
                    <a:pt x="588" y="924"/>
                    <a:pt x="601" y="943"/>
                    <a:pt x="601" y="966"/>
                  </a:cubicBezTo>
                  <a:cubicBezTo>
                    <a:pt x="601" y="997"/>
                    <a:pt x="576" y="1023"/>
                    <a:pt x="545" y="1023"/>
                  </a:cubicBezTo>
                  <a:cubicBezTo>
                    <a:pt x="514" y="1023"/>
                    <a:pt x="488" y="997"/>
                    <a:pt x="488" y="966"/>
                  </a:cubicBezTo>
                  <a:cubicBezTo>
                    <a:pt x="488" y="945"/>
                    <a:pt x="501" y="925"/>
                    <a:pt x="521" y="915"/>
                  </a:cubicBezTo>
                  <a:cubicBezTo>
                    <a:pt x="528" y="912"/>
                    <a:pt x="528" y="912"/>
                    <a:pt x="528" y="912"/>
                  </a:cubicBezTo>
                  <a:cubicBezTo>
                    <a:pt x="528" y="36"/>
                    <a:pt x="528" y="36"/>
                    <a:pt x="528" y="36"/>
                  </a:cubicBezTo>
                  <a:cubicBezTo>
                    <a:pt x="306" y="36"/>
                    <a:pt x="306" y="36"/>
                    <a:pt x="306" y="36"/>
                  </a:cubicBezTo>
                  <a:cubicBezTo>
                    <a:pt x="302" y="38"/>
                    <a:pt x="302" y="38"/>
                    <a:pt x="302" y="38"/>
                  </a:cubicBezTo>
                  <a:cubicBezTo>
                    <a:pt x="282" y="56"/>
                    <a:pt x="246" y="83"/>
                    <a:pt x="186" y="117"/>
                  </a:cubicBezTo>
                  <a:cubicBezTo>
                    <a:pt x="134" y="146"/>
                    <a:pt x="86" y="171"/>
                    <a:pt x="43" y="192"/>
                  </a:cubicBezTo>
                  <a:cubicBezTo>
                    <a:pt x="36" y="195"/>
                    <a:pt x="36" y="195"/>
                    <a:pt x="36" y="195"/>
                  </a:cubicBezTo>
                  <a:cubicBezTo>
                    <a:pt x="36" y="393"/>
                    <a:pt x="36" y="393"/>
                    <a:pt x="36" y="393"/>
                  </a:cubicBezTo>
                  <a:cubicBezTo>
                    <a:pt x="223" y="315"/>
                    <a:pt x="223" y="315"/>
                    <a:pt x="223" y="315"/>
                  </a:cubicBezTo>
                  <a:cubicBezTo>
                    <a:pt x="225" y="314"/>
                    <a:pt x="227" y="313"/>
                    <a:pt x="229" y="313"/>
                  </a:cubicBezTo>
                  <a:cubicBezTo>
                    <a:pt x="232" y="313"/>
                    <a:pt x="235" y="314"/>
                    <a:pt x="238" y="316"/>
                  </a:cubicBezTo>
                  <a:cubicBezTo>
                    <a:pt x="243" y="319"/>
                    <a:pt x="245" y="324"/>
                    <a:pt x="245" y="330"/>
                  </a:cubicBezTo>
                  <a:cubicBezTo>
                    <a:pt x="248" y="4035"/>
                    <a:pt x="248" y="4035"/>
                    <a:pt x="248" y="4035"/>
                  </a:cubicBezTo>
                  <a:cubicBezTo>
                    <a:pt x="248" y="4036"/>
                    <a:pt x="248" y="4036"/>
                    <a:pt x="248" y="4036"/>
                  </a:cubicBezTo>
                  <a:cubicBezTo>
                    <a:pt x="248" y="4036"/>
                    <a:pt x="248" y="4036"/>
                    <a:pt x="248" y="4036"/>
                  </a:cubicBezTo>
                  <a:cubicBezTo>
                    <a:pt x="248" y="4044"/>
                    <a:pt x="248" y="4044"/>
                    <a:pt x="248" y="4044"/>
                  </a:cubicBezTo>
                  <a:cubicBezTo>
                    <a:pt x="248" y="4097"/>
                    <a:pt x="266" y="4150"/>
                    <a:pt x="299" y="4192"/>
                  </a:cubicBezTo>
                  <a:cubicBezTo>
                    <a:pt x="311" y="4207"/>
                    <a:pt x="318" y="4225"/>
                    <a:pt x="318" y="4245"/>
                  </a:cubicBezTo>
                  <a:cubicBezTo>
                    <a:pt x="318" y="4293"/>
                    <a:pt x="279" y="4332"/>
                    <a:pt x="231" y="4332"/>
                  </a:cubicBezTo>
                  <a:close/>
                </a:path>
              </a:pathLst>
            </a:custGeom>
            <a:solidFill>
              <a:srgbClr val="4D52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0065" tIns="35032" rIns="70065" bIns="35032" numCol="1" anchor="t" anchorCtr="0" compatLnSpc="1">
              <a:prstTxWarp prst="textNoShape">
                <a:avLst/>
              </a:prstTxWarp>
            </a:bodyPr>
            <a:lstStyle/>
            <a:p>
              <a:pPr defTabSz="525506"/>
              <a:endParaRPr lang="en-US" sz="137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2C8BA65D-177F-7F9D-F9EF-8A28CB547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8915" y="617904"/>
              <a:ext cx="486833" cy="2366433"/>
            </a:xfrm>
            <a:custGeom>
              <a:avLst/>
              <a:gdLst>
                <a:gd name="T0" fmla="*/ 431 w 896"/>
                <a:gd name="T1" fmla="*/ 4356 h 4356"/>
                <a:gd name="T2" fmla="*/ 368 w 896"/>
                <a:gd name="T3" fmla="*/ 4217 h 4356"/>
                <a:gd name="T4" fmla="*/ 420 w 896"/>
                <a:gd name="T5" fmla="*/ 1609 h 4356"/>
                <a:gd name="T6" fmla="*/ 234 w 896"/>
                <a:gd name="T7" fmla="*/ 1575 h 4356"/>
                <a:gd name="T8" fmla="*/ 23 w 896"/>
                <a:gd name="T9" fmla="*/ 1315 h 4356"/>
                <a:gd name="T10" fmla="*/ 0 w 896"/>
                <a:gd name="T11" fmla="*/ 1061 h 4356"/>
                <a:gd name="T12" fmla="*/ 334 w 896"/>
                <a:gd name="T13" fmla="*/ 1044 h 4356"/>
                <a:gd name="T14" fmla="*/ 352 w 896"/>
                <a:gd name="T15" fmla="*/ 1115 h 4356"/>
                <a:gd name="T16" fmla="*/ 444 w 896"/>
                <a:gd name="T17" fmla="*/ 1311 h 4356"/>
                <a:gd name="T18" fmla="*/ 529 w 896"/>
                <a:gd name="T19" fmla="*/ 1125 h 4356"/>
                <a:gd name="T20" fmla="*/ 386 w 896"/>
                <a:gd name="T21" fmla="*/ 912 h 4356"/>
                <a:gd name="T22" fmla="*/ 312 w 896"/>
                <a:gd name="T23" fmla="*/ 892 h 4356"/>
                <a:gd name="T24" fmla="*/ 331 w 896"/>
                <a:gd name="T25" fmla="*/ 652 h 4356"/>
                <a:gd name="T26" fmla="*/ 497 w 896"/>
                <a:gd name="T27" fmla="*/ 609 h 4356"/>
                <a:gd name="T28" fmla="*/ 506 w 896"/>
                <a:gd name="T29" fmla="*/ 322 h 4356"/>
                <a:gd name="T30" fmla="*/ 372 w 896"/>
                <a:gd name="T31" fmla="*/ 324 h 4356"/>
                <a:gd name="T32" fmla="*/ 352 w 896"/>
                <a:gd name="T33" fmla="*/ 536 h 4356"/>
                <a:gd name="T34" fmla="*/ 18 w 896"/>
                <a:gd name="T35" fmla="*/ 552 h 4356"/>
                <a:gd name="T36" fmla="*/ 0 w 896"/>
                <a:gd name="T37" fmla="*/ 444 h 4356"/>
                <a:gd name="T38" fmla="*/ 436 w 896"/>
                <a:gd name="T39" fmla="*/ 0 h 4356"/>
                <a:gd name="T40" fmla="*/ 874 w 896"/>
                <a:gd name="T41" fmla="*/ 431 h 4356"/>
                <a:gd name="T42" fmla="*/ 732 w 896"/>
                <a:gd name="T43" fmla="*/ 755 h 4356"/>
                <a:gd name="T44" fmla="*/ 732 w 896"/>
                <a:gd name="T45" fmla="*/ 776 h 4356"/>
                <a:gd name="T46" fmla="*/ 848 w 896"/>
                <a:gd name="T47" fmla="*/ 934 h 4356"/>
                <a:gd name="T48" fmla="*/ 896 w 896"/>
                <a:gd name="T49" fmla="*/ 990 h 4356"/>
                <a:gd name="T50" fmla="*/ 783 w 896"/>
                <a:gd name="T51" fmla="*/ 990 h 4356"/>
                <a:gd name="T52" fmla="*/ 814 w 896"/>
                <a:gd name="T53" fmla="*/ 939 h 4356"/>
                <a:gd name="T54" fmla="*/ 663 w 896"/>
                <a:gd name="T55" fmla="*/ 781 h 4356"/>
                <a:gd name="T56" fmla="*/ 665 w 896"/>
                <a:gd name="T57" fmla="*/ 748 h 4356"/>
                <a:gd name="T58" fmla="*/ 839 w 896"/>
                <a:gd name="T59" fmla="*/ 431 h 4356"/>
                <a:gd name="T60" fmla="*/ 435 w 896"/>
                <a:gd name="T61" fmla="*/ 34 h 4356"/>
                <a:gd name="T62" fmla="*/ 36 w 896"/>
                <a:gd name="T63" fmla="*/ 444 h 4356"/>
                <a:gd name="T64" fmla="*/ 316 w 896"/>
                <a:gd name="T65" fmla="*/ 520 h 4356"/>
                <a:gd name="T66" fmla="*/ 340 w 896"/>
                <a:gd name="T67" fmla="*/ 310 h 4356"/>
                <a:gd name="T68" fmla="*/ 537 w 896"/>
                <a:gd name="T69" fmla="*/ 306 h 4356"/>
                <a:gd name="T70" fmla="*/ 525 w 896"/>
                <a:gd name="T71" fmla="*/ 629 h 4356"/>
                <a:gd name="T72" fmla="*/ 348 w 896"/>
                <a:gd name="T73" fmla="*/ 688 h 4356"/>
                <a:gd name="T74" fmla="*/ 386 w 896"/>
                <a:gd name="T75" fmla="*/ 876 h 4356"/>
                <a:gd name="T76" fmla="*/ 527 w 896"/>
                <a:gd name="T77" fmla="*/ 941 h 4356"/>
                <a:gd name="T78" fmla="*/ 542 w 896"/>
                <a:gd name="T79" fmla="*/ 1288 h 4356"/>
                <a:gd name="T80" fmla="*/ 342 w 896"/>
                <a:gd name="T81" fmla="*/ 1287 h 4356"/>
                <a:gd name="T82" fmla="*/ 316 w 896"/>
                <a:gd name="T83" fmla="*/ 1076 h 4356"/>
                <a:gd name="T84" fmla="*/ 36 w 896"/>
                <a:gd name="T85" fmla="*/ 1115 h 4356"/>
                <a:gd name="T86" fmla="*/ 124 w 896"/>
                <a:gd name="T87" fmla="*/ 1450 h 4356"/>
                <a:gd name="T88" fmla="*/ 440 w 896"/>
                <a:gd name="T89" fmla="*/ 1575 h 4356"/>
                <a:gd name="T90" fmla="*/ 457 w 896"/>
                <a:gd name="T91" fmla="*/ 1600 h 4356"/>
                <a:gd name="T92" fmla="*/ 456 w 896"/>
                <a:gd name="T93" fmla="*/ 4059 h 4356"/>
                <a:gd name="T94" fmla="*/ 456 w 896"/>
                <a:gd name="T95" fmla="*/ 4060 h 4356"/>
                <a:gd name="T96" fmla="*/ 506 w 896"/>
                <a:gd name="T97" fmla="*/ 4216 h 4356"/>
                <a:gd name="T98" fmla="*/ 437 w 896"/>
                <a:gd name="T99" fmla="*/ 4356 h 4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96" h="4356">
                  <a:moveTo>
                    <a:pt x="437" y="4356"/>
                  </a:moveTo>
                  <a:cubicBezTo>
                    <a:pt x="435" y="4356"/>
                    <a:pt x="433" y="4356"/>
                    <a:pt x="431" y="4356"/>
                  </a:cubicBezTo>
                  <a:cubicBezTo>
                    <a:pt x="388" y="4353"/>
                    <a:pt x="354" y="4318"/>
                    <a:pt x="351" y="4275"/>
                  </a:cubicBezTo>
                  <a:cubicBezTo>
                    <a:pt x="350" y="4254"/>
                    <a:pt x="356" y="4233"/>
                    <a:pt x="368" y="4217"/>
                  </a:cubicBezTo>
                  <a:cubicBezTo>
                    <a:pt x="402" y="4172"/>
                    <a:pt x="420" y="4120"/>
                    <a:pt x="420" y="4067"/>
                  </a:cubicBezTo>
                  <a:cubicBezTo>
                    <a:pt x="420" y="1609"/>
                    <a:pt x="420" y="1609"/>
                    <a:pt x="420" y="1609"/>
                  </a:cubicBezTo>
                  <a:cubicBezTo>
                    <a:pt x="408" y="1609"/>
                    <a:pt x="408" y="1609"/>
                    <a:pt x="408" y="1609"/>
                  </a:cubicBezTo>
                  <a:cubicBezTo>
                    <a:pt x="342" y="1606"/>
                    <a:pt x="283" y="1595"/>
                    <a:pt x="234" y="1575"/>
                  </a:cubicBezTo>
                  <a:cubicBezTo>
                    <a:pt x="175" y="1551"/>
                    <a:pt x="129" y="1516"/>
                    <a:pt x="95" y="1470"/>
                  </a:cubicBezTo>
                  <a:cubicBezTo>
                    <a:pt x="62" y="1425"/>
                    <a:pt x="37" y="1373"/>
                    <a:pt x="23" y="1315"/>
                  </a:cubicBezTo>
                  <a:cubicBezTo>
                    <a:pt x="8" y="1257"/>
                    <a:pt x="0" y="1190"/>
                    <a:pt x="0" y="1115"/>
                  </a:cubicBezTo>
                  <a:cubicBezTo>
                    <a:pt x="0" y="1061"/>
                    <a:pt x="0" y="1061"/>
                    <a:pt x="0" y="1061"/>
                  </a:cubicBezTo>
                  <a:cubicBezTo>
                    <a:pt x="0" y="1052"/>
                    <a:pt x="9" y="1044"/>
                    <a:pt x="18" y="1044"/>
                  </a:cubicBezTo>
                  <a:cubicBezTo>
                    <a:pt x="334" y="1044"/>
                    <a:pt x="334" y="1044"/>
                    <a:pt x="334" y="1044"/>
                  </a:cubicBezTo>
                  <a:cubicBezTo>
                    <a:pt x="343" y="1044"/>
                    <a:pt x="352" y="1051"/>
                    <a:pt x="352" y="1061"/>
                  </a:cubicBezTo>
                  <a:cubicBezTo>
                    <a:pt x="352" y="1115"/>
                    <a:pt x="352" y="1115"/>
                    <a:pt x="352" y="1115"/>
                  </a:cubicBezTo>
                  <a:cubicBezTo>
                    <a:pt x="352" y="1207"/>
                    <a:pt x="364" y="1251"/>
                    <a:pt x="374" y="1272"/>
                  </a:cubicBezTo>
                  <a:cubicBezTo>
                    <a:pt x="381" y="1289"/>
                    <a:pt x="397" y="1311"/>
                    <a:pt x="444" y="1311"/>
                  </a:cubicBezTo>
                  <a:cubicBezTo>
                    <a:pt x="478" y="1311"/>
                    <a:pt x="499" y="1299"/>
                    <a:pt x="510" y="1274"/>
                  </a:cubicBezTo>
                  <a:cubicBezTo>
                    <a:pt x="519" y="1254"/>
                    <a:pt x="529" y="1212"/>
                    <a:pt x="529" y="1125"/>
                  </a:cubicBezTo>
                  <a:cubicBezTo>
                    <a:pt x="529" y="1049"/>
                    <a:pt x="518" y="994"/>
                    <a:pt x="498" y="960"/>
                  </a:cubicBezTo>
                  <a:cubicBezTo>
                    <a:pt x="478" y="928"/>
                    <a:pt x="440" y="912"/>
                    <a:pt x="386" y="912"/>
                  </a:cubicBezTo>
                  <a:cubicBezTo>
                    <a:pt x="331" y="912"/>
                    <a:pt x="331" y="912"/>
                    <a:pt x="331" y="912"/>
                  </a:cubicBezTo>
                  <a:cubicBezTo>
                    <a:pt x="322" y="912"/>
                    <a:pt x="312" y="902"/>
                    <a:pt x="312" y="892"/>
                  </a:cubicBezTo>
                  <a:cubicBezTo>
                    <a:pt x="312" y="672"/>
                    <a:pt x="312" y="672"/>
                    <a:pt x="312" y="672"/>
                  </a:cubicBezTo>
                  <a:cubicBezTo>
                    <a:pt x="312" y="662"/>
                    <a:pt x="321" y="652"/>
                    <a:pt x="331" y="652"/>
                  </a:cubicBezTo>
                  <a:cubicBezTo>
                    <a:pt x="380" y="652"/>
                    <a:pt x="380" y="652"/>
                    <a:pt x="380" y="652"/>
                  </a:cubicBezTo>
                  <a:cubicBezTo>
                    <a:pt x="438" y="652"/>
                    <a:pt x="477" y="638"/>
                    <a:pt x="497" y="609"/>
                  </a:cubicBezTo>
                  <a:cubicBezTo>
                    <a:pt x="518" y="578"/>
                    <a:pt x="529" y="525"/>
                    <a:pt x="529" y="450"/>
                  </a:cubicBezTo>
                  <a:cubicBezTo>
                    <a:pt x="529" y="392"/>
                    <a:pt x="521" y="349"/>
                    <a:pt x="506" y="322"/>
                  </a:cubicBezTo>
                  <a:cubicBezTo>
                    <a:pt x="498" y="307"/>
                    <a:pt x="482" y="287"/>
                    <a:pt x="437" y="287"/>
                  </a:cubicBezTo>
                  <a:cubicBezTo>
                    <a:pt x="388" y="287"/>
                    <a:pt x="376" y="315"/>
                    <a:pt x="372" y="324"/>
                  </a:cubicBezTo>
                  <a:cubicBezTo>
                    <a:pt x="358" y="354"/>
                    <a:pt x="352" y="399"/>
                    <a:pt x="352" y="458"/>
                  </a:cubicBezTo>
                  <a:cubicBezTo>
                    <a:pt x="352" y="536"/>
                    <a:pt x="352" y="536"/>
                    <a:pt x="352" y="536"/>
                  </a:cubicBezTo>
                  <a:cubicBezTo>
                    <a:pt x="352" y="545"/>
                    <a:pt x="343" y="552"/>
                    <a:pt x="334" y="552"/>
                  </a:cubicBezTo>
                  <a:cubicBezTo>
                    <a:pt x="18" y="552"/>
                    <a:pt x="18" y="552"/>
                    <a:pt x="18" y="552"/>
                  </a:cubicBezTo>
                  <a:cubicBezTo>
                    <a:pt x="9" y="552"/>
                    <a:pt x="0" y="545"/>
                    <a:pt x="0" y="536"/>
                  </a:cubicBezTo>
                  <a:cubicBezTo>
                    <a:pt x="0" y="444"/>
                    <a:pt x="0" y="444"/>
                    <a:pt x="0" y="444"/>
                  </a:cubicBezTo>
                  <a:cubicBezTo>
                    <a:pt x="0" y="304"/>
                    <a:pt x="39" y="194"/>
                    <a:pt x="116" y="116"/>
                  </a:cubicBezTo>
                  <a:cubicBezTo>
                    <a:pt x="193" y="39"/>
                    <a:pt x="301" y="0"/>
                    <a:pt x="436" y="0"/>
                  </a:cubicBezTo>
                  <a:cubicBezTo>
                    <a:pt x="573" y="0"/>
                    <a:pt x="682" y="37"/>
                    <a:pt x="758" y="111"/>
                  </a:cubicBezTo>
                  <a:cubicBezTo>
                    <a:pt x="835" y="185"/>
                    <a:pt x="874" y="292"/>
                    <a:pt x="874" y="431"/>
                  </a:cubicBezTo>
                  <a:cubicBezTo>
                    <a:pt x="874" y="520"/>
                    <a:pt x="855" y="597"/>
                    <a:pt x="819" y="660"/>
                  </a:cubicBezTo>
                  <a:cubicBezTo>
                    <a:pt x="794" y="702"/>
                    <a:pt x="765" y="734"/>
                    <a:pt x="732" y="755"/>
                  </a:cubicBezTo>
                  <a:cubicBezTo>
                    <a:pt x="716" y="766"/>
                    <a:pt x="716" y="766"/>
                    <a:pt x="716" y="766"/>
                  </a:cubicBezTo>
                  <a:cubicBezTo>
                    <a:pt x="732" y="776"/>
                    <a:pt x="732" y="776"/>
                    <a:pt x="732" y="776"/>
                  </a:cubicBezTo>
                  <a:cubicBezTo>
                    <a:pt x="785" y="810"/>
                    <a:pt x="823" y="861"/>
                    <a:pt x="846" y="928"/>
                  </a:cubicBezTo>
                  <a:cubicBezTo>
                    <a:pt x="848" y="934"/>
                    <a:pt x="848" y="934"/>
                    <a:pt x="848" y="934"/>
                  </a:cubicBezTo>
                  <a:cubicBezTo>
                    <a:pt x="855" y="936"/>
                    <a:pt x="855" y="936"/>
                    <a:pt x="855" y="936"/>
                  </a:cubicBezTo>
                  <a:cubicBezTo>
                    <a:pt x="879" y="943"/>
                    <a:pt x="896" y="965"/>
                    <a:pt x="896" y="990"/>
                  </a:cubicBezTo>
                  <a:cubicBezTo>
                    <a:pt x="896" y="1021"/>
                    <a:pt x="871" y="1047"/>
                    <a:pt x="840" y="1047"/>
                  </a:cubicBezTo>
                  <a:cubicBezTo>
                    <a:pt x="809" y="1047"/>
                    <a:pt x="783" y="1021"/>
                    <a:pt x="783" y="990"/>
                  </a:cubicBezTo>
                  <a:cubicBezTo>
                    <a:pt x="783" y="972"/>
                    <a:pt x="792" y="955"/>
                    <a:pt x="806" y="945"/>
                  </a:cubicBezTo>
                  <a:cubicBezTo>
                    <a:pt x="814" y="939"/>
                    <a:pt x="814" y="939"/>
                    <a:pt x="814" y="939"/>
                  </a:cubicBezTo>
                  <a:cubicBezTo>
                    <a:pt x="811" y="930"/>
                    <a:pt x="811" y="930"/>
                    <a:pt x="811" y="930"/>
                  </a:cubicBezTo>
                  <a:cubicBezTo>
                    <a:pt x="782" y="855"/>
                    <a:pt x="734" y="806"/>
                    <a:pt x="663" y="781"/>
                  </a:cubicBezTo>
                  <a:cubicBezTo>
                    <a:pt x="656" y="778"/>
                    <a:pt x="652" y="771"/>
                    <a:pt x="652" y="764"/>
                  </a:cubicBezTo>
                  <a:cubicBezTo>
                    <a:pt x="652" y="756"/>
                    <a:pt x="657" y="750"/>
                    <a:pt x="665" y="748"/>
                  </a:cubicBezTo>
                  <a:cubicBezTo>
                    <a:pt x="715" y="734"/>
                    <a:pt x="756" y="700"/>
                    <a:pt x="789" y="643"/>
                  </a:cubicBezTo>
                  <a:cubicBezTo>
                    <a:pt x="822" y="585"/>
                    <a:pt x="839" y="514"/>
                    <a:pt x="839" y="431"/>
                  </a:cubicBezTo>
                  <a:cubicBezTo>
                    <a:pt x="839" y="302"/>
                    <a:pt x="804" y="203"/>
                    <a:pt x="734" y="136"/>
                  </a:cubicBezTo>
                  <a:cubicBezTo>
                    <a:pt x="664" y="68"/>
                    <a:pt x="564" y="34"/>
                    <a:pt x="435" y="34"/>
                  </a:cubicBezTo>
                  <a:cubicBezTo>
                    <a:pt x="310" y="34"/>
                    <a:pt x="212" y="70"/>
                    <a:pt x="142" y="141"/>
                  </a:cubicBezTo>
                  <a:cubicBezTo>
                    <a:pt x="71" y="211"/>
                    <a:pt x="36" y="313"/>
                    <a:pt x="36" y="444"/>
                  </a:cubicBezTo>
                  <a:cubicBezTo>
                    <a:pt x="36" y="520"/>
                    <a:pt x="36" y="520"/>
                    <a:pt x="36" y="520"/>
                  </a:cubicBezTo>
                  <a:cubicBezTo>
                    <a:pt x="316" y="520"/>
                    <a:pt x="316" y="520"/>
                    <a:pt x="316" y="520"/>
                  </a:cubicBezTo>
                  <a:cubicBezTo>
                    <a:pt x="316" y="457"/>
                    <a:pt x="316" y="457"/>
                    <a:pt x="316" y="457"/>
                  </a:cubicBezTo>
                  <a:cubicBezTo>
                    <a:pt x="316" y="394"/>
                    <a:pt x="324" y="345"/>
                    <a:pt x="340" y="310"/>
                  </a:cubicBezTo>
                  <a:cubicBezTo>
                    <a:pt x="351" y="284"/>
                    <a:pt x="378" y="253"/>
                    <a:pt x="436" y="253"/>
                  </a:cubicBezTo>
                  <a:cubicBezTo>
                    <a:pt x="495" y="253"/>
                    <a:pt x="523" y="281"/>
                    <a:pt x="537" y="306"/>
                  </a:cubicBezTo>
                  <a:cubicBezTo>
                    <a:pt x="554" y="338"/>
                    <a:pt x="563" y="385"/>
                    <a:pt x="563" y="451"/>
                  </a:cubicBezTo>
                  <a:cubicBezTo>
                    <a:pt x="563" y="534"/>
                    <a:pt x="551" y="592"/>
                    <a:pt x="525" y="629"/>
                  </a:cubicBezTo>
                  <a:cubicBezTo>
                    <a:pt x="498" y="668"/>
                    <a:pt x="450" y="688"/>
                    <a:pt x="381" y="688"/>
                  </a:cubicBezTo>
                  <a:cubicBezTo>
                    <a:pt x="348" y="688"/>
                    <a:pt x="348" y="688"/>
                    <a:pt x="348" y="688"/>
                  </a:cubicBezTo>
                  <a:cubicBezTo>
                    <a:pt x="348" y="876"/>
                    <a:pt x="348" y="876"/>
                    <a:pt x="348" y="876"/>
                  </a:cubicBezTo>
                  <a:cubicBezTo>
                    <a:pt x="386" y="876"/>
                    <a:pt x="386" y="876"/>
                    <a:pt x="386" y="876"/>
                  </a:cubicBezTo>
                  <a:cubicBezTo>
                    <a:pt x="387" y="876"/>
                    <a:pt x="389" y="876"/>
                    <a:pt x="390" y="876"/>
                  </a:cubicBezTo>
                  <a:cubicBezTo>
                    <a:pt x="456" y="878"/>
                    <a:pt x="502" y="900"/>
                    <a:pt x="527" y="941"/>
                  </a:cubicBezTo>
                  <a:cubicBezTo>
                    <a:pt x="551" y="981"/>
                    <a:pt x="563" y="1041"/>
                    <a:pt x="563" y="1125"/>
                  </a:cubicBezTo>
                  <a:cubicBezTo>
                    <a:pt x="563" y="1201"/>
                    <a:pt x="556" y="1254"/>
                    <a:pt x="542" y="1288"/>
                  </a:cubicBezTo>
                  <a:cubicBezTo>
                    <a:pt x="530" y="1314"/>
                    <a:pt x="504" y="1345"/>
                    <a:pt x="444" y="1345"/>
                  </a:cubicBezTo>
                  <a:cubicBezTo>
                    <a:pt x="383" y="1345"/>
                    <a:pt x="354" y="1313"/>
                    <a:pt x="342" y="1287"/>
                  </a:cubicBezTo>
                  <a:cubicBezTo>
                    <a:pt x="325" y="1252"/>
                    <a:pt x="316" y="1194"/>
                    <a:pt x="316" y="1115"/>
                  </a:cubicBezTo>
                  <a:cubicBezTo>
                    <a:pt x="316" y="1076"/>
                    <a:pt x="316" y="1076"/>
                    <a:pt x="316" y="1076"/>
                  </a:cubicBezTo>
                  <a:cubicBezTo>
                    <a:pt x="36" y="1076"/>
                    <a:pt x="36" y="1076"/>
                    <a:pt x="36" y="1076"/>
                  </a:cubicBezTo>
                  <a:cubicBezTo>
                    <a:pt x="36" y="1115"/>
                    <a:pt x="36" y="1115"/>
                    <a:pt x="36" y="1115"/>
                  </a:cubicBezTo>
                  <a:cubicBezTo>
                    <a:pt x="36" y="1187"/>
                    <a:pt x="43" y="1251"/>
                    <a:pt x="57" y="1306"/>
                  </a:cubicBezTo>
                  <a:cubicBezTo>
                    <a:pt x="70" y="1360"/>
                    <a:pt x="93" y="1408"/>
                    <a:pt x="124" y="1450"/>
                  </a:cubicBezTo>
                  <a:cubicBezTo>
                    <a:pt x="153" y="1491"/>
                    <a:pt x="195" y="1522"/>
                    <a:pt x="247" y="1543"/>
                  </a:cubicBezTo>
                  <a:cubicBezTo>
                    <a:pt x="300" y="1564"/>
                    <a:pt x="365" y="1575"/>
                    <a:pt x="440" y="1575"/>
                  </a:cubicBezTo>
                  <a:cubicBezTo>
                    <a:pt x="450" y="1575"/>
                    <a:pt x="457" y="1583"/>
                    <a:pt x="457" y="1592"/>
                  </a:cubicBezTo>
                  <a:cubicBezTo>
                    <a:pt x="457" y="1595"/>
                    <a:pt x="458" y="1597"/>
                    <a:pt x="457" y="1600"/>
                  </a:cubicBezTo>
                  <a:cubicBezTo>
                    <a:pt x="456" y="1602"/>
                    <a:pt x="456" y="1602"/>
                    <a:pt x="456" y="1602"/>
                  </a:cubicBezTo>
                  <a:cubicBezTo>
                    <a:pt x="456" y="4059"/>
                    <a:pt x="456" y="4059"/>
                    <a:pt x="456" y="4059"/>
                  </a:cubicBezTo>
                  <a:cubicBezTo>
                    <a:pt x="456" y="4060"/>
                    <a:pt x="456" y="4060"/>
                    <a:pt x="456" y="4060"/>
                  </a:cubicBezTo>
                  <a:cubicBezTo>
                    <a:pt x="456" y="4060"/>
                    <a:pt x="456" y="4060"/>
                    <a:pt x="456" y="4060"/>
                  </a:cubicBezTo>
                  <a:cubicBezTo>
                    <a:pt x="456" y="4068"/>
                    <a:pt x="456" y="4068"/>
                    <a:pt x="456" y="4068"/>
                  </a:cubicBezTo>
                  <a:cubicBezTo>
                    <a:pt x="456" y="4121"/>
                    <a:pt x="473" y="4174"/>
                    <a:pt x="506" y="4216"/>
                  </a:cubicBezTo>
                  <a:cubicBezTo>
                    <a:pt x="518" y="4231"/>
                    <a:pt x="524" y="4249"/>
                    <a:pt x="524" y="4269"/>
                  </a:cubicBezTo>
                  <a:cubicBezTo>
                    <a:pt x="524" y="4317"/>
                    <a:pt x="485" y="4356"/>
                    <a:pt x="437" y="4356"/>
                  </a:cubicBezTo>
                  <a:close/>
                </a:path>
              </a:pathLst>
            </a:custGeom>
            <a:solidFill>
              <a:srgbClr val="4D52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0065" tIns="35032" rIns="70065" bIns="35032" numCol="1" anchor="t" anchorCtr="0" compatLnSpc="1">
              <a:prstTxWarp prst="textNoShape">
                <a:avLst/>
              </a:prstTxWarp>
            </a:bodyPr>
            <a:lstStyle/>
            <a:p>
              <a:pPr defTabSz="525506"/>
              <a:endParaRPr lang="en-US" sz="137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708BBBC9-C19A-3102-A1C9-05B2FE88A6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92632" y="798880"/>
              <a:ext cx="142875" cy="361950"/>
            </a:xfrm>
            <a:custGeom>
              <a:avLst/>
              <a:gdLst>
                <a:gd name="T0" fmla="*/ 18 w 263"/>
                <a:gd name="T1" fmla="*/ 667 h 667"/>
                <a:gd name="T2" fmla="*/ 4 w 263"/>
                <a:gd name="T3" fmla="*/ 661 h 667"/>
                <a:gd name="T4" fmla="*/ 2 w 263"/>
                <a:gd name="T5" fmla="*/ 647 h 667"/>
                <a:gd name="T6" fmla="*/ 228 w 263"/>
                <a:gd name="T7" fmla="*/ 11 h 667"/>
                <a:gd name="T8" fmla="*/ 245 w 263"/>
                <a:gd name="T9" fmla="*/ 0 h 667"/>
                <a:gd name="T10" fmla="*/ 248 w 263"/>
                <a:gd name="T11" fmla="*/ 0 h 667"/>
                <a:gd name="T12" fmla="*/ 263 w 263"/>
                <a:gd name="T13" fmla="*/ 17 h 667"/>
                <a:gd name="T14" fmla="*/ 263 w 263"/>
                <a:gd name="T15" fmla="*/ 653 h 667"/>
                <a:gd name="T16" fmla="*/ 244 w 263"/>
                <a:gd name="T17" fmla="*/ 667 h 667"/>
                <a:gd name="T18" fmla="*/ 18 w 263"/>
                <a:gd name="T19" fmla="*/ 667 h 667"/>
                <a:gd name="T20" fmla="*/ 42 w 263"/>
                <a:gd name="T21" fmla="*/ 635 h 667"/>
                <a:gd name="T22" fmla="*/ 227 w 263"/>
                <a:gd name="T23" fmla="*/ 635 h 667"/>
                <a:gd name="T24" fmla="*/ 227 w 263"/>
                <a:gd name="T25" fmla="*/ 184 h 667"/>
                <a:gd name="T26" fmla="*/ 228 w 263"/>
                <a:gd name="T27" fmla="*/ 111 h 667"/>
                <a:gd name="T28" fmla="*/ 205 w 263"/>
                <a:gd name="T29" fmla="*/ 181 h 667"/>
                <a:gd name="T30" fmla="*/ 42 w 263"/>
                <a:gd name="T31" fmla="*/ 635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3" h="667">
                  <a:moveTo>
                    <a:pt x="18" y="667"/>
                  </a:moveTo>
                  <a:cubicBezTo>
                    <a:pt x="12" y="667"/>
                    <a:pt x="7" y="665"/>
                    <a:pt x="4" y="661"/>
                  </a:cubicBezTo>
                  <a:cubicBezTo>
                    <a:pt x="1" y="657"/>
                    <a:pt x="0" y="652"/>
                    <a:pt x="2" y="647"/>
                  </a:cubicBezTo>
                  <a:cubicBezTo>
                    <a:pt x="228" y="11"/>
                    <a:pt x="228" y="11"/>
                    <a:pt x="228" y="11"/>
                  </a:cubicBezTo>
                  <a:cubicBezTo>
                    <a:pt x="230" y="4"/>
                    <a:pt x="237" y="0"/>
                    <a:pt x="245" y="0"/>
                  </a:cubicBezTo>
                  <a:cubicBezTo>
                    <a:pt x="246" y="0"/>
                    <a:pt x="247" y="0"/>
                    <a:pt x="248" y="0"/>
                  </a:cubicBezTo>
                  <a:cubicBezTo>
                    <a:pt x="256" y="1"/>
                    <a:pt x="263" y="9"/>
                    <a:pt x="263" y="17"/>
                  </a:cubicBezTo>
                  <a:cubicBezTo>
                    <a:pt x="263" y="653"/>
                    <a:pt x="263" y="653"/>
                    <a:pt x="263" y="653"/>
                  </a:cubicBezTo>
                  <a:cubicBezTo>
                    <a:pt x="263" y="662"/>
                    <a:pt x="254" y="667"/>
                    <a:pt x="244" y="667"/>
                  </a:cubicBezTo>
                  <a:lnTo>
                    <a:pt x="18" y="667"/>
                  </a:lnTo>
                  <a:close/>
                  <a:moveTo>
                    <a:pt x="42" y="635"/>
                  </a:moveTo>
                  <a:cubicBezTo>
                    <a:pt x="227" y="635"/>
                    <a:pt x="227" y="635"/>
                    <a:pt x="227" y="635"/>
                  </a:cubicBezTo>
                  <a:cubicBezTo>
                    <a:pt x="227" y="184"/>
                    <a:pt x="227" y="184"/>
                    <a:pt x="227" y="184"/>
                  </a:cubicBezTo>
                  <a:cubicBezTo>
                    <a:pt x="228" y="111"/>
                    <a:pt x="228" y="111"/>
                    <a:pt x="228" y="111"/>
                  </a:cubicBezTo>
                  <a:cubicBezTo>
                    <a:pt x="205" y="181"/>
                    <a:pt x="205" y="181"/>
                    <a:pt x="205" y="181"/>
                  </a:cubicBezTo>
                  <a:lnTo>
                    <a:pt x="42" y="635"/>
                  </a:lnTo>
                  <a:close/>
                </a:path>
              </a:pathLst>
            </a:custGeom>
            <a:solidFill>
              <a:srgbClr val="4D52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0065" tIns="35032" rIns="70065" bIns="35032" numCol="1" anchor="t" anchorCtr="0" compatLnSpc="1">
              <a:prstTxWarp prst="textNoShape">
                <a:avLst/>
              </a:prstTxWarp>
            </a:bodyPr>
            <a:lstStyle/>
            <a:p>
              <a:pPr defTabSz="525506"/>
              <a:endParaRPr lang="en-US" sz="137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CE860251-0164-9DC0-4231-3DB895BC9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3515" y="630604"/>
              <a:ext cx="445559" cy="2353733"/>
            </a:xfrm>
            <a:custGeom>
              <a:avLst/>
              <a:gdLst>
                <a:gd name="T0" fmla="*/ 482 w 819"/>
                <a:gd name="T1" fmla="*/ 4332 h 4332"/>
                <a:gd name="T2" fmla="*/ 476 w 819"/>
                <a:gd name="T3" fmla="*/ 4332 h 4332"/>
                <a:gd name="T4" fmla="*/ 396 w 819"/>
                <a:gd name="T5" fmla="*/ 4251 h 4332"/>
                <a:gd name="T6" fmla="*/ 413 w 819"/>
                <a:gd name="T7" fmla="*/ 4193 h 4332"/>
                <a:gd name="T8" fmla="*/ 464 w 819"/>
                <a:gd name="T9" fmla="*/ 4043 h 4332"/>
                <a:gd name="T10" fmla="*/ 464 w 819"/>
                <a:gd name="T11" fmla="*/ 1548 h 4332"/>
                <a:gd name="T12" fmla="*/ 464 w 819"/>
                <a:gd name="T13" fmla="*/ 1546 h 4332"/>
                <a:gd name="T14" fmla="*/ 464 w 819"/>
                <a:gd name="T15" fmla="*/ 1545 h 4332"/>
                <a:gd name="T16" fmla="*/ 464 w 819"/>
                <a:gd name="T17" fmla="*/ 1541 h 4332"/>
                <a:gd name="T18" fmla="*/ 464 w 819"/>
                <a:gd name="T19" fmla="*/ 1204 h 4332"/>
                <a:gd name="T20" fmla="*/ 18 w 819"/>
                <a:gd name="T21" fmla="*/ 1204 h 4332"/>
                <a:gd name="T22" fmla="*/ 0 w 819"/>
                <a:gd name="T23" fmla="*/ 1191 h 4332"/>
                <a:gd name="T24" fmla="*/ 0 w 819"/>
                <a:gd name="T25" fmla="*/ 954 h 4332"/>
                <a:gd name="T26" fmla="*/ 2 w 819"/>
                <a:gd name="T27" fmla="*/ 948 h 4332"/>
                <a:gd name="T28" fmla="*/ 396 w 819"/>
                <a:gd name="T29" fmla="*/ 10 h 4332"/>
                <a:gd name="T30" fmla="*/ 412 w 819"/>
                <a:gd name="T31" fmla="*/ 0 h 4332"/>
                <a:gd name="T32" fmla="*/ 763 w 819"/>
                <a:gd name="T33" fmla="*/ 0 h 4332"/>
                <a:gd name="T34" fmla="*/ 780 w 819"/>
                <a:gd name="T35" fmla="*/ 17 h 4332"/>
                <a:gd name="T36" fmla="*/ 780 w 819"/>
                <a:gd name="T37" fmla="*/ 912 h 4332"/>
                <a:gd name="T38" fmla="*/ 788 w 819"/>
                <a:gd name="T39" fmla="*/ 916 h 4332"/>
                <a:gd name="T40" fmla="*/ 819 w 819"/>
                <a:gd name="T41" fmla="*/ 966 h 4332"/>
                <a:gd name="T42" fmla="*/ 762 w 819"/>
                <a:gd name="T43" fmla="*/ 1023 h 4332"/>
                <a:gd name="T44" fmla="*/ 706 w 819"/>
                <a:gd name="T45" fmla="*/ 966 h 4332"/>
                <a:gd name="T46" fmla="*/ 740 w 819"/>
                <a:gd name="T47" fmla="*/ 915 h 4332"/>
                <a:gd name="T48" fmla="*/ 748 w 819"/>
                <a:gd name="T49" fmla="*/ 912 h 4332"/>
                <a:gd name="T50" fmla="*/ 748 w 819"/>
                <a:gd name="T51" fmla="*/ 32 h 4332"/>
                <a:gd name="T52" fmla="*/ 424 w 819"/>
                <a:gd name="T53" fmla="*/ 32 h 4332"/>
                <a:gd name="T54" fmla="*/ 36 w 819"/>
                <a:gd name="T55" fmla="*/ 958 h 4332"/>
                <a:gd name="T56" fmla="*/ 36 w 819"/>
                <a:gd name="T57" fmla="*/ 1172 h 4332"/>
                <a:gd name="T58" fmla="*/ 481 w 819"/>
                <a:gd name="T59" fmla="*/ 1172 h 4332"/>
                <a:gd name="T60" fmla="*/ 500 w 819"/>
                <a:gd name="T61" fmla="*/ 1191 h 4332"/>
                <a:gd name="T62" fmla="*/ 500 w 819"/>
                <a:gd name="T63" fmla="*/ 4035 h 4332"/>
                <a:gd name="T64" fmla="*/ 500 w 819"/>
                <a:gd name="T65" fmla="*/ 4036 h 4332"/>
                <a:gd name="T66" fmla="*/ 500 w 819"/>
                <a:gd name="T67" fmla="*/ 4036 h 4332"/>
                <a:gd name="T68" fmla="*/ 500 w 819"/>
                <a:gd name="T69" fmla="*/ 4044 h 4332"/>
                <a:gd name="T70" fmla="*/ 551 w 819"/>
                <a:gd name="T71" fmla="*/ 4192 h 4332"/>
                <a:gd name="T72" fmla="*/ 569 w 819"/>
                <a:gd name="T73" fmla="*/ 4245 h 4332"/>
                <a:gd name="T74" fmla="*/ 482 w 819"/>
                <a:gd name="T75" fmla="*/ 4332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19" h="4332">
                  <a:moveTo>
                    <a:pt x="482" y="4332"/>
                  </a:moveTo>
                  <a:cubicBezTo>
                    <a:pt x="480" y="4332"/>
                    <a:pt x="478" y="4332"/>
                    <a:pt x="476" y="4332"/>
                  </a:cubicBezTo>
                  <a:cubicBezTo>
                    <a:pt x="433" y="4329"/>
                    <a:pt x="398" y="4294"/>
                    <a:pt x="396" y="4251"/>
                  </a:cubicBezTo>
                  <a:cubicBezTo>
                    <a:pt x="394" y="4230"/>
                    <a:pt x="400" y="4209"/>
                    <a:pt x="413" y="4193"/>
                  </a:cubicBezTo>
                  <a:cubicBezTo>
                    <a:pt x="447" y="4148"/>
                    <a:pt x="464" y="4096"/>
                    <a:pt x="464" y="4043"/>
                  </a:cubicBezTo>
                  <a:cubicBezTo>
                    <a:pt x="464" y="1548"/>
                    <a:pt x="464" y="1548"/>
                    <a:pt x="464" y="1548"/>
                  </a:cubicBezTo>
                  <a:cubicBezTo>
                    <a:pt x="464" y="1546"/>
                    <a:pt x="464" y="1546"/>
                    <a:pt x="464" y="1546"/>
                  </a:cubicBezTo>
                  <a:cubicBezTo>
                    <a:pt x="464" y="1546"/>
                    <a:pt x="464" y="1546"/>
                    <a:pt x="464" y="1545"/>
                  </a:cubicBezTo>
                  <a:cubicBezTo>
                    <a:pt x="464" y="1544"/>
                    <a:pt x="464" y="1542"/>
                    <a:pt x="464" y="1541"/>
                  </a:cubicBezTo>
                  <a:cubicBezTo>
                    <a:pt x="464" y="1204"/>
                    <a:pt x="464" y="1204"/>
                    <a:pt x="464" y="1204"/>
                  </a:cubicBezTo>
                  <a:cubicBezTo>
                    <a:pt x="18" y="1204"/>
                    <a:pt x="18" y="1204"/>
                    <a:pt x="18" y="1204"/>
                  </a:cubicBezTo>
                  <a:cubicBezTo>
                    <a:pt x="8" y="1204"/>
                    <a:pt x="0" y="1200"/>
                    <a:pt x="0" y="1191"/>
                  </a:cubicBezTo>
                  <a:cubicBezTo>
                    <a:pt x="0" y="954"/>
                    <a:pt x="0" y="954"/>
                    <a:pt x="0" y="954"/>
                  </a:cubicBezTo>
                  <a:cubicBezTo>
                    <a:pt x="0" y="951"/>
                    <a:pt x="1" y="949"/>
                    <a:pt x="2" y="948"/>
                  </a:cubicBezTo>
                  <a:cubicBezTo>
                    <a:pt x="396" y="10"/>
                    <a:pt x="396" y="10"/>
                    <a:pt x="396" y="10"/>
                  </a:cubicBezTo>
                  <a:cubicBezTo>
                    <a:pt x="398" y="4"/>
                    <a:pt x="405" y="0"/>
                    <a:pt x="412" y="0"/>
                  </a:cubicBezTo>
                  <a:cubicBezTo>
                    <a:pt x="763" y="0"/>
                    <a:pt x="763" y="0"/>
                    <a:pt x="763" y="0"/>
                  </a:cubicBezTo>
                  <a:cubicBezTo>
                    <a:pt x="773" y="0"/>
                    <a:pt x="780" y="8"/>
                    <a:pt x="780" y="17"/>
                  </a:cubicBezTo>
                  <a:cubicBezTo>
                    <a:pt x="780" y="912"/>
                    <a:pt x="780" y="912"/>
                    <a:pt x="780" y="912"/>
                  </a:cubicBezTo>
                  <a:cubicBezTo>
                    <a:pt x="788" y="916"/>
                    <a:pt x="788" y="916"/>
                    <a:pt x="788" y="916"/>
                  </a:cubicBezTo>
                  <a:cubicBezTo>
                    <a:pt x="806" y="925"/>
                    <a:pt x="819" y="945"/>
                    <a:pt x="819" y="966"/>
                  </a:cubicBezTo>
                  <a:cubicBezTo>
                    <a:pt x="819" y="997"/>
                    <a:pt x="794" y="1023"/>
                    <a:pt x="762" y="1023"/>
                  </a:cubicBezTo>
                  <a:cubicBezTo>
                    <a:pt x="732" y="1023"/>
                    <a:pt x="706" y="997"/>
                    <a:pt x="706" y="966"/>
                  </a:cubicBezTo>
                  <a:cubicBezTo>
                    <a:pt x="706" y="944"/>
                    <a:pt x="720" y="924"/>
                    <a:pt x="740" y="915"/>
                  </a:cubicBezTo>
                  <a:cubicBezTo>
                    <a:pt x="748" y="912"/>
                    <a:pt x="748" y="912"/>
                    <a:pt x="748" y="912"/>
                  </a:cubicBezTo>
                  <a:cubicBezTo>
                    <a:pt x="748" y="32"/>
                    <a:pt x="748" y="32"/>
                    <a:pt x="748" y="32"/>
                  </a:cubicBezTo>
                  <a:cubicBezTo>
                    <a:pt x="424" y="32"/>
                    <a:pt x="424" y="32"/>
                    <a:pt x="424" y="32"/>
                  </a:cubicBezTo>
                  <a:cubicBezTo>
                    <a:pt x="36" y="958"/>
                    <a:pt x="36" y="958"/>
                    <a:pt x="36" y="958"/>
                  </a:cubicBezTo>
                  <a:cubicBezTo>
                    <a:pt x="36" y="1172"/>
                    <a:pt x="36" y="1172"/>
                    <a:pt x="36" y="1172"/>
                  </a:cubicBezTo>
                  <a:cubicBezTo>
                    <a:pt x="481" y="1172"/>
                    <a:pt x="481" y="1172"/>
                    <a:pt x="481" y="1172"/>
                  </a:cubicBezTo>
                  <a:cubicBezTo>
                    <a:pt x="491" y="1172"/>
                    <a:pt x="500" y="1181"/>
                    <a:pt x="500" y="1191"/>
                  </a:cubicBezTo>
                  <a:cubicBezTo>
                    <a:pt x="500" y="4035"/>
                    <a:pt x="500" y="4035"/>
                    <a:pt x="500" y="4035"/>
                  </a:cubicBezTo>
                  <a:cubicBezTo>
                    <a:pt x="500" y="4036"/>
                    <a:pt x="500" y="4036"/>
                    <a:pt x="500" y="4036"/>
                  </a:cubicBezTo>
                  <a:cubicBezTo>
                    <a:pt x="500" y="4036"/>
                    <a:pt x="500" y="4036"/>
                    <a:pt x="500" y="4036"/>
                  </a:cubicBezTo>
                  <a:cubicBezTo>
                    <a:pt x="500" y="4044"/>
                    <a:pt x="500" y="4044"/>
                    <a:pt x="500" y="4044"/>
                  </a:cubicBezTo>
                  <a:cubicBezTo>
                    <a:pt x="500" y="4097"/>
                    <a:pt x="518" y="4150"/>
                    <a:pt x="551" y="4192"/>
                  </a:cubicBezTo>
                  <a:cubicBezTo>
                    <a:pt x="563" y="4207"/>
                    <a:pt x="569" y="4225"/>
                    <a:pt x="569" y="4245"/>
                  </a:cubicBezTo>
                  <a:cubicBezTo>
                    <a:pt x="569" y="4293"/>
                    <a:pt x="530" y="4332"/>
                    <a:pt x="482" y="4332"/>
                  </a:cubicBezTo>
                  <a:close/>
                </a:path>
              </a:pathLst>
            </a:custGeom>
            <a:solidFill>
              <a:srgbClr val="4D52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0065" tIns="35032" rIns="70065" bIns="35032" numCol="1" anchor="t" anchorCtr="0" compatLnSpc="1">
              <a:prstTxWarp prst="textNoShape">
                <a:avLst/>
              </a:prstTxWarp>
            </a:bodyPr>
            <a:lstStyle/>
            <a:p>
              <a:pPr defTabSz="525506"/>
              <a:endParaRPr lang="en-US" sz="137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AAF51EE2-FEFA-EDBC-5B50-2610FCB66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3040" y="630604"/>
              <a:ext cx="483659" cy="2353733"/>
            </a:xfrm>
            <a:custGeom>
              <a:avLst/>
              <a:gdLst>
                <a:gd name="T0" fmla="*/ 410 w 891"/>
                <a:gd name="T1" fmla="*/ 4332 h 4332"/>
                <a:gd name="T2" fmla="*/ 348 w 891"/>
                <a:gd name="T3" fmla="*/ 4193 h 4332"/>
                <a:gd name="T4" fmla="*/ 400 w 891"/>
                <a:gd name="T5" fmla="*/ 1586 h 4332"/>
                <a:gd name="T6" fmla="*/ 241 w 891"/>
                <a:gd name="T7" fmla="*/ 1562 h 4332"/>
                <a:gd name="T8" fmla="*/ 46 w 891"/>
                <a:gd name="T9" fmla="*/ 1389 h 4332"/>
                <a:gd name="T10" fmla="*/ 0 w 891"/>
                <a:gd name="T11" fmla="*/ 1093 h 4332"/>
                <a:gd name="T12" fmla="*/ 321 w 891"/>
                <a:gd name="T13" fmla="*/ 1076 h 4332"/>
                <a:gd name="T14" fmla="*/ 360 w 891"/>
                <a:gd name="T15" fmla="*/ 1277 h 4332"/>
                <a:gd name="T16" fmla="*/ 435 w 891"/>
                <a:gd name="T17" fmla="*/ 1316 h 4332"/>
                <a:gd name="T18" fmla="*/ 481 w 891"/>
                <a:gd name="T19" fmla="*/ 1299 h 4332"/>
                <a:gd name="T20" fmla="*/ 507 w 891"/>
                <a:gd name="T21" fmla="*/ 1244 h 4332"/>
                <a:gd name="T22" fmla="*/ 518 w 891"/>
                <a:gd name="T23" fmla="*/ 1148 h 4332"/>
                <a:gd name="T24" fmla="*/ 520 w 891"/>
                <a:gd name="T25" fmla="*/ 1017 h 4332"/>
                <a:gd name="T26" fmla="*/ 501 w 891"/>
                <a:gd name="T27" fmla="*/ 837 h 4332"/>
                <a:gd name="T28" fmla="*/ 420 w 891"/>
                <a:gd name="T29" fmla="*/ 773 h 4332"/>
                <a:gd name="T30" fmla="*/ 300 w 891"/>
                <a:gd name="T31" fmla="*/ 912 h 4332"/>
                <a:gd name="T32" fmla="*/ 15 w 891"/>
                <a:gd name="T33" fmla="*/ 906 h 4332"/>
                <a:gd name="T34" fmla="*/ 37 w 891"/>
                <a:gd name="T35" fmla="*/ 17 h 4332"/>
                <a:gd name="T36" fmla="*/ 768 w 891"/>
                <a:gd name="T37" fmla="*/ 0 h 4332"/>
                <a:gd name="T38" fmla="*/ 784 w 891"/>
                <a:gd name="T39" fmla="*/ 281 h 4332"/>
                <a:gd name="T40" fmla="*/ 325 w 891"/>
                <a:gd name="T41" fmla="*/ 296 h 4332"/>
                <a:gd name="T42" fmla="*/ 329 w 891"/>
                <a:gd name="T43" fmla="*/ 543 h 4332"/>
                <a:gd name="T44" fmla="*/ 475 w 891"/>
                <a:gd name="T45" fmla="*/ 505 h 4332"/>
                <a:gd name="T46" fmla="*/ 756 w 891"/>
                <a:gd name="T47" fmla="*/ 623 h 4332"/>
                <a:gd name="T48" fmla="*/ 848 w 891"/>
                <a:gd name="T49" fmla="*/ 911 h 4332"/>
                <a:gd name="T50" fmla="*/ 891 w 891"/>
                <a:gd name="T51" fmla="*/ 966 h 4332"/>
                <a:gd name="T52" fmla="*/ 778 w 891"/>
                <a:gd name="T53" fmla="*/ 966 h 4332"/>
                <a:gd name="T54" fmla="*/ 813 w 891"/>
                <a:gd name="T55" fmla="*/ 913 h 4332"/>
                <a:gd name="T56" fmla="*/ 728 w 891"/>
                <a:gd name="T57" fmla="*/ 643 h 4332"/>
                <a:gd name="T58" fmla="*/ 478 w 891"/>
                <a:gd name="T59" fmla="*/ 540 h 4332"/>
                <a:gd name="T60" fmla="*/ 303 w 891"/>
                <a:gd name="T61" fmla="*/ 604 h 4332"/>
                <a:gd name="T62" fmla="*/ 284 w 891"/>
                <a:gd name="T63" fmla="*/ 609 h 4332"/>
                <a:gd name="T64" fmla="*/ 291 w 891"/>
                <a:gd name="T65" fmla="*/ 280 h 4332"/>
                <a:gd name="T66" fmla="*/ 748 w 891"/>
                <a:gd name="T67" fmla="*/ 264 h 4332"/>
                <a:gd name="T68" fmla="*/ 71 w 891"/>
                <a:gd name="T69" fmla="*/ 36 h 4332"/>
                <a:gd name="T70" fmla="*/ 286 w 891"/>
                <a:gd name="T71" fmla="*/ 876 h 4332"/>
                <a:gd name="T72" fmla="*/ 420 w 891"/>
                <a:gd name="T73" fmla="*/ 738 h 4332"/>
                <a:gd name="T74" fmla="*/ 534 w 891"/>
                <a:gd name="T75" fmla="*/ 827 h 4332"/>
                <a:gd name="T76" fmla="*/ 555 w 891"/>
                <a:gd name="T77" fmla="*/ 1017 h 4332"/>
                <a:gd name="T78" fmla="*/ 553 w 891"/>
                <a:gd name="T79" fmla="*/ 1148 h 4332"/>
                <a:gd name="T80" fmla="*/ 541 w 891"/>
                <a:gd name="T81" fmla="*/ 1250 h 4332"/>
                <a:gd name="T82" fmla="*/ 508 w 891"/>
                <a:gd name="T83" fmla="*/ 1320 h 4332"/>
                <a:gd name="T84" fmla="*/ 439 w 891"/>
                <a:gd name="T85" fmla="*/ 1352 h 4332"/>
                <a:gd name="T86" fmla="*/ 428 w 891"/>
                <a:gd name="T87" fmla="*/ 1352 h 4332"/>
                <a:gd name="T88" fmla="*/ 304 w 891"/>
                <a:gd name="T89" fmla="*/ 1121 h 4332"/>
                <a:gd name="T90" fmla="*/ 34 w 891"/>
                <a:gd name="T91" fmla="*/ 1108 h 4332"/>
                <a:gd name="T92" fmla="*/ 43 w 891"/>
                <a:gd name="T93" fmla="*/ 1249 h 4332"/>
                <a:gd name="T94" fmla="*/ 143 w 891"/>
                <a:gd name="T95" fmla="*/ 1470 h 4332"/>
                <a:gd name="T96" fmla="*/ 416 w 891"/>
                <a:gd name="T97" fmla="*/ 1551 h 4332"/>
                <a:gd name="T98" fmla="*/ 433 w 891"/>
                <a:gd name="T99" fmla="*/ 1570 h 4332"/>
                <a:gd name="T100" fmla="*/ 432 w 891"/>
                <a:gd name="T101" fmla="*/ 1573 h 4332"/>
                <a:gd name="T102" fmla="*/ 432 w 891"/>
                <a:gd name="T103" fmla="*/ 4036 h 4332"/>
                <a:gd name="T104" fmla="*/ 432 w 891"/>
                <a:gd name="T105" fmla="*/ 4044 h 4332"/>
                <a:gd name="T106" fmla="*/ 503 w 891"/>
                <a:gd name="T107" fmla="*/ 4245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91" h="4332">
                  <a:moveTo>
                    <a:pt x="416" y="4332"/>
                  </a:moveTo>
                  <a:cubicBezTo>
                    <a:pt x="414" y="4332"/>
                    <a:pt x="412" y="4332"/>
                    <a:pt x="410" y="4332"/>
                  </a:cubicBezTo>
                  <a:cubicBezTo>
                    <a:pt x="367" y="4329"/>
                    <a:pt x="332" y="4294"/>
                    <a:pt x="330" y="4251"/>
                  </a:cubicBezTo>
                  <a:cubicBezTo>
                    <a:pt x="328" y="4230"/>
                    <a:pt x="335" y="4209"/>
                    <a:pt x="348" y="4193"/>
                  </a:cubicBezTo>
                  <a:cubicBezTo>
                    <a:pt x="382" y="4148"/>
                    <a:pt x="400" y="4096"/>
                    <a:pt x="400" y="4043"/>
                  </a:cubicBezTo>
                  <a:cubicBezTo>
                    <a:pt x="400" y="1586"/>
                    <a:pt x="400" y="1586"/>
                    <a:pt x="400" y="1586"/>
                  </a:cubicBezTo>
                  <a:cubicBezTo>
                    <a:pt x="387" y="1585"/>
                    <a:pt x="387" y="1585"/>
                    <a:pt x="387" y="1585"/>
                  </a:cubicBezTo>
                  <a:cubicBezTo>
                    <a:pt x="332" y="1583"/>
                    <a:pt x="283" y="1575"/>
                    <a:pt x="241" y="1562"/>
                  </a:cubicBezTo>
                  <a:cubicBezTo>
                    <a:pt x="192" y="1546"/>
                    <a:pt x="151" y="1524"/>
                    <a:pt x="120" y="1496"/>
                  </a:cubicBezTo>
                  <a:cubicBezTo>
                    <a:pt x="89" y="1469"/>
                    <a:pt x="64" y="1432"/>
                    <a:pt x="46" y="1389"/>
                  </a:cubicBezTo>
                  <a:cubicBezTo>
                    <a:pt x="28" y="1346"/>
                    <a:pt x="16" y="1301"/>
                    <a:pt x="9" y="1254"/>
                  </a:cubicBezTo>
                  <a:cubicBezTo>
                    <a:pt x="3" y="1208"/>
                    <a:pt x="0" y="1155"/>
                    <a:pt x="0" y="1093"/>
                  </a:cubicBezTo>
                  <a:cubicBezTo>
                    <a:pt x="0" y="1084"/>
                    <a:pt x="8" y="1076"/>
                    <a:pt x="17" y="1076"/>
                  </a:cubicBezTo>
                  <a:cubicBezTo>
                    <a:pt x="321" y="1076"/>
                    <a:pt x="321" y="1076"/>
                    <a:pt x="321" y="1076"/>
                  </a:cubicBezTo>
                  <a:cubicBezTo>
                    <a:pt x="331" y="1076"/>
                    <a:pt x="339" y="1083"/>
                    <a:pt x="339" y="1093"/>
                  </a:cubicBezTo>
                  <a:cubicBezTo>
                    <a:pt x="339" y="1203"/>
                    <a:pt x="350" y="1253"/>
                    <a:pt x="360" y="1277"/>
                  </a:cubicBezTo>
                  <a:cubicBezTo>
                    <a:pt x="364" y="1286"/>
                    <a:pt x="377" y="1316"/>
                    <a:pt x="428" y="1316"/>
                  </a:cubicBezTo>
                  <a:cubicBezTo>
                    <a:pt x="435" y="1316"/>
                    <a:pt x="435" y="1316"/>
                    <a:pt x="435" y="1316"/>
                  </a:cubicBezTo>
                  <a:cubicBezTo>
                    <a:pt x="445" y="1316"/>
                    <a:pt x="455" y="1314"/>
                    <a:pt x="464" y="1311"/>
                  </a:cubicBezTo>
                  <a:cubicBezTo>
                    <a:pt x="471" y="1309"/>
                    <a:pt x="476" y="1305"/>
                    <a:pt x="481" y="1299"/>
                  </a:cubicBezTo>
                  <a:cubicBezTo>
                    <a:pt x="488" y="1291"/>
                    <a:pt x="493" y="1283"/>
                    <a:pt x="498" y="1275"/>
                  </a:cubicBezTo>
                  <a:cubicBezTo>
                    <a:pt x="500" y="1271"/>
                    <a:pt x="504" y="1262"/>
                    <a:pt x="507" y="1244"/>
                  </a:cubicBezTo>
                  <a:cubicBezTo>
                    <a:pt x="511" y="1227"/>
                    <a:pt x="513" y="1213"/>
                    <a:pt x="515" y="1201"/>
                  </a:cubicBezTo>
                  <a:cubicBezTo>
                    <a:pt x="516" y="1189"/>
                    <a:pt x="518" y="1171"/>
                    <a:pt x="518" y="1148"/>
                  </a:cubicBezTo>
                  <a:cubicBezTo>
                    <a:pt x="519" y="1123"/>
                    <a:pt x="519" y="1103"/>
                    <a:pt x="520" y="1087"/>
                  </a:cubicBezTo>
                  <a:cubicBezTo>
                    <a:pt x="520" y="1071"/>
                    <a:pt x="520" y="1047"/>
                    <a:pt x="520" y="1017"/>
                  </a:cubicBezTo>
                  <a:cubicBezTo>
                    <a:pt x="520" y="977"/>
                    <a:pt x="519" y="942"/>
                    <a:pt x="516" y="915"/>
                  </a:cubicBezTo>
                  <a:cubicBezTo>
                    <a:pt x="513" y="888"/>
                    <a:pt x="508" y="862"/>
                    <a:pt x="501" y="837"/>
                  </a:cubicBezTo>
                  <a:cubicBezTo>
                    <a:pt x="494" y="815"/>
                    <a:pt x="484" y="799"/>
                    <a:pt x="471" y="788"/>
                  </a:cubicBezTo>
                  <a:cubicBezTo>
                    <a:pt x="457" y="778"/>
                    <a:pt x="441" y="773"/>
                    <a:pt x="420" y="773"/>
                  </a:cubicBezTo>
                  <a:cubicBezTo>
                    <a:pt x="384" y="773"/>
                    <a:pt x="335" y="785"/>
                    <a:pt x="317" y="897"/>
                  </a:cubicBezTo>
                  <a:cubicBezTo>
                    <a:pt x="316" y="906"/>
                    <a:pt x="309" y="912"/>
                    <a:pt x="300" y="912"/>
                  </a:cubicBezTo>
                  <a:cubicBezTo>
                    <a:pt x="27" y="912"/>
                    <a:pt x="27" y="912"/>
                    <a:pt x="27" y="912"/>
                  </a:cubicBezTo>
                  <a:cubicBezTo>
                    <a:pt x="23" y="912"/>
                    <a:pt x="18" y="910"/>
                    <a:pt x="15" y="906"/>
                  </a:cubicBezTo>
                  <a:cubicBezTo>
                    <a:pt x="12" y="903"/>
                    <a:pt x="10" y="898"/>
                    <a:pt x="10" y="893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7"/>
                    <a:pt x="44" y="0"/>
                    <a:pt x="54" y="0"/>
                  </a:cubicBezTo>
                  <a:cubicBezTo>
                    <a:pt x="768" y="0"/>
                    <a:pt x="768" y="0"/>
                    <a:pt x="768" y="0"/>
                  </a:cubicBezTo>
                  <a:cubicBezTo>
                    <a:pt x="777" y="0"/>
                    <a:pt x="784" y="7"/>
                    <a:pt x="784" y="17"/>
                  </a:cubicBezTo>
                  <a:cubicBezTo>
                    <a:pt x="784" y="281"/>
                    <a:pt x="784" y="281"/>
                    <a:pt x="784" y="281"/>
                  </a:cubicBezTo>
                  <a:cubicBezTo>
                    <a:pt x="784" y="290"/>
                    <a:pt x="777" y="296"/>
                    <a:pt x="768" y="296"/>
                  </a:cubicBezTo>
                  <a:cubicBezTo>
                    <a:pt x="325" y="296"/>
                    <a:pt x="325" y="296"/>
                    <a:pt x="325" y="296"/>
                  </a:cubicBezTo>
                  <a:cubicBezTo>
                    <a:pt x="310" y="552"/>
                    <a:pt x="310" y="552"/>
                    <a:pt x="310" y="552"/>
                  </a:cubicBezTo>
                  <a:cubicBezTo>
                    <a:pt x="329" y="543"/>
                    <a:pt x="329" y="543"/>
                    <a:pt x="329" y="543"/>
                  </a:cubicBezTo>
                  <a:cubicBezTo>
                    <a:pt x="337" y="539"/>
                    <a:pt x="346" y="536"/>
                    <a:pt x="357" y="531"/>
                  </a:cubicBezTo>
                  <a:cubicBezTo>
                    <a:pt x="393" y="518"/>
                    <a:pt x="433" y="509"/>
                    <a:pt x="475" y="505"/>
                  </a:cubicBezTo>
                  <a:cubicBezTo>
                    <a:pt x="490" y="504"/>
                    <a:pt x="504" y="503"/>
                    <a:pt x="517" y="503"/>
                  </a:cubicBezTo>
                  <a:cubicBezTo>
                    <a:pt x="619" y="503"/>
                    <a:pt x="699" y="544"/>
                    <a:pt x="756" y="623"/>
                  </a:cubicBezTo>
                  <a:cubicBezTo>
                    <a:pt x="805" y="692"/>
                    <a:pt x="836" y="786"/>
                    <a:pt x="847" y="903"/>
                  </a:cubicBezTo>
                  <a:cubicBezTo>
                    <a:pt x="848" y="911"/>
                    <a:pt x="848" y="911"/>
                    <a:pt x="848" y="911"/>
                  </a:cubicBezTo>
                  <a:cubicBezTo>
                    <a:pt x="855" y="914"/>
                    <a:pt x="855" y="914"/>
                    <a:pt x="855" y="914"/>
                  </a:cubicBezTo>
                  <a:cubicBezTo>
                    <a:pt x="877" y="922"/>
                    <a:pt x="891" y="943"/>
                    <a:pt x="891" y="966"/>
                  </a:cubicBezTo>
                  <a:cubicBezTo>
                    <a:pt x="891" y="997"/>
                    <a:pt x="865" y="1023"/>
                    <a:pt x="834" y="1023"/>
                  </a:cubicBezTo>
                  <a:cubicBezTo>
                    <a:pt x="803" y="1023"/>
                    <a:pt x="778" y="997"/>
                    <a:pt x="778" y="966"/>
                  </a:cubicBezTo>
                  <a:cubicBezTo>
                    <a:pt x="778" y="946"/>
                    <a:pt x="789" y="927"/>
                    <a:pt x="806" y="917"/>
                  </a:cubicBezTo>
                  <a:cubicBezTo>
                    <a:pt x="813" y="913"/>
                    <a:pt x="813" y="913"/>
                    <a:pt x="813" y="913"/>
                  </a:cubicBezTo>
                  <a:cubicBezTo>
                    <a:pt x="812" y="905"/>
                    <a:pt x="812" y="905"/>
                    <a:pt x="812" y="905"/>
                  </a:cubicBezTo>
                  <a:cubicBezTo>
                    <a:pt x="802" y="795"/>
                    <a:pt x="774" y="707"/>
                    <a:pt x="728" y="643"/>
                  </a:cubicBezTo>
                  <a:cubicBezTo>
                    <a:pt x="677" y="572"/>
                    <a:pt x="608" y="538"/>
                    <a:pt x="517" y="538"/>
                  </a:cubicBezTo>
                  <a:cubicBezTo>
                    <a:pt x="505" y="538"/>
                    <a:pt x="492" y="539"/>
                    <a:pt x="478" y="540"/>
                  </a:cubicBezTo>
                  <a:cubicBezTo>
                    <a:pt x="439" y="543"/>
                    <a:pt x="402" y="551"/>
                    <a:pt x="369" y="564"/>
                  </a:cubicBezTo>
                  <a:cubicBezTo>
                    <a:pt x="330" y="579"/>
                    <a:pt x="312" y="594"/>
                    <a:pt x="303" y="604"/>
                  </a:cubicBezTo>
                  <a:cubicBezTo>
                    <a:pt x="300" y="608"/>
                    <a:pt x="295" y="611"/>
                    <a:pt x="290" y="611"/>
                  </a:cubicBezTo>
                  <a:cubicBezTo>
                    <a:pt x="288" y="611"/>
                    <a:pt x="286" y="610"/>
                    <a:pt x="284" y="609"/>
                  </a:cubicBezTo>
                  <a:cubicBezTo>
                    <a:pt x="277" y="607"/>
                    <a:pt x="272" y="600"/>
                    <a:pt x="273" y="592"/>
                  </a:cubicBezTo>
                  <a:cubicBezTo>
                    <a:pt x="291" y="280"/>
                    <a:pt x="291" y="280"/>
                    <a:pt x="291" y="280"/>
                  </a:cubicBezTo>
                  <a:cubicBezTo>
                    <a:pt x="292" y="271"/>
                    <a:pt x="299" y="264"/>
                    <a:pt x="308" y="264"/>
                  </a:cubicBezTo>
                  <a:cubicBezTo>
                    <a:pt x="748" y="264"/>
                    <a:pt x="748" y="264"/>
                    <a:pt x="748" y="264"/>
                  </a:cubicBezTo>
                  <a:cubicBezTo>
                    <a:pt x="748" y="36"/>
                    <a:pt x="748" y="36"/>
                    <a:pt x="748" y="36"/>
                  </a:cubicBezTo>
                  <a:cubicBezTo>
                    <a:pt x="71" y="36"/>
                    <a:pt x="71" y="36"/>
                    <a:pt x="71" y="36"/>
                  </a:cubicBezTo>
                  <a:cubicBezTo>
                    <a:pt x="45" y="876"/>
                    <a:pt x="45" y="876"/>
                    <a:pt x="45" y="876"/>
                  </a:cubicBezTo>
                  <a:cubicBezTo>
                    <a:pt x="286" y="876"/>
                    <a:pt x="286" y="876"/>
                    <a:pt x="286" y="876"/>
                  </a:cubicBezTo>
                  <a:cubicBezTo>
                    <a:pt x="288" y="867"/>
                    <a:pt x="288" y="867"/>
                    <a:pt x="288" y="867"/>
                  </a:cubicBezTo>
                  <a:cubicBezTo>
                    <a:pt x="307" y="781"/>
                    <a:pt x="351" y="738"/>
                    <a:pt x="420" y="738"/>
                  </a:cubicBezTo>
                  <a:cubicBezTo>
                    <a:pt x="448" y="738"/>
                    <a:pt x="473" y="746"/>
                    <a:pt x="492" y="761"/>
                  </a:cubicBezTo>
                  <a:cubicBezTo>
                    <a:pt x="511" y="776"/>
                    <a:pt x="525" y="798"/>
                    <a:pt x="534" y="827"/>
                  </a:cubicBezTo>
                  <a:cubicBezTo>
                    <a:pt x="542" y="854"/>
                    <a:pt x="547" y="882"/>
                    <a:pt x="550" y="911"/>
                  </a:cubicBezTo>
                  <a:cubicBezTo>
                    <a:pt x="553" y="940"/>
                    <a:pt x="555" y="976"/>
                    <a:pt x="555" y="1017"/>
                  </a:cubicBezTo>
                  <a:cubicBezTo>
                    <a:pt x="555" y="1047"/>
                    <a:pt x="554" y="1071"/>
                    <a:pt x="554" y="1088"/>
                  </a:cubicBezTo>
                  <a:cubicBezTo>
                    <a:pt x="554" y="1104"/>
                    <a:pt x="553" y="1124"/>
                    <a:pt x="553" y="1148"/>
                  </a:cubicBezTo>
                  <a:cubicBezTo>
                    <a:pt x="552" y="1174"/>
                    <a:pt x="551" y="1192"/>
                    <a:pt x="549" y="1206"/>
                  </a:cubicBezTo>
                  <a:cubicBezTo>
                    <a:pt x="547" y="1218"/>
                    <a:pt x="544" y="1233"/>
                    <a:pt x="541" y="1250"/>
                  </a:cubicBezTo>
                  <a:cubicBezTo>
                    <a:pt x="538" y="1269"/>
                    <a:pt x="533" y="1284"/>
                    <a:pt x="527" y="1293"/>
                  </a:cubicBezTo>
                  <a:cubicBezTo>
                    <a:pt x="522" y="1302"/>
                    <a:pt x="516" y="1311"/>
                    <a:pt x="508" y="1320"/>
                  </a:cubicBezTo>
                  <a:cubicBezTo>
                    <a:pt x="499" y="1332"/>
                    <a:pt x="488" y="1340"/>
                    <a:pt x="475" y="1344"/>
                  </a:cubicBezTo>
                  <a:cubicBezTo>
                    <a:pt x="464" y="1348"/>
                    <a:pt x="452" y="1351"/>
                    <a:pt x="439" y="1352"/>
                  </a:cubicBezTo>
                  <a:cubicBezTo>
                    <a:pt x="438" y="1351"/>
                    <a:pt x="437" y="1352"/>
                    <a:pt x="436" y="1352"/>
                  </a:cubicBezTo>
                  <a:cubicBezTo>
                    <a:pt x="428" y="1352"/>
                    <a:pt x="428" y="1352"/>
                    <a:pt x="428" y="1352"/>
                  </a:cubicBezTo>
                  <a:cubicBezTo>
                    <a:pt x="367" y="1352"/>
                    <a:pt x="340" y="1318"/>
                    <a:pt x="328" y="1290"/>
                  </a:cubicBezTo>
                  <a:cubicBezTo>
                    <a:pt x="314" y="1255"/>
                    <a:pt x="306" y="1200"/>
                    <a:pt x="304" y="1121"/>
                  </a:cubicBezTo>
                  <a:cubicBezTo>
                    <a:pt x="304" y="1108"/>
                    <a:pt x="304" y="1108"/>
                    <a:pt x="304" y="1108"/>
                  </a:cubicBezTo>
                  <a:cubicBezTo>
                    <a:pt x="34" y="1108"/>
                    <a:pt x="34" y="1108"/>
                    <a:pt x="34" y="1108"/>
                  </a:cubicBezTo>
                  <a:cubicBezTo>
                    <a:pt x="35" y="1121"/>
                    <a:pt x="35" y="1121"/>
                    <a:pt x="35" y="1121"/>
                  </a:cubicBezTo>
                  <a:cubicBezTo>
                    <a:pt x="35" y="1169"/>
                    <a:pt x="38" y="1212"/>
                    <a:pt x="43" y="1249"/>
                  </a:cubicBezTo>
                  <a:cubicBezTo>
                    <a:pt x="49" y="1293"/>
                    <a:pt x="61" y="1336"/>
                    <a:pt x="78" y="1375"/>
                  </a:cubicBezTo>
                  <a:cubicBezTo>
                    <a:pt x="94" y="1414"/>
                    <a:pt x="116" y="1446"/>
                    <a:pt x="143" y="1470"/>
                  </a:cubicBezTo>
                  <a:cubicBezTo>
                    <a:pt x="170" y="1495"/>
                    <a:pt x="207" y="1515"/>
                    <a:pt x="252" y="1529"/>
                  </a:cubicBezTo>
                  <a:cubicBezTo>
                    <a:pt x="297" y="1544"/>
                    <a:pt x="353" y="1551"/>
                    <a:pt x="416" y="1551"/>
                  </a:cubicBezTo>
                  <a:cubicBezTo>
                    <a:pt x="425" y="1551"/>
                    <a:pt x="433" y="1559"/>
                    <a:pt x="433" y="1568"/>
                  </a:cubicBezTo>
                  <a:cubicBezTo>
                    <a:pt x="433" y="1568"/>
                    <a:pt x="433" y="1570"/>
                    <a:pt x="433" y="1570"/>
                  </a:cubicBezTo>
                  <a:cubicBezTo>
                    <a:pt x="433" y="1571"/>
                    <a:pt x="433" y="1571"/>
                    <a:pt x="433" y="1571"/>
                  </a:cubicBezTo>
                  <a:cubicBezTo>
                    <a:pt x="433" y="1572"/>
                    <a:pt x="432" y="1572"/>
                    <a:pt x="432" y="1573"/>
                  </a:cubicBezTo>
                  <a:cubicBezTo>
                    <a:pt x="432" y="4035"/>
                    <a:pt x="432" y="4035"/>
                    <a:pt x="432" y="4035"/>
                  </a:cubicBezTo>
                  <a:cubicBezTo>
                    <a:pt x="432" y="4036"/>
                    <a:pt x="432" y="4036"/>
                    <a:pt x="432" y="4036"/>
                  </a:cubicBezTo>
                  <a:cubicBezTo>
                    <a:pt x="432" y="4036"/>
                    <a:pt x="432" y="4036"/>
                    <a:pt x="432" y="4036"/>
                  </a:cubicBezTo>
                  <a:cubicBezTo>
                    <a:pt x="432" y="4044"/>
                    <a:pt x="432" y="4044"/>
                    <a:pt x="432" y="4044"/>
                  </a:cubicBezTo>
                  <a:cubicBezTo>
                    <a:pt x="432" y="4097"/>
                    <a:pt x="451" y="4150"/>
                    <a:pt x="484" y="4192"/>
                  </a:cubicBezTo>
                  <a:cubicBezTo>
                    <a:pt x="496" y="4207"/>
                    <a:pt x="503" y="4225"/>
                    <a:pt x="503" y="4245"/>
                  </a:cubicBezTo>
                  <a:cubicBezTo>
                    <a:pt x="503" y="4293"/>
                    <a:pt x="464" y="4332"/>
                    <a:pt x="416" y="4332"/>
                  </a:cubicBezTo>
                  <a:close/>
                </a:path>
              </a:pathLst>
            </a:custGeom>
            <a:solidFill>
              <a:srgbClr val="4D52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0065" tIns="35032" rIns="70065" bIns="35032" numCol="1" anchor="t" anchorCtr="0" compatLnSpc="1">
              <a:prstTxWarp prst="textNoShape">
                <a:avLst/>
              </a:prstTxWarp>
            </a:bodyPr>
            <a:lstStyle/>
            <a:p>
              <a:pPr defTabSz="525506"/>
              <a:endParaRPr lang="en-US" sz="137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365B0679-96CD-EA1E-4BE8-4BB69E86B0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70732" y="1070871"/>
              <a:ext cx="128059" cy="292100"/>
            </a:xfrm>
            <a:custGeom>
              <a:avLst/>
              <a:gdLst>
                <a:gd name="T0" fmla="*/ 122 w 236"/>
                <a:gd name="T1" fmla="*/ 538 h 538"/>
                <a:gd name="T2" fmla="*/ 28 w 236"/>
                <a:gd name="T3" fmla="*/ 480 h 538"/>
                <a:gd name="T4" fmla="*/ 0 w 236"/>
                <a:gd name="T5" fmla="*/ 326 h 538"/>
                <a:gd name="T6" fmla="*/ 0 w 236"/>
                <a:gd name="T7" fmla="*/ 81 h 538"/>
                <a:gd name="T8" fmla="*/ 2 w 236"/>
                <a:gd name="T9" fmla="*/ 73 h 538"/>
                <a:gd name="T10" fmla="*/ 48 w 236"/>
                <a:gd name="T11" fmla="*/ 22 h 538"/>
                <a:gd name="T12" fmla="*/ 120 w 236"/>
                <a:gd name="T13" fmla="*/ 0 h 538"/>
                <a:gd name="T14" fmla="*/ 163 w 236"/>
                <a:gd name="T15" fmla="*/ 8 h 538"/>
                <a:gd name="T16" fmla="*/ 194 w 236"/>
                <a:gd name="T17" fmla="*/ 27 h 538"/>
                <a:gd name="T18" fmla="*/ 216 w 236"/>
                <a:gd name="T19" fmla="*/ 63 h 538"/>
                <a:gd name="T20" fmla="*/ 228 w 236"/>
                <a:gd name="T21" fmla="*/ 102 h 538"/>
                <a:gd name="T22" fmla="*/ 234 w 236"/>
                <a:gd name="T23" fmla="*/ 152 h 538"/>
                <a:gd name="T24" fmla="*/ 236 w 236"/>
                <a:gd name="T25" fmla="*/ 204 h 538"/>
                <a:gd name="T26" fmla="*/ 236 w 236"/>
                <a:gd name="T27" fmla="*/ 264 h 538"/>
                <a:gd name="T28" fmla="*/ 233 w 236"/>
                <a:gd name="T29" fmla="*/ 376 h 538"/>
                <a:gd name="T30" fmla="*/ 219 w 236"/>
                <a:gd name="T31" fmla="*/ 458 h 538"/>
                <a:gd name="T32" fmla="*/ 184 w 236"/>
                <a:gd name="T33" fmla="*/ 518 h 538"/>
                <a:gd name="T34" fmla="*/ 122 w 236"/>
                <a:gd name="T35" fmla="*/ 538 h 538"/>
                <a:gd name="T36" fmla="*/ 120 w 236"/>
                <a:gd name="T37" fmla="*/ 34 h 538"/>
                <a:gd name="T38" fmla="*/ 67 w 236"/>
                <a:gd name="T39" fmla="*/ 51 h 538"/>
                <a:gd name="T40" fmla="*/ 34 w 236"/>
                <a:gd name="T41" fmla="*/ 82 h 538"/>
                <a:gd name="T42" fmla="*/ 32 w 236"/>
                <a:gd name="T43" fmla="*/ 85 h 538"/>
                <a:gd name="T44" fmla="*/ 32 w 236"/>
                <a:gd name="T45" fmla="*/ 326 h 538"/>
                <a:gd name="T46" fmla="*/ 122 w 236"/>
                <a:gd name="T47" fmla="*/ 503 h 538"/>
                <a:gd name="T48" fmla="*/ 162 w 236"/>
                <a:gd name="T49" fmla="*/ 491 h 538"/>
                <a:gd name="T50" fmla="*/ 186 w 236"/>
                <a:gd name="T51" fmla="*/ 449 h 538"/>
                <a:gd name="T52" fmla="*/ 199 w 236"/>
                <a:gd name="T53" fmla="*/ 373 h 538"/>
                <a:gd name="T54" fmla="*/ 202 w 236"/>
                <a:gd name="T55" fmla="*/ 264 h 538"/>
                <a:gd name="T56" fmla="*/ 201 w 236"/>
                <a:gd name="T57" fmla="*/ 205 h 538"/>
                <a:gd name="T58" fmla="*/ 199 w 236"/>
                <a:gd name="T59" fmla="*/ 154 h 538"/>
                <a:gd name="T60" fmla="*/ 194 w 236"/>
                <a:gd name="T61" fmla="*/ 109 h 538"/>
                <a:gd name="T62" fmla="*/ 184 w 236"/>
                <a:gd name="T63" fmla="*/ 75 h 538"/>
                <a:gd name="T64" fmla="*/ 170 w 236"/>
                <a:gd name="T65" fmla="*/ 53 h 538"/>
                <a:gd name="T66" fmla="*/ 149 w 236"/>
                <a:gd name="T67" fmla="*/ 39 h 538"/>
                <a:gd name="T68" fmla="*/ 120 w 236"/>
                <a:gd name="T69" fmla="*/ 34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6" h="538">
                  <a:moveTo>
                    <a:pt x="122" y="538"/>
                  </a:moveTo>
                  <a:cubicBezTo>
                    <a:pt x="81" y="538"/>
                    <a:pt x="49" y="518"/>
                    <a:pt x="28" y="480"/>
                  </a:cubicBezTo>
                  <a:cubicBezTo>
                    <a:pt x="9" y="444"/>
                    <a:pt x="0" y="393"/>
                    <a:pt x="0" y="32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79"/>
                    <a:pt x="0" y="77"/>
                    <a:pt x="2" y="73"/>
                  </a:cubicBezTo>
                  <a:cubicBezTo>
                    <a:pt x="11" y="55"/>
                    <a:pt x="27" y="38"/>
                    <a:pt x="48" y="22"/>
                  </a:cubicBezTo>
                  <a:cubicBezTo>
                    <a:pt x="70" y="7"/>
                    <a:pt x="94" y="0"/>
                    <a:pt x="120" y="0"/>
                  </a:cubicBezTo>
                  <a:cubicBezTo>
                    <a:pt x="136" y="0"/>
                    <a:pt x="150" y="2"/>
                    <a:pt x="163" y="8"/>
                  </a:cubicBezTo>
                  <a:cubicBezTo>
                    <a:pt x="175" y="13"/>
                    <a:pt x="185" y="20"/>
                    <a:pt x="194" y="27"/>
                  </a:cubicBezTo>
                  <a:cubicBezTo>
                    <a:pt x="203" y="36"/>
                    <a:pt x="210" y="47"/>
                    <a:pt x="216" y="63"/>
                  </a:cubicBezTo>
                  <a:cubicBezTo>
                    <a:pt x="221" y="77"/>
                    <a:pt x="225" y="90"/>
                    <a:pt x="228" y="102"/>
                  </a:cubicBezTo>
                  <a:cubicBezTo>
                    <a:pt x="230" y="114"/>
                    <a:pt x="232" y="130"/>
                    <a:pt x="234" y="152"/>
                  </a:cubicBezTo>
                  <a:cubicBezTo>
                    <a:pt x="235" y="172"/>
                    <a:pt x="236" y="189"/>
                    <a:pt x="236" y="204"/>
                  </a:cubicBezTo>
                  <a:cubicBezTo>
                    <a:pt x="236" y="218"/>
                    <a:pt x="236" y="238"/>
                    <a:pt x="236" y="264"/>
                  </a:cubicBezTo>
                  <a:cubicBezTo>
                    <a:pt x="236" y="309"/>
                    <a:pt x="235" y="347"/>
                    <a:pt x="233" y="376"/>
                  </a:cubicBezTo>
                  <a:cubicBezTo>
                    <a:pt x="231" y="405"/>
                    <a:pt x="226" y="433"/>
                    <a:pt x="219" y="458"/>
                  </a:cubicBezTo>
                  <a:cubicBezTo>
                    <a:pt x="211" y="485"/>
                    <a:pt x="200" y="505"/>
                    <a:pt x="184" y="518"/>
                  </a:cubicBezTo>
                  <a:cubicBezTo>
                    <a:pt x="168" y="531"/>
                    <a:pt x="147" y="538"/>
                    <a:pt x="122" y="538"/>
                  </a:cubicBezTo>
                  <a:close/>
                  <a:moveTo>
                    <a:pt x="120" y="34"/>
                  </a:moveTo>
                  <a:cubicBezTo>
                    <a:pt x="100" y="34"/>
                    <a:pt x="83" y="40"/>
                    <a:pt x="67" y="51"/>
                  </a:cubicBezTo>
                  <a:cubicBezTo>
                    <a:pt x="52" y="61"/>
                    <a:pt x="41" y="72"/>
                    <a:pt x="34" y="82"/>
                  </a:cubicBezTo>
                  <a:cubicBezTo>
                    <a:pt x="32" y="85"/>
                    <a:pt x="32" y="85"/>
                    <a:pt x="32" y="85"/>
                  </a:cubicBezTo>
                  <a:cubicBezTo>
                    <a:pt x="32" y="326"/>
                    <a:pt x="32" y="326"/>
                    <a:pt x="32" y="326"/>
                  </a:cubicBezTo>
                  <a:cubicBezTo>
                    <a:pt x="32" y="503"/>
                    <a:pt x="99" y="503"/>
                    <a:pt x="122" y="503"/>
                  </a:cubicBezTo>
                  <a:cubicBezTo>
                    <a:pt x="139" y="503"/>
                    <a:pt x="152" y="499"/>
                    <a:pt x="162" y="491"/>
                  </a:cubicBezTo>
                  <a:cubicBezTo>
                    <a:pt x="172" y="483"/>
                    <a:pt x="180" y="469"/>
                    <a:pt x="186" y="449"/>
                  </a:cubicBezTo>
                  <a:cubicBezTo>
                    <a:pt x="192" y="426"/>
                    <a:pt x="197" y="401"/>
                    <a:pt x="199" y="373"/>
                  </a:cubicBezTo>
                  <a:cubicBezTo>
                    <a:pt x="201" y="345"/>
                    <a:pt x="202" y="309"/>
                    <a:pt x="202" y="264"/>
                  </a:cubicBezTo>
                  <a:cubicBezTo>
                    <a:pt x="202" y="239"/>
                    <a:pt x="202" y="219"/>
                    <a:pt x="201" y="205"/>
                  </a:cubicBezTo>
                  <a:cubicBezTo>
                    <a:pt x="201" y="191"/>
                    <a:pt x="200" y="174"/>
                    <a:pt x="199" y="154"/>
                  </a:cubicBezTo>
                  <a:cubicBezTo>
                    <a:pt x="198" y="135"/>
                    <a:pt x="196" y="120"/>
                    <a:pt x="194" y="109"/>
                  </a:cubicBezTo>
                  <a:cubicBezTo>
                    <a:pt x="192" y="99"/>
                    <a:pt x="188" y="87"/>
                    <a:pt x="184" y="75"/>
                  </a:cubicBezTo>
                  <a:cubicBezTo>
                    <a:pt x="180" y="65"/>
                    <a:pt x="175" y="58"/>
                    <a:pt x="170" y="53"/>
                  </a:cubicBezTo>
                  <a:cubicBezTo>
                    <a:pt x="165" y="48"/>
                    <a:pt x="157" y="43"/>
                    <a:pt x="149" y="39"/>
                  </a:cubicBezTo>
                  <a:cubicBezTo>
                    <a:pt x="140" y="36"/>
                    <a:pt x="131" y="34"/>
                    <a:pt x="120" y="34"/>
                  </a:cubicBezTo>
                  <a:close/>
                </a:path>
              </a:pathLst>
            </a:custGeom>
            <a:solidFill>
              <a:srgbClr val="4D52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0065" tIns="35032" rIns="70065" bIns="35032" numCol="1" anchor="t" anchorCtr="0" compatLnSpc="1">
              <a:prstTxWarp prst="textNoShape">
                <a:avLst/>
              </a:prstTxWarp>
            </a:bodyPr>
            <a:lstStyle/>
            <a:p>
              <a:pPr defTabSz="525506"/>
              <a:endParaRPr lang="en-US" sz="137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4A328EB1-31DD-43ED-E251-8D4BA69B68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7165" y="620021"/>
              <a:ext cx="494242" cy="2364317"/>
            </a:xfrm>
            <a:custGeom>
              <a:avLst/>
              <a:gdLst>
                <a:gd name="T0" fmla="*/ 433 w 910"/>
                <a:gd name="T1" fmla="*/ 4353 h 4353"/>
                <a:gd name="T2" fmla="*/ 369 w 910"/>
                <a:gd name="T3" fmla="*/ 4214 h 4353"/>
                <a:gd name="T4" fmla="*/ 420 w 910"/>
                <a:gd name="T5" fmla="*/ 1601 h 4353"/>
                <a:gd name="T6" fmla="*/ 239 w 910"/>
                <a:gd name="T7" fmla="*/ 1562 h 4353"/>
                <a:gd name="T8" fmla="*/ 25 w 910"/>
                <a:gd name="T9" fmla="*/ 1287 h 4353"/>
                <a:gd name="T10" fmla="*/ 0 w 910"/>
                <a:gd name="T11" fmla="*/ 538 h 4353"/>
                <a:gd name="T12" fmla="*/ 52 w 910"/>
                <a:gd name="T13" fmla="*/ 219 h 4353"/>
                <a:gd name="T14" fmla="*/ 258 w 910"/>
                <a:gd name="T15" fmla="*/ 27 h 4353"/>
                <a:gd name="T16" fmla="*/ 625 w 910"/>
                <a:gd name="T17" fmla="*/ 26 h 4353"/>
                <a:gd name="T18" fmla="*/ 822 w 910"/>
                <a:gd name="T19" fmla="*/ 235 h 4353"/>
                <a:gd name="T20" fmla="*/ 844 w 910"/>
                <a:gd name="T21" fmla="*/ 435 h 4353"/>
                <a:gd name="T22" fmla="*/ 531 w 910"/>
                <a:gd name="T23" fmla="*/ 453 h 4353"/>
                <a:gd name="T24" fmla="*/ 499 w 910"/>
                <a:gd name="T25" fmla="*/ 300 h 4353"/>
                <a:gd name="T26" fmla="*/ 372 w 910"/>
                <a:gd name="T27" fmla="*/ 322 h 4353"/>
                <a:gd name="T28" fmla="*/ 352 w 910"/>
                <a:gd name="T29" fmla="*/ 645 h 4353"/>
                <a:gd name="T30" fmla="*/ 402 w 910"/>
                <a:gd name="T31" fmla="*/ 617 h 4353"/>
                <a:gd name="T32" fmla="*/ 524 w 910"/>
                <a:gd name="T33" fmla="*/ 589 h 4353"/>
                <a:gd name="T34" fmla="*/ 686 w 910"/>
                <a:gd name="T35" fmla="*/ 623 h 4353"/>
                <a:gd name="T36" fmla="*/ 853 w 910"/>
                <a:gd name="T37" fmla="*/ 868 h 4353"/>
                <a:gd name="T38" fmla="*/ 865 w 910"/>
                <a:gd name="T39" fmla="*/ 931 h 4353"/>
                <a:gd name="T40" fmla="*/ 910 w 910"/>
                <a:gd name="T41" fmla="*/ 987 h 4353"/>
                <a:gd name="T42" fmla="*/ 797 w 910"/>
                <a:gd name="T43" fmla="*/ 987 h 4353"/>
                <a:gd name="T44" fmla="*/ 830 w 910"/>
                <a:gd name="T45" fmla="*/ 935 h 4353"/>
                <a:gd name="T46" fmla="*/ 820 w 910"/>
                <a:gd name="T47" fmla="*/ 876 h 4353"/>
                <a:gd name="T48" fmla="*/ 670 w 910"/>
                <a:gd name="T49" fmla="*/ 654 h 4353"/>
                <a:gd name="T50" fmla="*/ 525 w 910"/>
                <a:gd name="T51" fmla="*/ 625 h 4353"/>
                <a:gd name="T52" fmla="*/ 351 w 910"/>
                <a:gd name="T53" fmla="*/ 703 h 4353"/>
                <a:gd name="T54" fmla="*/ 333 w 910"/>
                <a:gd name="T55" fmla="*/ 711 h 4353"/>
                <a:gd name="T56" fmla="*/ 320 w 910"/>
                <a:gd name="T57" fmla="*/ 559 h 4353"/>
                <a:gd name="T58" fmla="*/ 439 w 910"/>
                <a:gd name="T59" fmla="*/ 238 h 4353"/>
                <a:gd name="T60" fmla="*/ 548 w 910"/>
                <a:gd name="T61" fmla="*/ 406 h 4353"/>
                <a:gd name="T62" fmla="*/ 811 w 910"/>
                <a:gd name="T63" fmla="*/ 417 h 4353"/>
                <a:gd name="T64" fmla="*/ 790 w 910"/>
                <a:gd name="T65" fmla="*/ 245 h 4353"/>
                <a:gd name="T66" fmla="*/ 614 w 910"/>
                <a:gd name="T67" fmla="*/ 58 h 4353"/>
                <a:gd name="T68" fmla="*/ 270 w 910"/>
                <a:gd name="T69" fmla="*/ 59 h 4353"/>
                <a:gd name="T70" fmla="*/ 83 w 910"/>
                <a:gd name="T71" fmla="*/ 233 h 4353"/>
                <a:gd name="T72" fmla="*/ 32 w 910"/>
                <a:gd name="T73" fmla="*/ 538 h 4353"/>
                <a:gd name="T74" fmla="*/ 57 w 910"/>
                <a:gd name="T75" fmla="*/ 1278 h 4353"/>
                <a:gd name="T76" fmla="*/ 254 w 910"/>
                <a:gd name="T77" fmla="*/ 1531 h 4353"/>
                <a:gd name="T78" fmla="*/ 455 w 910"/>
                <a:gd name="T79" fmla="*/ 1581 h 4353"/>
                <a:gd name="T80" fmla="*/ 455 w 910"/>
                <a:gd name="T81" fmla="*/ 1582 h 4353"/>
                <a:gd name="T82" fmla="*/ 456 w 910"/>
                <a:gd name="T83" fmla="*/ 4056 h 4353"/>
                <a:gd name="T84" fmla="*/ 456 w 910"/>
                <a:gd name="T85" fmla="*/ 4057 h 4353"/>
                <a:gd name="T86" fmla="*/ 507 w 910"/>
                <a:gd name="T87" fmla="*/ 4213 h 4353"/>
                <a:gd name="T88" fmla="*/ 439 w 910"/>
                <a:gd name="T89" fmla="*/ 4353 h 4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10" h="4353">
                  <a:moveTo>
                    <a:pt x="439" y="4353"/>
                  </a:moveTo>
                  <a:cubicBezTo>
                    <a:pt x="437" y="4353"/>
                    <a:pt x="435" y="4353"/>
                    <a:pt x="433" y="4353"/>
                  </a:cubicBezTo>
                  <a:cubicBezTo>
                    <a:pt x="390" y="4350"/>
                    <a:pt x="355" y="4315"/>
                    <a:pt x="352" y="4272"/>
                  </a:cubicBezTo>
                  <a:cubicBezTo>
                    <a:pt x="351" y="4251"/>
                    <a:pt x="356" y="4230"/>
                    <a:pt x="369" y="4214"/>
                  </a:cubicBezTo>
                  <a:cubicBezTo>
                    <a:pt x="403" y="4169"/>
                    <a:pt x="420" y="4117"/>
                    <a:pt x="420" y="4064"/>
                  </a:cubicBezTo>
                  <a:cubicBezTo>
                    <a:pt x="420" y="1601"/>
                    <a:pt x="420" y="1601"/>
                    <a:pt x="420" y="1601"/>
                  </a:cubicBezTo>
                  <a:cubicBezTo>
                    <a:pt x="409" y="1600"/>
                    <a:pt x="409" y="1600"/>
                    <a:pt x="409" y="1600"/>
                  </a:cubicBezTo>
                  <a:cubicBezTo>
                    <a:pt x="345" y="1598"/>
                    <a:pt x="288" y="1585"/>
                    <a:pt x="239" y="1562"/>
                  </a:cubicBezTo>
                  <a:cubicBezTo>
                    <a:pt x="182" y="1536"/>
                    <a:pt x="136" y="1499"/>
                    <a:pt x="101" y="1451"/>
                  </a:cubicBezTo>
                  <a:cubicBezTo>
                    <a:pt x="67" y="1404"/>
                    <a:pt x="41" y="1349"/>
                    <a:pt x="25" y="1287"/>
                  </a:cubicBezTo>
                  <a:cubicBezTo>
                    <a:pt x="8" y="1225"/>
                    <a:pt x="0" y="1156"/>
                    <a:pt x="0" y="1082"/>
                  </a:cubicBezTo>
                  <a:cubicBezTo>
                    <a:pt x="0" y="538"/>
                    <a:pt x="0" y="538"/>
                    <a:pt x="0" y="538"/>
                  </a:cubicBezTo>
                  <a:cubicBezTo>
                    <a:pt x="0" y="477"/>
                    <a:pt x="3" y="419"/>
                    <a:pt x="11" y="366"/>
                  </a:cubicBezTo>
                  <a:cubicBezTo>
                    <a:pt x="18" y="316"/>
                    <a:pt x="32" y="267"/>
                    <a:pt x="52" y="219"/>
                  </a:cubicBezTo>
                  <a:cubicBezTo>
                    <a:pt x="72" y="172"/>
                    <a:pt x="98" y="133"/>
                    <a:pt x="131" y="101"/>
                  </a:cubicBezTo>
                  <a:cubicBezTo>
                    <a:pt x="164" y="70"/>
                    <a:pt x="207" y="45"/>
                    <a:pt x="258" y="27"/>
                  </a:cubicBezTo>
                  <a:cubicBezTo>
                    <a:pt x="309" y="9"/>
                    <a:pt x="369" y="0"/>
                    <a:pt x="437" y="0"/>
                  </a:cubicBezTo>
                  <a:cubicBezTo>
                    <a:pt x="510" y="0"/>
                    <a:pt x="574" y="8"/>
                    <a:pt x="625" y="26"/>
                  </a:cubicBezTo>
                  <a:cubicBezTo>
                    <a:pt x="678" y="44"/>
                    <a:pt x="721" y="71"/>
                    <a:pt x="753" y="107"/>
                  </a:cubicBezTo>
                  <a:cubicBezTo>
                    <a:pt x="785" y="143"/>
                    <a:pt x="808" y="186"/>
                    <a:pt x="822" y="235"/>
                  </a:cubicBezTo>
                  <a:cubicBezTo>
                    <a:pt x="837" y="286"/>
                    <a:pt x="844" y="344"/>
                    <a:pt x="844" y="408"/>
                  </a:cubicBezTo>
                  <a:cubicBezTo>
                    <a:pt x="844" y="435"/>
                    <a:pt x="844" y="435"/>
                    <a:pt x="844" y="435"/>
                  </a:cubicBezTo>
                  <a:cubicBezTo>
                    <a:pt x="844" y="445"/>
                    <a:pt x="837" y="453"/>
                    <a:pt x="828" y="453"/>
                  </a:cubicBezTo>
                  <a:cubicBezTo>
                    <a:pt x="531" y="453"/>
                    <a:pt x="531" y="453"/>
                    <a:pt x="531" y="453"/>
                  </a:cubicBezTo>
                  <a:cubicBezTo>
                    <a:pt x="521" y="453"/>
                    <a:pt x="514" y="445"/>
                    <a:pt x="514" y="435"/>
                  </a:cubicBezTo>
                  <a:cubicBezTo>
                    <a:pt x="514" y="354"/>
                    <a:pt x="505" y="317"/>
                    <a:pt x="499" y="300"/>
                  </a:cubicBezTo>
                  <a:cubicBezTo>
                    <a:pt x="491" y="281"/>
                    <a:pt x="472" y="272"/>
                    <a:pt x="439" y="272"/>
                  </a:cubicBezTo>
                  <a:cubicBezTo>
                    <a:pt x="404" y="272"/>
                    <a:pt x="382" y="288"/>
                    <a:pt x="372" y="322"/>
                  </a:cubicBezTo>
                  <a:cubicBezTo>
                    <a:pt x="359" y="362"/>
                    <a:pt x="352" y="444"/>
                    <a:pt x="352" y="559"/>
                  </a:cubicBezTo>
                  <a:cubicBezTo>
                    <a:pt x="352" y="645"/>
                    <a:pt x="352" y="645"/>
                    <a:pt x="352" y="645"/>
                  </a:cubicBezTo>
                  <a:cubicBezTo>
                    <a:pt x="372" y="632"/>
                    <a:pt x="372" y="632"/>
                    <a:pt x="372" y="632"/>
                  </a:cubicBezTo>
                  <a:cubicBezTo>
                    <a:pt x="381" y="626"/>
                    <a:pt x="392" y="621"/>
                    <a:pt x="402" y="617"/>
                  </a:cubicBezTo>
                  <a:cubicBezTo>
                    <a:pt x="436" y="601"/>
                    <a:pt x="477" y="591"/>
                    <a:pt x="521" y="590"/>
                  </a:cubicBezTo>
                  <a:cubicBezTo>
                    <a:pt x="522" y="590"/>
                    <a:pt x="523" y="589"/>
                    <a:pt x="524" y="589"/>
                  </a:cubicBezTo>
                  <a:cubicBezTo>
                    <a:pt x="534" y="589"/>
                    <a:pt x="534" y="589"/>
                    <a:pt x="534" y="589"/>
                  </a:cubicBezTo>
                  <a:cubicBezTo>
                    <a:pt x="592" y="589"/>
                    <a:pt x="643" y="601"/>
                    <a:pt x="686" y="623"/>
                  </a:cubicBezTo>
                  <a:cubicBezTo>
                    <a:pt x="732" y="646"/>
                    <a:pt x="769" y="681"/>
                    <a:pt x="795" y="724"/>
                  </a:cubicBezTo>
                  <a:cubicBezTo>
                    <a:pt x="821" y="766"/>
                    <a:pt x="841" y="815"/>
                    <a:pt x="853" y="868"/>
                  </a:cubicBezTo>
                  <a:cubicBezTo>
                    <a:pt x="857" y="886"/>
                    <a:pt x="861" y="904"/>
                    <a:pt x="863" y="924"/>
                  </a:cubicBezTo>
                  <a:cubicBezTo>
                    <a:pt x="865" y="931"/>
                    <a:pt x="865" y="931"/>
                    <a:pt x="865" y="931"/>
                  </a:cubicBezTo>
                  <a:cubicBezTo>
                    <a:pt x="872" y="934"/>
                    <a:pt x="872" y="934"/>
                    <a:pt x="872" y="934"/>
                  </a:cubicBezTo>
                  <a:cubicBezTo>
                    <a:pt x="895" y="942"/>
                    <a:pt x="910" y="963"/>
                    <a:pt x="910" y="987"/>
                  </a:cubicBezTo>
                  <a:cubicBezTo>
                    <a:pt x="910" y="1018"/>
                    <a:pt x="885" y="1044"/>
                    <a:pt x="854" y="1044"/>
                  </a:cubicBezTo>
                  <a:cubicBezTo>
                    <a:pt x="823" y="1044"/>
                    <a:pt x="797" y="1018"/>
                    <a:pt x="797" y="987"/>
                  </a:cubicBezTo>
                  <a:cubicBezTo>
                    <a:pt x="797" y="968"/>
                    <a:pt x="807" y="950"/>
                    <a:pt x="823" y="940"/>
                  </a:cubicBezTo>
                  <a:cubicBezTo>
                    <a:pt x="830" y="935"/>
                    <a:pt x="830" y="935"/>
                    <a:pt x="830" y="935"/>
                  </a:cubicBezTo>
                  <a:cubicBezTo>
                    <a:pt x="829" y="927"/>
                    <a:pt x="829" y="927"/>
                    <a:pt x="829" y="927"/>
                  </a:cubicBezTo>
                  <a:cubicBezTo>
                    <a:pt x="827" y="910"/>
                    <a:pt x="823" y="892"/>
                    <a:pt x="820" y="876"/>
                  </a:cubicBezTo>
                  <a:cubicBezTo>
                    <a:pt x="808" y="827"/>
                    <a:pt x="790" y="782"/>
                    <a:pt x="766" y="743"/>
                  </a:cubicBezTo>
                  <a:cubicBezTo>
                    <a:pt x="743" y="704"/>
                    <a:pt x="711" y="675"/>
                    <a:pt x="670" y="654"/>
                  </a:cubicBezTo>
                  <a:cubicBezTo>
                    <a:pt x="632" y="635"/>
                    <a:pt x="586" y="625"/>
                    <a:pt x="534" y="625"/>
                  </a:cubicBezTo>
                  <a:cubicBezTo>
                    <a:pt x="525" y="625"/>
                    <a:pt x="525" y="625"/>
                    <a:pt x="525" y="625"/>
                  </a:cubicBezTo>
                  <a:cubicBezTo>
                    <a:pt x="486" y="625"/>
                    <a:pt x="450" y="633"/>
                    <a:pt x="417" y="648"/>
                  </a:cubicBezTo>
                  <a:cubicBezTo>
                    <a:pt x="386" y="662"/>
                    <a:pt x="365" y="680"/>
                    <a:pt x="351" y="703"/>
                  </a:cubicBezTo>
                  <a:cubicBezTo>
                    <a:pt x="348" y="708"/>
                    <a:pt x="343" y="711"/>
                    <a:pt x="336" y="711"/>
                  </a:cubicBezTo>
                  <a:cubicBezTo>
                    <a:pt x="335" y="711"/>
                    <a:pt x="334" y="711"/>
                    <a:pt x="333" y="711"/>
                  </a:cubicBezTo>
                  <a:cubicBezTo>
                    <a:pt x="325" y="709"/>
                    <a:pt x="320" y="702"/>
                    <a:pt x="320" y="694"/>
                  </a:cubicBezTo>
                  <a:cubicBezTo>
                    <a:pt x="320" y="559"/>
                    <a:pt x="320" y="559"/>
                    <a:pt x="320" y="559"/>
                  </a:cubicBezTo>
                  <a:cubicBezTo>
                    <a:pt x="320" y="439"/>
                    <a:pt x="326" y="356"/>
                    <a:pt x="340" y="312"/>
                  </a:cubicBezTo>
                  <a:cubicBezTo>
                    <a:pt x="355" y="264"/>
                    <a:pt x="390" y="238"/>
                    <a:pt x="439" y="238"/>
                  </a:cubicBezTo>
                  <a:cubicBezTo>
                    <a:pt x="498" y="238"/>
                    <a:pt x="521" y="265"/>
                    <a:pt x="531" y="288"/>
                  </a:cubicBezTo>
                  <a:cubicBezTo>
                    <a:pt x="541" y="313"/>
                    <a:pt x="546" y="350"/>
                    <a:pt x="548" y="406"/>
                  </a:cubicBezTo>
                  <a:cubicBezTo>
                    <a:pt x="548" y="417"/>
                    <a:pt x="548" y="417"/>
                    <a:pt x="548" y="417"/>
                  </a:cubicBezTo>
                  <a:cubicBezTo>
                    <a:pt x="811" y="417"/>
                    <a:pt x="811" y="417"/>
                    <a:pt x="811" y="417"/>
                  </a:cubicBezTo>
                  <a:cubicBezTo>
                    <a:pt x="810" y="405"/>
                    <a:pt x="810" y="405"/>
                    <a:pt x="810" y="405"/>
                  </a:cubicBezTo>
                  <a:cubicBezTo>
                    <a:pt x="810" y="343"/>
                    <a:pt x="803" y="291"/>
                    <a:pt x="790" y="245"/>
                  </a:cubicBezTo>
                  <a:cubicBezTo>
                    <a:pt x="776" y="200"/>
                    <a:pt x="755" y="161"/>
                    <a:pt x="727" y="130"/>
                  </a:cubicBezTo>
                  <a:cubicBezTo>
                    <a:pt x="700" y="98"/>
                    <a:pt x="662" y="74"/>
                    <a:pt x="614" y="58"/>
                  </a:cubicBezTo>
                  <a:cubicBezTo>
                    <a:pt x="566" y="42"/>
                    <a:pt x="507" y="34"/>
                    <a:pt x="437" y="34"/>
                  </a:cubicBezTo>
                  <a:cubicBezTo>
                    <a:pt x="373" y="34"/>
                    <a:pt x="317" y="43"/>
                    <a:pt x="270" y="59"/>
                  </a:cubicBezTo>
                  <a:cubicBezTo>
                    <a:pt x="223" y="76"/>
                    <a:pt x="184" y="98"/>
                    <a:pt x="155" y="126"/>
                  </a:cubicBezTo>
                  <a:cubicBezTo>
                    <a:pt x="125" y="154"/>
                    <a:pt x="101" y="190"/>
                    <a:pt x="83" y="233"/>
                  </a:cubicBezTo>
                  <a:cubicBezTo>
                    <a:pt x="65" y="277"/>
                    <a:pt x="51" y="323"/>
                    <a:pt x="44" y="371"/>
                  </a:cubicBezTo>
                  <a:cubicBezTo>
                    <a:pt x="36" y="422"/>
                    <a:pt x="32" y="478"/>
                    <a:pt x="32" y="538"/>
                  </a:cubicBezTo>
                  <a:cubicBezTo>
                    <a:pt x="32" y="1082"/>
                    <a:pt x="32" y="1082"/>
                    <a:pt x="32" y="1082"/>
                  </a:cubicBezTo>
                  <a:cubicBezTo>
                    <a:pt x="32" y="1153"/>
                    <a:pt x="41" y="1219"/>
                    <a:pt x="57" y="1278"/>
                  </a:cubicBezTo>
                  <a:cubicBezTo>
                    <a:pt x="72" y="1335"/>
                    <a:pt x="97" y="1386"/>
                    <a:pt x="129" y="1431"/>
                  </a:cubicBezTo>
                  <a:cubicBezTo>
                    <a:pt x="160" y="1474"/>
                    <a:pt x="202" y="1508"/>
                    <a:pt x="254" y="1531"/>
                  </a:cubicBezTo>
                  <a:cubicBezTo>
                    <a:pt x="306" y="1555"/>
                    <a:pt x="368" y="1567"/>
                    <a:pt x="438" y="1567"/>
                  </a:cubicBezTo>
                  <a:cubicBezTo>
                    <a:pt x="446" y="1567"/>
                    <a:pt x="453" y="1573"/>
                    <a:pt x="455" y="1581"/>
                  </a:cubicBezTo>
                  <a:cubicBezTo>
                    <a:pt x="455" y="1582"/>
                    <a:pt x="455" y="1582"/>
                    <a:pt x="455" y="1582"/>
                  </a:cubicBezTo>
                  <a:cubicBezTo>
                    <a:pt x="455" y="1582"/>
                    <a:pt x="455" y="1582"/>
                    <a:pt x="455" y="1582"/>
                  </a:cubicBezTo>
                  <a:cubicBezTo>
                    <a:pt x="456" y="1584"/>
                    <a:pt x="456" y="1586"/>
                    <a:pt x="456" y="1588"/>
                  </a:cubicBezTo>
                  <a:cubicBezTo>
                    <a:pt x="456" y="4056"/>
                    <a:pt x="456" y="4056"/>
                    <a:pt x="456" y="4056"/>
                  </a:cubicBezTo>
                  <a:cubicBezTo>
                    <a:pt x="456" y="4057"/>
                    <a:pt x="456" y="4057"/>
                    <a:pt x="456" y="4057"/>
                  </a:cubicBezTo>
                  <a:cubicBezTo>
                    <a:pt x="456" y="4057"/>
                    <a:pt x="456" y="4057"/>
                    <a:pt x="456" y="4057"/>
                  </a:cubicBezTo>
                  <a:cubicBezTo>
                    <a:pt x="456" y="4065"/>
                    <a:pt x="456" y="4065"/>
                    <a:pt x="456" y="4065"/>
                  </a:cubicBezTo>
                  <a:cubicBezTo>
                    <a:pt x="456" y="4118"/>
                    <a:pt x="474" y="4171"/>
                    <a:pt x="507" y="4213"/>
                  </a:cubicBezTo>
                  <a:cubicBezTo>
                    <a:pt x="519" y="4228"/>
                    <a:pt x="526" y="4246"/>
                    <a:pt x="526" y="4266"/>
                  </a:cubicBezTo>
                  <a:cubicBezTo>
                    <a:pt x="526" y="4314"/>
                    <a:pt x="487" y="4353"/>
                    <a:pt x="439" y="4353"/>
                  </a:cubicBezTo>
                  <a:close/>
                </a:path>
              </a:pathLst>
            </a:custGeom>
            <a:solidFill>
              <a:srgbClr val="4D52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70065" tIns="35032" rIns="70065" bIns="35032" numCol="1" anchor="t" anchorCtr="0" compatLnSpc="1">
              <a:prstTxWarp prst="textNoShape">
                <a:avLst/>
              </a:prstTxWarp>
            </a:bodyPr>
            <a:lstStyle/>
            <a:p>
              <a:pPr defTabSz="525506"/>
              <a:endParaRPr lang="en-US" sz="137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BC298E7-A9FF-CEB4-13D3-88B91BB0F49A}"/>
                </a:ext>
              </a:extLst>
            </p:cNvPr>
            <p:cNvSpPr txBox="1"/>
            <p:nvPr/>
          </p:nvSpPr>
          <p:spPr>
            <a:xfrm>
              <a:off x="257816" y="1642063"/>
              <a:ext cx="1200483" cy="572298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defTabSz="525506"/>
              <a:r>
                <a:rPr lang="en-US" sz="805" dirty="0">
                  <a:solidFill>
                    <a:prstClr val="black"/>
                  </a:solidFill>
                  <a:latin typeface="Calibri" panose="020F0502020204030204"/>
                </a:rPr>
                <a:t>Establish the scope of anomaly detection. DO data segmentation accordingly. Example 1: Exclude Big international corporations and focus on SMB companies. Example 2: Focus on a set of industrial activities.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C237122-62FB-D5B4-145C-6A3B6B63248B}"/>
                </a:ext>
              </a:extLst>
            </p:cNvPr>
            <p:cNvSpPr txBox="1"/>
            <p:nvPr/>
          </p:nvSpPr>
          <p:spPr>
            <a:xfrm>
              <a:off x="437967" y="1252898"/>
              <a:ext cx="643997" cy="16020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defTabSz="525506"/>
              <a:r>
                <a:rPr lang="en-US" sz="920" b="1" dirty="0">
                  <a:solidFill>
                    <a:prstClr val="black"/>
                  </a:solidFill>
                  <a:latin typeface="Calibri" panose="020F0502020204030204"/>
                </a:rPr>
                <a:t>SET YOUR GOAL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004D740-97B7-C7CE-6EA3-F1B4BBF0DB22}"/>
                </a:ext>
              </a:extLst>
            </p:cNvPr>
            <p:cNvSpPr txBox="1"/>
            <p:nvPr/>
          </p:nvSpPr>
          <p:spPr>
            <a:xfrm>
              <a:off x="1796183" y="1255015"/>
              <a:ext cx="643997" cy="25716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defTabSz="525506"/>
              <a:r>
                <a:rPr lang="en-US" sz="920" b="1" dirty="0">
                  <a:solidFill>
                    <a:prstClr val="black"/>
                  </a:solidFill>
                  <a:latin typeface="Calibri" panose="020F0502020204030204"/>
                </a:rPr>
                <a:t>PREPARE YOUR DATA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E198133-7FF7-EDEA-E550-7A69763C88E8}"/>
                </a:ext>
              </a:extLst>
            </p:cNvPr>
            <p:cNvSpPr txBox="1"/>
            <p:nvPr/>
          </p:nvSpPr>
          <p:spPr>
            <a:xfrm>
              <a:off x="1538900" y="1646826"/>
              <a:ext cx="1200483" cy="572298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defTabSz="525506"/>
              <a:r>
                <a:rPr lang="en-US" sz="805" dirty="0">
                  <a:solidFill>
                    <a:prstClr val="black"/>
                  </a:solidFill>
                  <a:latin typeface="Calibri" panose="020F0502020204030204"/>
                </a:rPr>
                <a:t>According to your goal, prepare two sets of data: e-Invoicing monthly files (up to 12) and a single taxpayer profile file. Use provided data schemas for your data wrangling. Prepare your Exchange Rates Table.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11C6E7C-1709-F498-2AD0-6E9C06FA1314}"/>
                </a:ext>
              </a:extLst>
            </p:cNvPr>
            <p:cNvSpPr txBox="1"/>
            <p:nvPr/>
          </p:nvSpPr>
          <p:spPr>
            <a:xfrm>
              <a:off x="3052407" y="1252596"/>
              <a:ext cx="643997" cy="25716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defTabSz="525506"/>
              <a:r>
                <a:rPr lang="en-US" sz="920" b="1" dirty="0">
                  <a:solidFill>
                    <a:prstClr val="black"/>
                  </a:solidFill>
                  <a:latin typeface="Calibri" panose="020F0502020204030204"/>
                </a:rPr>
                <a:t>RUN THE PIPELINE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D60537-2248-DDD8-4074-55BD2BB2587C}"/>
                </a:ext>
              </a:extLst>
            </p:cNvPr>
            <p:cNvSpPr txBox="1"/>
            <p:nvPr/>
          </p:nvSpPr>
          <p:spPr>
            <a:xfrm>
              <a:off x="2795124" y="1644407"/>
              <a:ext cx="1200483" cy="40261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defTabSz="525506"/>
              <a:r>
                <a:rPr lang="en-US" sz="805" dirty="0">
                  <a:solidFill>
                    <a:prstClr val="black"/>
                  </a:solidFill>
                  <a:latin typeface="Calibri" panose="020F0502020204030204"/>
                </a:rPr>
                <a:t>Calculate the consumption of resources. Bring data to the e-IAD Pipeline. Run de ML Pipeline and validate execution.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0B82CAE-69CE-8C8D-8E18-83CA27906A67}"/>
                </a:ext>
              </a:extLst>
            </p:cNvPr>
            <p:cNvSpPr txBox="1"/>
            <p:nvPr/>
          </p:nvSpPr>
          <p:spPr>
            <a:xfrm>
              <a:off x="4325281" y="1248740"/>
              <a:ext cx="643997" cy="257165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defTabSz="525506"/>
              <a:r>
                <a:rPr lang="en-US" sz="920" b="1" dirty="0">
                  <a:solidFill>
                    <a:prstClr val="black"/>
                  </a:solidFill>
                  <a:latin typeface="Calibri" panose="020F0502020204030204"/>
                </a:rPr>
                <a:t>ANALYZE RESULTS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64F004E-53C9-4635-CB02-8D84F26266A5}"/>
                </a:ext>
              </a:extLst>
            </p:cNvPr>
            <p:cNvSpPr txBox="1"/>
            <p:nvPr/>
          </p:nvSpPr>
          <p:spPr>
            <a:xfrm>
              <a:off x="4067998" y="1640552"/>
              <a:ext cx="1200483" cy="487454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defTabSz="525506"/>
              <a:r>
                <a:rPr lang="en-US" sz="805" dirty="0">
                  <a:solidFill>
                    <a:prstClr val="black"/>
                  </a:solidFill>
                  <a:latin typeface="Calibri" panose="020F0502020204030204"/>
                </a:rPr>
                <a:t>Interpret results and analyze those companies with the higher anomaly index scores. Use the Analytics and Anomalies dashboards in e-IAD. Identify patterns of interest. 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6610659-BEB0-D3E3-DEDA-4B63D968F4FE}"/>
                </a:ext>
              </a:extLst>
            </p:cNvPr>
            <p:cNvSpPr txBox="1"/>
            <p:nvPr/>
          </p:nvSpPr>
          <p:spPr>
            <a:xfrm>
              <a:off x="5568974" y="1252596"/>
              <a:ext cx="643997" cy="16020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defTabSz="525506"/>
              <a:r>
                <a:rPr lang="en-US" sz="920" b="1" dirty="0">
                  <a:solidFill>
                    <a:prstClr val="black"/>
                  </a:solidFill>
                  <a:latin typeface="Calibri" panose="020F0502020204030204"/>
                </a:rPr>
                <a:t>INVESTIGATE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9C410EC-B5B7-2900-18DC-EFCC2D6FD7DC}"/>
                </a:ext>
              </a:extLst>
            </p:cNvPr>
            <p:cNvSpPr txBox="1"/>
            <p:nvPr/>
          </p:nvSpPr>
          <p:spPr>
            <a:xfrm>
              <a:off x="5311691" y="1644407"/>
              <a:ext cx="1200483" cy="487454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defTabSz="525506"/>
              <a:r>
                <a:rPr lang="en-US" sz="805" dirty="0">
                  <a:solidFill>
                    <a:prstClr val="black"/>
                  </a:solidFill>
                  <a:latin typeface="Calibri" panose="020F0502020204030204"/>
                </a:rPr>
                <a:t>Expand the understanding of anomalies and data insights from the pipeline using the interactive visualization tool in e-IAD. Extract more data insights to interpret results better.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5AC3BE4-EC70-1EAA-986F-3036D44843E5}"/>
                </a:ext>
              </a:extLst>
            </p:cNvPr>
            <p:cNvSpPr txBox="1"/>
            <p:nvPr/>
          </p:nvSpPr>
          <p:spPr>
            <a:xfrm>
              <a:off x="6830300" y="1256131"/>
              <a:ext cx="643997" cy="16020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defTabSz="525506"/>
              <a:r>
                <a:rPr lang="en-US" sz="920" b="1" dirty="0">
                  <a:solidFill>
                    <a:prstClr val="black"/>
                  </a:solidFill>
                  <a:latin typeface="Calibri" panose="020F0502020204030204"/>
                </a:rPr>
                <a:t>ITERATE</a:t>
              </a:r>
            </a:p>
          </p:txBody>
        </p:sp>
        <p:cxnSp>
          <p:nvCxnSpPr>
            <p:cNvPr id="75" name="Connector: Elbow 74">
              <a:extLst>
                <a:ext uri="{FF2B5EF4-FFF2-40B4-BE49-F238E27FC236}">
                  <a16:creationId xmlns:a16="http://schemas.microsoft.com/office/drawing/2014/main" id="{24C5B4D1-80F9-CB83-B971-D946622EC5D0}"/>
                </a:ext>
              </a:extLst>
            </p:cNvPr>
            <p:cNvCxnSpPr>
              <a:stCxn id="11" idx="1"/>
              <a:endCxn id="13" idx="1"/>
            </p:cNvCxnSpPr>
            <p:nvPr/>
          </p:nvCxnSpPr>
          <p:spPr>
            <a:xfrm flipH="1">
              <a:off x="208899" y="2984337"/>
              <a:ext cx="7607412" cy="8467"/>
            </a:xfrm>
            <a:prstGeom prst="bentConnector5">
              <a:avLst>
                <a:gd name="adj1" fmla="val -71"/>
                <a:gd name="adj2" fmla="val 5775000"/>
                <a:gd name="adj3" fmla="val 99986"/>
              </a:avLst>
            </a:prstGeom>
            <a:ln w="19050">
              <a:solidFill>
                <a:srgbClr val="FFFF00"/>
              </a:solidFill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2556FF8B-2A10-4185-BC69-AC384F305237}"/>
                </a:ext>
              </a:extLst>
            </p:cNvPr>
            <p:cNvSpPr/>
            <p:nvPr/>
          </p:nvSpPr>
          <p:spPr>
            <a:xfrm>
              <a:off x="124610" y="2989294"/>
              <a:ext cx="168578" cy="145326"/>
            </a:xfrm>
            <a:prstGeom prst="triangl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25506"/>
              <a:endParaRPr lang="en-US" sz="1379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B6F2F48-126C-D6F8-0811-F0233CE7E879}"/>
                </a:ext>
              </a:extLst>
            </p:cNvPr>
            <p:cNvSpPr txBox="1"/>
            <p:nvPr/>
          </p:nvSpPr>
          <p:spPr>
            <a:xfrm>
              <a:off x="6581826" y="1637372"/>
              <a:ext cx="1200483" cy="487454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defTabSz="525506"/>
              <a:r>
                <a:rPr lang="en-US" sz="805" dirty="0">
                  <a:solidFill>
                    <a:prstClr val="black"/>
                  </a:solidFill>
                  <a:latin typeface="Calibri" panose="020F0502020204030204"/>
                </a:rPr>
                <a:t>Document data insights to identify new data segmentation and data filtering criteria to iterate to step 1, so you repeat the process to improve anomaly detection results. </a:t>
              </a:r>
            </a:p>
          </p:txBody>
        </p:sp>
        <p:sp>
          <p:nvSpPr>
            <p:cNvPr id="84" name="Title 1">
              <a:extLst>
                <a:ext uri="{FF2B5EF4-FFF2-40B4-BE49-F238E27FC236}">
                  <a16:creationId xmlns:a16="http://schemas.microsoft.com/office/drawing/2014/main" id="{44DF690D-363C-091B-B132-D110A5911BE2}"/>
                </a:ext>
              </a:extLst>
            </p:cNvPr>
            <p:cNvSpPr txBox="1">
              <a:spLocks/>
            </p:cNvSpPr>
            <p:nvPr/>
          </p:nvSpPr>
          <p:spPr>
            <a:xfrm>
              <a:off x="134649" y="72902"/>
              <a:ext cx="7345680" cy="290804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algn="l" defTabSz="932742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3600" b="0" kern="1200" cap="none" spc="-50" baseline="0" dirty="0" smtClean="0">
                  <a:ln w="3175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defTabSz="714788">
                <a:defRPr/>
              </a:pPr>
              <a:r>
                <a:rPr lang="en-US" sz="2759" spc="-57" dirty="0">
                  <a:solidFill>
                    <a:srgbClr val="000000"/>
                  </a:solidFill>
                  <a:latin typeface="Segoe UI Semibold"/>
                </a:rPr>
                <a:t>How it works</a:t>
              </a:r>
              <a:endParaRPr lang="en-US" sz="2759" spc="-38" dirty="0">
                <a:solidFill>
                  <a:srgbClr val="000000"/>
                </a:solidFill>
                <a:latin typeface="Segoe UI Semibold"/>
              </a:endParaRPr>
            </a:p>
          </p:txBody>
        </p:sp>
        <p:sp>
          <p:nvSpPr>
            <p:cNvPr id="86" name="location_3" title="Icon of a map with a pin in it">
              <a:extLst>
                <a:ext uri="{FF2B5EF4-FFF2-40B4-BE49-F238E27FC236}">
                  <a16:creationId xmlns:a16="http://schemas.microsoft.com/office/drawing/2014/main" id="{515EB997-0AB2-9B95-2F3F-95D8C326244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26486" y="2667071"/>
              <a:ext cx="290243" cy="243840"/>
            </a:xfrm>
            <a:custGeom>
              <a:avLst/>
              <a:gdLst>
                <a:gd name="T0" fmla="*/ 84 w 360"/>
                <a:gd name="T1" fmla="*/ 109 h 302"/>
                <a:gd name="T2" fmla="*/ 276 w 360"/>
                <a:gd name="T3" fmla="*/ 109 h 302"/>
                <a:gd name="T4" fmla="*/ 360 w 360"/>
                <a:gd name="T5" fmla="*/ 302 h 302"/>
                <a:gd name="T6" fmla="*/ 0 w 360"/>
                <a:gd name="T7" fmla="*/ 302 h 302"/>
                <a:gd name="T8" fmla="*/ 84 w 360"/>
                <a:gd name="T9" fmla="*/ 109 h 302"/>
                <a:gd name="T10" fmla="*/ 180 w 360"/>
                <a:gd name="T11" fmla="*/ 72 h 302"/>
                <a:gd name="T12" fmla="*/ 216 w 360"/>
                <a:gd name="T13" fmla="*/ 36 h 302"/>
                <a:gd name="T14" fmla="*/ 180 w 360"/>
                <a:gd name="T15" fmla="*/ 0 h 302"/>
                <a:gd name="T16" fmla="*/ 144 w 360"/>
                <a:gd name="T17" fmla="*/ 36 h 302"/>
                <a:gd name="T18" fmla="*/ 180 w 360"/>
                <a:gd name="T19" fmla="*/ 72 h 302"/>
                <a:gd name="T20" fmla="*/ 180 w 360"/>
                <a:gd name="T21" fmla="*/ 72 h 302"/>
                <a:gd name="T22" fmla="*/ 180 w 360"/>
                <a:gd name="T23" fmla="*/ 216 h 302"/>
                <a:gd name="T24" fmla="*/ 36 w 360"/>
                <a:gd name="T25" fmla="*/ 218 h 302"/>
                <a:gd name="T26" fmla="*/ 323 w 360"/>
                <a:gd name="T27" fmla="*/ 218 h 302"/>
                <a:gd name="T28" fmla="*/ 111 w 360"/>
                <a:gd name="T29" fmla="*/ 218 h 302"/>
                <a:gd name="T30" fmla="*/ 94 w 360"/>
                <a:gd name="T31" fmla="*/ 302 h 302"/>
                <a:gd name="T32" fmla="*/ 267 w 360"/>
                <a:gd name="T33" fmla="*/ 302 h 302"/>
                <a:gd name="T34" fmla="*/ 222 w 360"/>
                <a:gd name="T35" fmla="*/ 109 h 302"/>
                <a:gd name="T36" fmla="*/ 236 w 360"/>
                <a:gd name="T37" fmla="*/ 169 h 302"/>
                <a:gd name="T38" fmla="*/ 302 w 360"/>
                <a:gd name="T39" fmla="*/ 169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0" h="302">
                  <a:moveTo>
                    <a:pt x="84" y="109"/>
                  </a:moveTo>
                  <a:cubicBezTo>
                    <a:pt x="276" y="109"/>
                    <a:pt x="276" y="109"/>
                    <a:pt x="276" y="109"/>
                  </a:cubicBezTo>
                  <a:cubicBezTo>
                    <a:pt x="360" y="302"/>
                    <a:pt x="360" y="302"/>
                    <a:pt x="360" y="302"/>
                  </a:cubicBezTo>
                  <a:cubicBezTo>
                    <a:pt x="0" y="302"/>
                    <a:pt x="0" y="302"/>
                    <a:pt x="0" y="302"/>
                  </a:cubicBezTo>
                  <a:lnTo>
                    <a:pt x="84" y="109"/>
                  </a:lnTo>
                  <a:close/>
                  <a:moveTo>
                    <a:pt x="180" y="72"/>
                  </a:moveTo>
                  <a:cubicBezTo>
                    <a:pt x="200" y="72"/>
                    <a:pt x="216" y="56"/>
                    <a:pt x="216" y="36"/>
                  </a:cubicBezTo>
                  <a:cubicBezTo>
                    <a:pt x="216" y="16"/>
                    <a:pt x="200" y="0"/>
                    <a:pt x="180" y="0"/>
                  </a:cubicBezTo>
                  <a:cubicBezTo>
                    <a:pt x="160" y="0"/>
                    <a:pt x="144" y="16"/>
                    <a:pt x="144" y="36"/>
                  </a:cubicBezTo>
                  <a:cubicBezTo>
                    <a:pt x="144" y="56"/>
                    <a:pt x="160" y="72"/>
                    <a:pt x="180" y="72"/>
                  </a:cubicBezTo>
                  <a:close/>
                  <a:moveTo>
                    <a:pt x="180" y="72"/>
                  </a:moveTo>
                  <a:cubicBezTo>
                    <a:pt x="180" y="216"/>
                    <a:pt x="180" y="216"/>
                    <a:pt x="180" y="216"/>
                  </a:cubicBezTo>
                  <a:moveTo>
                    <a:pt x="36" y="218"/>
                  </a:moveTo>
                  <a:cubicBezTo>
                    <a:pt x="323" y="218"/>
                    <a:pt x="323" y="218"/>
                    <a:pt x="323" y="218"/>
                  </a:cubicBezTo>
                  <a:moveTo>
                    <a:pt x="111" y="218"/>
                  </a:moveTo>
                  <a:cubicBezTo>
                    <a:pt x="94" y="302"/>
                    <a:pt x="94" y="302"/>
                    <a:pt x="94" y="302"/>
                  </a:cubicBezTo>
                  <a:moveTo>
                    <a:pt x="267" y="302"/>
                  </a:moveTo>
                  <a:cubicBezTo>
                    <a:pt x="222" y="109"/>
                    <a:pt x="222" y="109"/>
                    <a:pt x="222" y="109"/>
                  </a:cubicBezTo>
                  <a:moveTo>
                    <a:pt x="236" y="169"/>
                  </a:moveTo>
                  <a:cubicBezTo>
                    <a:pt x="302" y="169"/>
                    <a:pt x="302" y="169"/>
                    <a:pt x="302" y="169"/>
                  </a:cubicBezTo>
                </a:path>
              </a:pathLst>
            </a:custGeom>
            <a:noFill/>
            <a:ln w="15875" cap="sq">
              <a:solidFill>
                <a:srgbClr val="4D525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0065" tIns="35032" rIns="70065" bIns="35032" numCol="1" anchor="t" anchorCtr="0" compatLnSpc="1">
              <a:prstTxWarp prst="textNoShape">
                <a:avLst/>
              </a:prstTxWarp>
            </a:bodyPr>
            <a:lstStyle/>
            <a:p>
              <a:pPr defTabSz="525506"/>
              <a:endParaRPr lang="en-US" sz="691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latin typeface="Calibri" panose="020F0502020204030204"/>
              </a:endParaRPr>
            </a:p>
          </p:txBody>
        </p:sp>
        <p:sp>
          <p:nvSpPr>
            <p:cNvPr id="88" name="binary" title="Icon of binary code, ones and zeros">
              <a:extLst>
                <a:ext uri="{FF2B5EF4-FFF2-40B4-BE49-F238E27FC236}">
                  <a16:creationId xmlns:a16="http://schemas.microsoft.com/office/drawing/2014/main" id="{8A36AA3C-CA92-F8F5-540E-271853F77B4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906987" y="2700356"/>
              <a:ext cx="243840" cy="210555"/>
            </a:xfrm>
            <a:custGeom>
              <a:avLst/>
              <a:gdLst>
                <a:gd name="T0" fmla="*/ 0 w 245"/>
                <a:gd name="T1" fmla="*/ 48 h 212"/>
                <a:gd name="T2" fmla="*/ 92 w 245"/>
                <a:gd name="T3" fmla="*/ 48 h 212"/>
                <a:gd name="T4" fmla="*/ 183 w 245"/>
                <a:gd name="T5" fmla="*/ 48 h 212"/>
                <a:gd name="T6" fmla="*/ 62 w 245"/>
                <a:gd name="T7" fmla="*/ 15 h 212"/>
                <a:gd name="T8" fmla="*/ 46 w 245"/>
                <a:gd name="T9" fmla="*/ 0 h 212"/>
                <a:gd name="T10" fmla="*/ 30 w 245"/>
                <a:gd name="T11" fmla="*/ 33 h 212"/>
                <a:gd name="T12" fmla="*/ 46 w 245"/>
                <a:gd name="T13" fmla="*/ 49 h 212"/>
                <a:gd name="T14" fmla="*/ 153 w 245"/>
                <a:gd name="T15" fmla="*/ 33 h 212"/>
                <a:gd name="T16" fmla="*/ 137 w 245"/>
                <a:gd name="T17" fmla="*/ 0 h 212"/>
                <a:gd name="T18" fmla="*/ 122 w 245"/>
                <a:gd name="T19" fmla="*/ 15 h 212"/>
                <a:gd name="T20" fmla="*/ 137 w 245"/>
                <a:gd name="T21" fmla="*/ 49 h 212"/>
                <a:gd name="T22" fmla="*/ 153 w 245"/>
                <a:gd name="T23" fmla="*/ 33 h 212"/>
                <a:gd name="T24" fmla="*/ 245 w 245"/>
                <a:gd name="T25" fmla="*/ 15 h 212"/>
                <a:gd name="T26" fmla="*/ 229 w 245"/>
                <a:gd name="T27" fmla="*/ 0 h 212"/>
                <a:gd name="T28" fmla="*/ 213 w 245"/>
                <a:gd name="T29" fmla="*/ 33 h 212"/>
                <a:gd name="T30" fmla="*/ 229 w 245"/>
                <a:gd name="T31" fmla="*/ 49 h 212"/>
                <a:gd name="T32" fmla="*/ 0 w 245"/>
                <a:gd name="T33" fmla="*/ 163 h 212"/>
                <a:gd name="T34" fmla="*/ 92 w 245"/>
                <a:gd name="T35" fmla="*/ 163 h 212"/>
                <a:gd name="T36" fmla="*/ 183 w 245"/>
                <a:gd name="T37" fmla="*/ 163 h 212"/>
                <a:gd name="T38" fmla="*/ 62 w 245"/>
                <a:gd name="T39" fmla="*/ 196 h 212"/>
                <a:gd name="T40" fmla="*/ 46 w 245"/>
                <a:gd name="T41" fmla="*/ 163 h 212"/>
                <a:gd name="T42" fmla="*/ 30 w 245"/>
                <a:gd name="T43" fmla="*/ 179 h 212"/>
                <a:gd name="T44" fmla="*/ 46 w 245"/>
                <a:gd name="T45" fmla="*/ 212 h 212"/>
                <a:gd name="T46" fmla="*/ 62 w 245"/>
                <a:gd name="T47" fmla="*/ 196 h 212"/>
                <a:gd name="T48" fmla="*/ 153 w 245"/>
                <a:gd name="T49" fmla="*/ 179 h 212"/>
                <a:gd name="T50" fmla="*/ 137 w 245"/>
                <a:gd name="T51" fmla="*/ 163 h 212"/>
                <a:gd name="T52" fmla="*/ 122 w 245"/>
                <a:gd name="T53" fmla="*/ 196 h 212"/>
                <a:gd name="T54" fmla="*/ 137 w 245"/>
                <a:gd name="T55" fmla="*/ 212 h 212"/>
                <a:gd name="T56" fmla="*/ 245 w 245"/>
                <a:gd name="T57" fmla="*/ 196 h 212"/>
                <a:gd name="T58" fmla="*/ 229 w 245"/>
                <a:gd name="T59" fmla="*/ 163 h 212"/>
                <a:gd name="T60" fmla="*/ 213 w 245"/>
                <a:gd name="T61" fmla="*/ 179 h 212"/>
                <a:gd name="T62" fmla="*/ 229 w 245"/>
                <a:gd name="T63" fmla="*/ 212 h 212"/>
                <a:gd name="T64" fmla="*/ 245 w 245"/>
                <a:gd name="T65" fmla="*/ 196 h 212"/>
                <a:gd name="T66" fmla="*/ 62 w 245"/>
                <a:gd name="T67" fmla="*/ 131 h 212"/>
                <a:gd name="T68" fmla="*/ 153 w 245"/>
                <a:gd name="T69" fmla="*/ 131 h 212"/>
                <a:gd name="T70" fmla="*/ 32 w 245"/>
                <a:gd name="T71" fmla="*/ 98 h 212"/>
                <a:gd name="T72" fmla="*/ 16 w 245"/>
                <a:gd name="T73" fmla="*/ 83 h 212"/>
                <a:gd name="T74" fmla="*/ 0 w 245"/>
                <a:gd name="T75" fmla="*/ 116 h 212"/>
                <a:gd name="T76" fmla="*/ 16 w 245"/>
                <a:gd name="T77" fmla="*/ 132 h 212"/>
                <a:gd name="T78" fmla="*/ 123 w 245"/>
                <a:gd name="T79" fmla="*/ 116 h 212"/>
                <a:gd name="T80" fmla="*/ 107 w 245"/>
                <a:gd name="T81" fmla="*/ 83 h 212"/>
                <a:gd name="T82" fmla="*/ 92 w 245"/>
                <a:gd name="T83" fmla="*/ 98 h 212"/>
                <a:gd name="T84" fmla="*/ 107 w 245"/>
                <a:gd name="T85" fmla="*/ 132 h 212"/>
                <a:gd name="T86" fmla="*/ 123 w 245"/>
                <a:gd name="T87" fmla="*/ 116 h 212"/>
                <a:gd name="T88" fmla="*/ 215 w 245"/>
                <a:gd name="T89" fmla="*/ 98 h 212"/>
                <a:gd name="T90" fmla="*/ 199 w 245"/>
                <a:gd name="T91" fmla="*/ 83 h 212"/>
                <a:gd name="T92" fmla="*/ 183 w 245"/>
                <a:gd name="T93" fmla="*/ 116 h 212"/>
                <a:gd name="T94" fmla="*/ 199 w 245"/>
                <a:gd name="T95" fmla="*/ 132 h 212"/>
                <a:gd name="T96" fmla="*/ 245 w 245"/>
                <a:gd name="T97" fmla="*/ 8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5" h="212">
                  <a:moveTo>
                    <a:pt x="0" y="0"/>
                  </a:moveTo>
                  <a:cubicBezTo>
                    <a:pt x="0" y="48"/>
                    <a:pt x="0" y="48"/>
                    <a:pt x="0" y="48"/>
                  </a:cubicBezTo>
                  <a:moveTo>
                    <a:pt x="92" y="0"/>
                  </a:moveTo>
                  <a:cubicBezTo>
                    <a:pt x="92" y="48"/>
                    <a:pt x="92" y="48"/>
                    <a:pt x="92" y="48"/>
                  </a:cubicBezTo>
                  <a:moveTo>
                    <a:pt x="183" y="0"/>
                  </a:moveTo>
                  <a:cubicBezTo>
                    <a:pt x="183" y="48"/>
                    <a:pt x="183" y="48"/>
                    <a:pt x="183" y="48"/>
                  </a:cubicBezTo>
                  <a:moveTo>
                    <a:pt x="62" y="33"/>
                  </a:moveTo>
                  <a:cubicBezTo>
                    <a:pt x="62" y="15"/>
                    <a:pt x="62" y="15"/>
                    <a:pt x="62" y="15"/>
                  </a:cubicBezTo>
                  <a:cubicBezTo>
                    <a:pt x="62" y="7"/>
                    <a:pt x="55" y="0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7" y="0"/>
                    <a:pt x="30" y="7"/>
                    <a:pt x="30" y="15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41"/>
                    <a:pt x="37" y="49"/>
                    <a:pt x="46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55" y="49"/>
                    <a:pt x="62" y="41"/>
                    <a:pt x="62" y="33"/>
                  </a:cubicBezTo>
                  <a:close/>
                  <a:moveTo>
                    <a:pt x="153" y="33"/>
                  </a:moveTo>
                  <a:cubicBezTo>
                    <a:pt x="153" y="15"/>
                    <a:pt x="153" y="15"/>
                    <a:pt x="153" y="15"/>
                  </a:cubicBezTo>
                  <a:cubicBezTo>
                    <a:pt x="153" y="7"/>
                    <a:pt x="146" y="0"/>
                    <a:pt x="137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29" y="0"/>
                    <a:pt x="122" y="7"/>
                    <a:pt x="122" y="15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2" y="41"/>
                    <a:pt x="129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46" y="49"/>
                    <a:pt x="153" y="41"/>
                    <a:pt x="153" y="33"/>
                  </a:cubicBezTo>
                  <a:close/>
                  <a:moveTo>
                    <a:pt x="245" y="33"/>
                  </a:moveTo>
                  <a:cubicBezTo>
                    <a:pt x="245" y="15"/>
                    <a:pt x="245" y="15"/>
                    <a:pt x="245" y="15"/>
                  </a:cubicBezTo>
                  <a:cubicBezTo>
                    <a:pt x="245" y="7"/>
                    <a:pt x="237" y="0"/>
                    <a:pt x="229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20" y="0"/>
                    <a:pt x="213" y="7"/>
                    <a:pt x="213" y="15"/>
                  </a:cubicBezTo>
                  <a:cubicBezTo>
                    <a:pt x="213" y="33"/>
                    <a:pt x="213" y="33"/>
                    <a:pt x="213" y="33"/>
                  </a:cubicBezTo>
                  <a:cubicBezTo>
                    <a:pt x="213" y="41"/>
                    <a:pt x="220" y="49"/>
                    <a:pt x="229" y="49"/>
                  </a:cubicBezTo>
                  <a:cubicBezTo>
                    <a:pt x="229" y="49"/>
                    <a:pt x="229" y="49"/>
                    <a:pt x="229" y="49"/>
                  </a:cubicBezTo>
                  <a:cubicBezTo>
                    <a:pt x="237" y="49"/>
                    <a:pt x="245" y="41"/>
                    <a:pt x="245" y="33"/>
                  </a:cubicBezTo>
                  <a:close/>
                  <a:moveTo>
                    <a:pt x="0" y="163"/>
                  </a:moveTo>
                  <a:cubicBezTo>
                    <a:pt x="0" y="212"/>
                    <a:pt x="0" y="212"/>
                    <a:pt x="0" y="212"/>
                  </a:cubicBezTo>
                  <a:moveTo>
                    <a:pt x="92" y="163"/>
                  </a:moveTo>
                  <a:cubicBezTo>
                    <a:pt x="92" y="212"/>
                    <a:pt x="92" y="212"/>
                    <a:pt x="92" y="212"/>
                  </a:cubicBezTo>
                  <a:moveTo>
                    <a:pt x="183" y="163"/>
                  </a:moveTo>
                  <a:cubicBezTo>
                    <a:pt x="183" y="212"/>
                    <a:pt x="183" y="212"/>
                    <a:pt x="183" y="212"/>
                  </a:cubicBezTo>
                  <a:moveTo>
                    <a:pt x="62" y="196"/>
                  </a:moveTo>
                  <a:cubicBezTo>
                    <a:pt x="62" y="179"/>
                    <a:pt x="62" y="179"/>
                    <a:pt x="62" y="179"/>
                  </a:cubicBezTo>
                  <a:cubicBezTo>
                    <a:pt x="62" y="170"/>
                    <a:pt x="55" y="163"/>
                    <a:pt x="46" y="163"/>
                  </a:cubicBezTo>
                  <a:cubicBezTo>
                    <a:pt x="46" y="163"/>
                    <a:pt x="46" y="163"/>
                    <a:pt x="46" y="163"/>
                  </a:cubicBezTo>
                  <a:cubicBezTo>
                    <a:pt x="37" y="163"/>
                    <a:pt x="30" y="170"/>
                    <a:pt x="30" y="179"/>
                  </a:cubicBezTo>
                  <a:cubicBezTo>
                    <a:pt x="30" y="196"/>
                    <a:pt x="30" y="196"/>
                    <a:pt x="30" y="196"/>
                  </a:cubicBezTo>
                  <a:cubicBezTo>
                    <a:pt x="30" y="205"/>
                    <a:pt x="37" y="212"/>
                    <a:pt x="46" y="212"/>
                  </a:cubicBezTo>
                  <a:cubicBezTo>
                    <a:pt x="46" y="212"/>
                    <a:pt x="46" y="212"/>
                    <a:pt x="46" y="212"/>
                  </a:cubicBezTo>
                  <a:cubicBezTo>
                    <a:pt x="55" y="212"/>
                    <a:pt x="62" y="205"/>
                    <a:pt x="62" y="196"/>
                  </a:cubicBezTo>
                  <a:close/>
                  <a:moveTo>
                    <a:pt x="153" y="196"/>
                  </a:moveTo>
                  <a:cubicBezTo>
                    <a:pt x="153" y="179"/>
                    <a:pt x="153" y="179"/>
                    <a:pt x="153" y="179"/>
                  </a:cubicBezTo>
                  <a:cubicBezTo>
                    <a:pt x="153" y="170"/>
                    <a:pt x="146" y="163"/>
                    <a:pt x="137" y="163"/>
                  </a:cubicBezTo>
                  <a:cubicBezTo>
                    <a:pt x="137" y="163"/>
                    <a:pt x="137" y="163"/>
                    <a:pt x="137" y="163"/>
                  </a:cubicBezTo>
                  <a:cubicBezTo>
                    <a:pt x="129" y="163"/>
                    <a:pt x="122" y="170"/>
                    <a:pt x="122" y="179"/>
                  </a:cubicBezTo>
                  <a:cubicBezTo>
                    <a:pt x="122" y="196"/>
                    <a:pt x="122" y="196"/>
                    <a:pt x="122" y="196"/>
                  </a:cubicBezTo>
                  <a:cubicBezTo>
                    <a:pt x="122" y="205"/>
                    <a:pt x="129" y="212"/>
                    <a:pt x="137" y="212"/>
                  </a:cubicBezTo>
                  <a:cubicBezTo>
                    <a:pt x="137" y="212"/>
                    <a:pt x="137" y="212"/>
                    <a:pt x="137" y="212"/>
                  </a:cubicBezTo>
                  <a:cubicBezTo>
                    <a:pt x="146" y="212"/>
                    <a:pt x="153" y="205"/>
                    <a:pt x="153" y="196"/>
                  </a:cubicBezTo>
                  <a:close/>
                  <a:moveTo>
                    <a:pt x="245" y="196"/>
                  </a:moveTo>
                  <a:cubicBezTo>
                    <a:pt x="245" y="179"/>
                    <a:pt x="245" y="179"/>
                    <a:pt x="245" y="179"/>
                  </a:cubicBezTo>
                  <a:cubicBezTo>
                    <a:pt x="245" y="170"/>
                    <a:pt x="237" y="163"/>
                    <a:pt x="229" y="163"/>
                  </a:cubicBezTo>
                  <a:cubicBezTo>
                    <a:pt x="229" y="163"/>
                    <a:pt x="229" y="163"/>
                    <a:pt x="229" y="163"/>
                  </a:cubicBezTo>
                  <a:cubicBezTo>
                    <a:pt x="220" y="163"/>
                    <a:pt x="213" y="170"/>
                    <a:pt x="213" y="179"/>
                  </a:cubicBezTo>
                  <a:cubicBezTo>
                    <a:pt x="213" y="196"/>
                    <a:pt x="213" y="196"/>
                    <a:pt x="213" y="196"/>
                  </a:cubicBezTo>
                  <a:cubicBezTo>
                    <a:pt x="213" y="205"/>
                    <a:pt x="220" y="212"/>
                    <a:pt x="229" y="212"/>
                  </a:cubicBezTo>
                  <a:cubicBezTo>
                    <a:pt x="229" y="212"/>
                    <a:pt x="229" y="212"/>
                    <a:pt x="229" y="212"/>
                  </a:cubicBezTo>
                  <a:cubicBezTo>
                    <a:pt x="237" y="212"/>
                    <a:pt x="245" y="205"/>
                    <a:pt x="245" y="196"/>
                  </a:cubicBezTo>
                  <a:close/>
                  <a:moveTo>
                    <a:pt x="62" y="83"/>
                  </a:moveTo>
                  <a:cubicBezTo>
                    <a:pt x="62" y="131"/>
                    <a:pt x="62" y="131"/>
                    <a:pt x="62" y="131"/>
                  </a:cubicBezTo>
                  <a:moveTo>
                    <a:pt x="153" y="83"/>
                  </a:moveTo>
                  <a:cubicBezTo>
                    <a:pt x="153" y="131"/>
                    <a:pt x="153" y="131"/>
                    <a:pt x="153" y="131"/>
                  </a:cubicBezTo>
                  <a:moveTo>
                    <a:pt x="32" y="116"/>
                  </a:moveTo>
                  <a:cubicBezTo>
                    <a:pt x="32" y="98"/>
                    <a:pt x="32" y="98"/>
                    <a:pt x="32" y="98"/>
                  </a:cubicBezTo>
                  <a:cubicBezTo>
                    <a:pt x="32" y="90"/>
                    <a:pt x="25" y="83"/>
                    <a:pt x="16" y="83"/>
                  </a:cubicBezTo>
                  <a:cubicBezTo>
                    <a:pt x="16" y="83"/>
                    <a:pt x="16" y="83"/>
                    <a:pt x="16" y="83"/>
                  </a:cubicBezTo>
                  <a:cubicBezTo>
                    <a:pt x="7" y="83"/>
                    <a:pt x="0" y="90"/>
                    <a:pt x="0" y="98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24"/>
                    <a:pt x="7" y="132"/>
                    <a:pt x="16" y="132"/>
                  </a:cubicBezTo>
                  <a:cubicBezTo>
                    <a:pt x="16" y="132"/>
                    <a:pt x="16" y="132"/>
                    <a:pt x="16" y="132"/>
                  </a:cubicBezTo>
                  <a:cubicBezTo>
                    <a:pt x="25" y="132"/>
                    <a:pt x="32" y="124"/>
                    <a:pt x="32" y="116"/>
                  </a:cubicBezTo>
                  <a:close/>
                  <a:moveTo>
                    <a:pt x="123" y="116"/>
                  </a:moveTo>
                  <a:cubicBezTo>
                    <a:pt x="123" y="98"/>
                    <a:pt x="123" y="98"/>
                    <a:pt x="123" y="98"/>
                  </a:cubicBezTo>
                  <a:cubicBezTo>
                    <a:pt x="123" y="90"/>
                    <a:pt x="116" y="83"/>
                    <a:pt x="107" y="83"/>
                  </a:cubicBezTo>
                  <a:cubicBezTo>
                    <a:pt x="107" y="83"/>
                    <a:pt x="107" y="83"/>
                    <a:pt x="107" y="83"/>
                  </a:cubicBezTo>
                  <a:cubicBezTo>
                    <a:pt x="99" y="83"/>
                    <a:pt x="92" y="90"/>
                    <a:pt x="92" y="98"/>
                  </a:cubicBezTo>
                  <a:cubicBezTo>
                    <a:pt x="92" y="116"/>
                    <a:pt x="92" y="116"/>
                    <a:pt x="92" y="116"/>
                  </a:cubicBezTo>
                  <a:cubicBezTo>
                    <a:pt x="92" y="124"/>
                    <a:pt x="99" y="132"/>
                    <a:pt x="107" y="132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16" y="132"/>
                    <a:pt x="123" y="124"/>
                    <a:pt x="123" y="116"/>
                  </a:cubicBezTo>
                  <a:close/>
                  <a:moveTo>
                    <a:pt x="215" y="116"/>
                  </a:moveTo>
                  <a:cubicBezTo>
                    <a:pt x="215" y="98"/>
                    <a:pt x="215" y="98"/>
                    <a:pt x="215" y="98"/>
                  </a:cubicBezTo>
                  <a:cubicBezTo>
                    <a:pt x="215" y="90"/>
                    <a:pt x="207" y="83"/>
                    <a:pt x="199" y="83"/>
                  </a:cubicBezTo>
                  <a:cubicBezTo>
                    <a:pt x="199" y="83"/>
                    <a:pt x="199" y="83"/>
                    <a:pt x="199" y="83"/>
                  </a:cubicBezTo>
                  <a:cubicBezTo>
                    <a:pt x="190" y="83"/>
                    <a:pt x="183" y="90"/>
                    <a:pt x="183" y="98"/>
                  </a:cubicBezTo>
                  <a:cubicBezTo>
                    <a:pt x="183" y="116"/>
                    <a:pt x="183" y="116"/>
                    <a:pt x="183" y="116"/>
                  </a:cubicBezTo>
                  <a:cubicBezTo>
                    <a:pt x="183" y="124"/>
                    <a:pt x="190" y="132"/>
                    <a:pt x="199" y="132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207" y="132"/>
                    <a:pt x="215" y="124"/>
                    <a:pt x="215" y="116"/>
                  </a:cubicBezTo>
                  <a:close/>
                  <a:moveTo>
                    <a:pt x="245" y="83"/>
                  </a:moveTo>
                  <a:cubicBezTo>
                    <a:pt x="245" y="131"/>
                    <a:pt x="245" y="131"/>
                    <a:pt x="245" y="131"/>
                  </a:cubicBezTo>
                </a:path>
              </a:pathLst>
            </a:custGeom>
            <a:noFill/>
            <a:ln w="15875" cap="sq">
              <a:solidFill>
                <a:srgbClr val="4D525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0065" tIns="35032" rIns="70065" bIns="35032" numCol="1" anchor="t" anchorCtr="0" compatLnSpc="1">
              <a:prstTxWarp prst="textNoShape">
                <a:avLst/>
              </a:prstTxWarp>
            </a:bodyPr>
            <a:lstStyle/>
            <a:p>
              <a:pPr defTabSz="525506"/>
              <a:endParaRPr lang="en-US" sz="1379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0" name="Beaker_F196" title="Icon of a scientific flask with liquid in it">
              <a:extLst>
                <a:ext uri="{FF2B5EF4-FFF2-40B4-BE49-F238E27FC236}">
                  <a16:creationId xmlns:a16="http://schemas.microsoft.com/office/drawing/2014/main" id="{CA0E2E8C-5D0C-3D6B-A605-174FD47450F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251749" y="2667071"/>
              <a:ext cx="211037" cy="243840"/>
            </a:xfrm>
            <a:custGeom>
              <a:avLst/>
              <a:gdLst>
                <a:gd name="T0" fmla="*/ 2433 w 3250"/>
                <a:gd name="T1" fmla="*/ 2127 h 3754"/>
                <a:gd name="T2" fmla="*/ 1894 w 3250"/>
                <a:gd name="T3" fmla="*/ 2002 h 3754"/>
                <a:gd name="T4" fmla="*/ 1355 w 3250"/>
                <a:gd name="T5" fmla="*/ 2252 h 3754"/>
                <a:gd name="T6" fmla="*/ 817 w 3250"/>
                <a:gd name="T7" fmla="*/ 2127 h 3754"/>
                <a:gd name="T8" fmla="*/ 874 w 3250"/>
                <a:gd name="T9" fmla="*/ 0 h 3754"/>
                <a:gd name="T10" fmla="*/ 1249 w 3250"/>
                <a:gd name="T11" fmla="*/ 0 h 3754"/>
                <a:gd name="T12" fmla="*/ 1249 w 3250"/>
                <a:gd name="T13" fmla="*/ 1306 h 3754"/>
                <a:gd name="T14" fmla="*/ 1213 w 3250"/>
                <a:gd name="T15" fmla="*/ 1437 h 3754"/>
                <a:gd name="T16" fmla="*/ 100 w 3250"/>
                <a:gd name="T17" fmla="*/ 3375 h 3754"/>
                <a:gd name="T18" fmla="*/ 315 w 3250"/>
                <a:gd name="T19" fmla="*/ 3754 h 3754"/>
                <a:gd name="T20" fmla="*/ 2936 w 3250"/>
                <a:gd name="T21" fmla="*/ 3754 h 3754"/>
                <a:gd name="T22" fmla="*/ 3150 w 3250"/>
                <a:gd name="T23" fmla="*/ 3376 h 3754"/>
                <a:gd name="T24" fmla="*/ 2037 w 3250"/>
                <a:gd name="T25" fmla="*/ 1437 h 3754"/>
                <a:gd name="T26" fmla="*/ 2000 w 3250"/>
                <a:gd name="T27" fmla="*/ 1306 h 3754"/>
                <a:gd name="T28" fmla="*/ 2000 w 3250"/>
                <a:gd name="T29" fmla="*/ 0 h 3754"/>
                <a:gd name="T30" fmla="*/ 2376 w 3250"/>
                <a:gd name="T31" fmla="*/ 0 h 3754"/>
                <a:gd name="T32" fmla="*/ 874 w 3250"/>
                <a:gd name="T33" fmla="*/ 3254 h 3754"/>
                <a:gd name="T34" fmla="*/ 1124 w 3250"/>
                <a:gd name="T35" fmla="*/ 3254 h 3754"/>
                <a:gd name="T36" fmla="*/ 1375 w 3250"/>
                <a:gd name="T37" fmla="*/ 2905 h 3754"/>
                <a:gd name="T38" fmla="*/ 1625 w 3250"/>
                <a:gd name="T39" fmla="*/ 2905 h 3754"/>
                <a:gd name="T40" fmla="*/ 874 w 3250"/>
                <a:gd name="T41" fmla="*/ 2601 h 3754"/>
                <a:gd name="T42" fmla="*/ 1124 w 3250"/>
                <a:gd name="T43" fmla="*/ 2601 h 3754"/>
                <a:gd name="T44" fmla="*/ 1875 w 3250"/>
                <a:gd name="T45" fmla="*/ 2655 h 3754"/>
                <a:gd name="T46" fmla="*/ 2125 w 3250"/>
                <a:gd name="T47" fmla="*/ 2655 h 3754"/>
                <a:gd name="T48" fmla="*/ 2376 w 3250"/>
                <a:gd name="T49" fmla="*/ 3254 h 3754"/>
                <a:gd name="T50" fmla="*/ 2626 w 3250"/>
                <a:gd name="T51" fmla="*/ 3254 h 3754"/>
                <a:gd name="T52" fmla="*/ 1625 w 3250"/>
                <a:gd name="T53" fmla="*/ 3375 h 3754"/>
                <a:gd name="T54" fmla="*/ 1875 w 3250"/>
                <a:gd name="T55" fmla="*/ 3375 h 3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250" h="3754">
                  <a:moveTo>
                    <a:pt x="2433" y="2127"/>
                  </a:moveTo>
                  <a:cubicBezTo>
                    <a:pt x="2433" y="2127"/>
                    <a:pt x="2164" y="2002"/>
                    <a:pt x="1894" y="2002"/>
                  </a:cubicBezTo>
                  <a:cubicBezTo>
                    <a:pt x="1625" y="2002"/>
                    <a:pt x="1625" y="2252"/>
                    <a:pt x="1355" y="2252"/>
                  </a:cubicBezTo>
                  <a:cubicBezTo>
                    <a:pt x="1086" y="2252"/>
                    <a:pt x="817" y="2127"/>
                    <a:pt x="817" y="2127"/>
                  </a:cubicBezTo>
                  <a:moveTo>
                    <a:pt x="874" y="0"/>
                  </a:moveTo>
                  <a:cubicBezTo>
                    <a:pt x="1249" y="0"/>
                    <a:pt x="1249" y="0"/>
                    <a:pt x="1249" y="0"/>
                  </a:cubicBezTo>
                  <a:cubicBezTo>
                    <a:pt x="1249" y="1306"/>
                    <a:pt x="1249" y="1306"/>
                    <a:pt x="1249" y="1306"/>
                  </a:cubicBezTo>
                  <a:cubicBezTo>
                    <a:pt x="1249" y="1352"/>
                    <a:pt x="1237" y="1397"/>
                    <a:pt x="1213" y="1437"/>
                  </a:cubicBezTo>
                  <a:cubicBezTo>
                    <a:pt x="100" y="3375"/>
                    <a:pt x="100" y="3375"/>
                    <a:pt x="100" y="3375"/>
                  </a:cubicBezTo>
                  <a:cubicBezTo>
                    <a:pt x="0" y="3542"/>
                    <a:pt x="120" y="3754"/>
                    <a:pt x="315" y="3754"/>
                  </a:cubicBezTo>
                  <a:cubicBezTo>
                    <a:pt x="2936" y="3754"/>
                    <a:pt x="2936" y="3754"/>
                    <a:pt x="2936" y="3754"/>
                  </a:cubicBezTo>
                  <a:cubicBezTo>
                    <a:pt x="3130" y="3754"/>
                    <a:pt x="3250" y="3543"/>
                    <a:pt x="3150" y="3376"/>
                  </a:cubicBezTo>
                  <a:cubicBezTo>
                    <a:pt x="2037" y="1437"/>
                    <a:pt x="2037" y="1437"/>
                    <a:pt x="2037" y="1437"/>
                  </a:cubicBezTo>
                  <a:cubicBezTo>
                    <a:pt x="2013" y="1397"/>
                    <a:pt x="2000" y="1352"/>
                    <a:pt x="2000" y="1306"/>
                  </a:cubicBezTo>
                  <a:cubicBezTo>
                    <a:pt x="2000" y="0"/>
                    <a:pt x="2000" y="0"/>
                    <a:pt x="2000" y="0"/>
                  </a:cubicBezTo>
                  <a:cubicBezTo>
                    <a:pt x="2376" y="0"/>
                    <a:pt x="2376" y="0"/>
                    <a:pt x="2376" y="0"/>
                  </a:cubicBezTo>
                  <a:moveTo>
                    <a:pt x="874" y="3254"/>
                  </a:moveTo>
                  <a:cubicBezTo>
                    <a:pt x="1124" y="3254"/>
                    <a:pt x="1124" y="3254"/>
                    <a:pt x="1124" y="3254"/>
                  </a:cubicBezTo>
                  <a:moveTo>
                    <a:pt x="1375" y="2905"/>
                  </a:moveTo>
                  <a:cubicBezTo>
                    <a:pt x="1625" y="2905"/>
                    <a:pt x="1625" y="2905"/>
                    <a:pt x="1625" y="2905"/>
                  </a:cubicBezTo>
                  <a:moveTo>
                    <a:pt x="874" y="2601"/>
                  </a:moveTo>
                  <a:cubicBezTo>
                    <a:pt x="1124" y="2601"/>
                    <a:pt x="1124" y="2601"/>
                    <a:pt x="1124" y="2601"/>
                  </a:cubicBezTo>
                  <a:moveTo>
                    <a:pt x="1875" y="2655"/>
                  </a:moveTo>
                  <a:cubicBezTo>
                    <a:pt x="2125" y="2655"/>
                    <a:pt x="2125" y="2655"/>
                    <a:pt x="2125" y="2655"/>
                  </a:cubicBezTo>
                  <a:moveTo>
                    <a:pt x="2376" y="3254"/>
                  </a:moveTo>
                  <a:cubicBezTo>
                    <a:pt x="2626" y="3254"/>
                    <a:pt x="2626" y="3254"/>
                    <a:pt x="2626" y="3254"/>
                  </a:cubicBezTo>
                  <a:moveTo>
                    <a:pt x="1625" y="3375"/>
                  </a:moveTo>
                  <a:cubicBezTo>
                    <a:pt x="1875" y="3375"/>
                    <a:pt x="1875" y="3375"/>
                    <a:pt x="1875" y="3375"/>
                  </a:cubicBezTo>
                </a:path>
              </a:pathLst>
            </a:custGeom>
            <a:noFill/>
            <a:ln w="15875" cap="sq">
              <a:solidFill>
                <a:srgbClr val="4D525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0065" tIns="35032" rIns="70065" bIns="35032" numCol="1" anchor="t" anchorCtr="0" compatLnSpc="1">
              <a:prstTxWarp prst="textNoShape">
                <a:avLst/>
              </a:prstTxWarp>
            </a:bodyPr>
            <a:lstStyle/>
            <a:p>
              <a:pPr defTabSz="525506"/>
              <a:endParaRPr lang="en-US" sz="1379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2" name="Eye" title="Icon of an eye">
              <a:extLst>
                <a:ext uri="{FF2B5EF4-FFF2-40B4-BE49-F238E27FC236}">
                  <a16:creationId xmlns:a16="http://schemas.microsoft.com/office/drawing/2014/main" id="{0D722479-6E71-A52E-788A-C4A03F07544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686665" y="2727502"/>
              <a:ext cx="274320" cy="151457"/>
            </a:xfrm>
            <a:custGeom>
              <a:avLst/>
              <a:gdLst>
                <a:gd name="T0" fmla="*/ 3 w 346"/>
                <a:gd name="T1" fmla="*/ 91 h 190"/>
                <a:gd name="T2" fmla="*/ 173 w 346"/>
                <a:gd name="T3" fmla="*/ 0 h 190"/>
                <a:gd name="T4" fmla="*/ 346 w 346"/>
                <a:gd name="T5" fmla="*/ 95 h 190"/>
                <a:gd name="T6" fmla="*/ 173 w 346"/>
                <a:gd name="T7" fmla="*/ 190 h 190"/>
                <a:gd name="T8" fmla="*/ 6 w 346"/>
                <a:gd name="T9" fmla="*/ 102 h 190"/>
                <a:gd name="T10" fmla="*/ 0 w 346"/>
                <a:gd name="T11" fmla="*/ 95 h 190"/>
                <a:gd name="T12" fmla="*/ 3 w 346"/>
                <a:gd name="T13" fmla="*/ 91 h 190"/>
                <a:gd name="T14" fmla="*/ 173 w 346"/>
                <a:gd name="T15" fmla="*/ 0 h 190"/>
                <a:gd name="T16" fmla="*/ 73 w 346"/>
                <a:gd name="T17" fmla="*/ 95 h 190"/>
                <a:gd name="T18" fmla="*/ 173 w 346"/>
                <a:gd name="T19" fmla="*/ 190 h 190"/>
                <a:gd name="T20" fmla="*/ 273 w 346"/>
                <a:gd name="T21" fmla="*/ 95 h 190"/>
                <a:gd name="T22" fmla="*/ 173 w 346"/>
                <a:gd name="T23" fmla="*/ 0 h 190"/>
                <a:gd name="T24" fmla="*/ 173 w 346"/>
                <a:gd name="T25" fmla="*/ 56 h 190"/>
                <a:gd name="T26" fmla="*/ 134 w 346"/>
                <a:gd name="T27" fmla="*/ 95 h 190"/>
                <a:gd name="T28" fmla="*/ 173 w 346"/>
                <a:gd name="T29" fmla="*/ 135 h 190"/>
                <a:gd name="T30" fmla="*/ 213 w 346"/>
                <a:gd name="T31" fmla="*/ 95 h 190"/>
                <a:gd name="T32" fmla="*/ 173 w 346"/>
                <a:gd name="T33" fmla="*/ 5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6" h="190">
                  <a:moveTo>
                    <a:pt x="3" y="91"/>
                  </a:moveTo>
                  <a:cubicBezTo>
                    <a:pt x="17" y="73"/>
                    <a:pt x="77" y="0"/>
                    <a:pt x="173" y="0"/>
                  </a:cubicBezTo>
                  <a:cubicBezTo>
                    <a:pt x="283" y="0"/>
                    <a:pt x="346" y="95"/>
                    <a:pt x="346" y="95"/>
                  </a:cubicBezTo>
                  <a:cubicBezTo>
                    <a:pt x="346" y="95"/>
                    <a:pt x="283" y="190"/>
                    <a:pt x="173" y="190"/>
                  </a:cubicBezTo>
                  <a:cubicBezTo>
                    <a:pt x="82" y="190"/>
                    <a:pt x="23" y="125"/>
                    <a:pt x="6" y="102"/>
                  </a:cubicBezTo>
                  <a:cubicBezTo>
                    <a:pt x="2" y="98"/>
                    <a:pt x="0" y="95"/>
                    <a:pt x="0" y="95"/>
                  </a:cubicBezTo>
                  <a:cubicBezTo>
                    <a:pt x="0" y="95"/>
                    <a:pt x="1" y="94"/>
                    <a:pt x="3" y="91"/>
                  </a:cubicBezTo>
                  <a:close/>
                  <a:moveTo>
                    <a:pt x="173" y="0"/>
                  </a:moveTo>
                  <a:cubicBezTo>
                    <a:pt x="118" y="0"/>
                    <a:pt x="73" y="42"/>
                    <a:pt x="73" y="95"/>
                  </a:cubicBezTo>
                  <a:cubicBezTo>
                    <a:pt x="73" y="148"/>
                    <a:pt x="118" y="190"/>
                    <a:pt x="173" y="190"/>
                  </a:cubicBezTo>
                  <a:cubicBezTo>
                    <a:pt x="228" y="190"/>
                    <a:pt x="273" y="148"/>
                    <a:pt x="273" y="95"/>
                  </a:cubicBezTo>
                  <a:cubicBezTo>
                    <a:pt x="273" y="42"/>
                    <a:pt x="228" y="0"/>
                    <a:pt x="173" y="0"/>
                  </a:cubicBezTo>
                  <a:close/>
                  <a:moveTo>
                    <a:pt x="173" y="56"/>
                  </a:moveTo>
                  <a:cubicBezTo>
                    <a:pt x="151" y="56"/>
                    <a:pt x="134" y="73"/>
                    <a:pt x="134" y="95"/>
                  </a:cubicBezTo>
                  <a:cubicBezTo>
                    <a:pt x="134" y="117"/>
                    <a:pt x="151" y="135"/>
                    <a:pt x="173" y="135"/>
                  </a:cubicBezTo>
                  <a:cubicBezTo>
                    <a:pt x="195" y="135"/>
                    <a:pt x="213" y="117"/>
                    <a:pt x="213" y="95"/>
                  </a:cubicBezTo>
                  <a:cubicBezTo>
                    <a:pt x="213" y="73"/>
                    <a:pt x="195" y="56"/>
                    <a:pt x="173" y="56"/>
                  </a:cubicBezTo>
                  <a:close/>
                </a:path>
              </a:pathLst>
            </a:custGeom>
            <a:noFill/>
            <a:ln w="15875" cap="sq">
              <a:solidFill>
                <a:srgbClr val="4D525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70065" tIns="35032" rIns="70065" bIns="35032" numCol="1" anchor="t" anchorCtr="0" compatLnSpc="1">
              <a:prstTxWarp prst="textNoShape">
                <a:avLst/>
              </a:prstTxWarp>
            </a:bodyPr>
            <a:lstStyle/>
            <a:p>
              <a:pPr defTabSz="525506"/>
              <a:endParaRPr lang="en-US" sz="1379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latin typeface="Calibri" panose="020F0502020204030204"/>
              </a:endParaRPr>
            </a:p>
          </p:txBody>
        </p:sp>
        <p:sp>
          <p:nvSpPr>
            <p:cNvPr id="94" name="Financial_E7BB" title="Icon of a chart made of vertical lines with a line tracing the top of each, turning into an arrow pointing up">
              <a:extLst>
                <a:ext uri="{FF2B5EF4-FFF2-40B4-BE49-F238E27FC236}">
                  <a16:creationId xmlns:a16="http://schemas.microsoft.com/office/drawing/2014/main" id="{C9CA0F66-E2CB-E629-3F59-14D387C66D8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484447" y="2667071"/>
              <a:ext cx="273353" cy="243840"/>
            </a:xfrm>
            <a:custGeom>
              <a:avLst/>
              <a:gdLst>
                <a:gd name="T0" fmla="*/ 47 w 4770"/>
                <a:gd name="T1" fmla="*/ 4255 h 4255"/>
                <a:gd name="T2" fmla="*/ 47 w 4770"/>
                <a:gd name="T3" fmla="*/ 3626 h 4255"/>
                <a:gd name="T4" fmla="*/ 676 w 4770"/>
                <a:gd name="T5" fmla="*/ 4255 h 4255"/>
                <a:gd name="T6" fmla="*/ 676 w 4770"/>
                <a:gd name="T7" fmla="*/ 2996 h 4255"/>
                <a:gd name="T8" fmla="*/ 1306 w 4770"/>
                <a:gd name="T9" fmla="*/ 4255 h 4255"/>
                <a:gd name="T10" fmla="*/ 1306 w 4770"/>
                <a:gd name="T11" fmla="*/ 2366 h 4255"/>
                <a:gd name="T12" fmla="*/ 1935 w 4770"/>
                <a:gd name="T13" fmla="*/ 4255 h 4255"/>
                <a:gd name="T14" fmla="*/ 1935 w 4770"/>
                <a:gd name="T15" fmla="*/ 1736 h 4255"/>
                <a:gd name="T16" fmla="*/ 2564 w 4770"/>
                <a:gd name="T17" fmla="*/ 4255 h 4255"/>
                <a:gd name="T18" fmla="*/ 2564 w 4770"/>
                <a:gd name="T19" fmla="*/ 1736 h 4255"/>
                <a:gd name="T20" fmla="*/ 3194 w 4770"/>
                <a:gd name="T21" fmla="*/ 4255 h 4255"/>
                <a:gd name="T22" fmla="*/ 3194 w 4770"/>
                <a:gd name="T23" fmla="*/ 2361 h 4255"/>
                <a:gd name="T24" fmla="*/ 3823 w 4770"/>
                <a:gd name="T25" fmla="*/ 4255 h 4255"/>
                <a:gd name="T26" fmla="*/ 3823 w 4770"/>
                <a:gd name="T27" fmla="*/ 1736 h 4255"/>
                <a:gd name="T28" fmla="*/ 4453 w 4770"/>
                <a:gd name="T29" fmla="*/ 4255 h 4255"/>
                <a:gd name="T30" fmla="*/ 4453 w 4770"/>
                <a:gd name="T31" fmla="*/ 1424 h 4255"/>
                <a:gd name="T32" fmla="*/ 4760 w 4770"/>
                <a:gd name="T33" fmla="*/ 5 h 4255"/>
                <a:gd name="T34" fmla="*/ 3191 w 4770"/>
                <a:gd name="T35" fmla="*/ 1575 h 4255"/>
                <a:gd name="T36" fmla="*/ 2247 w 4770"/>
                <a:gd name="T37" fmla="*/ 630 h 4255"/>
                <a:gd name="T38" fmla="*/ 0 w 4770"/>
                <a:gd name="T39" fmla="*/ 2879 h 4255"/>
                <a:gd name="T40" fmla="*/ 4770 w 4770"/>
                <a:gd name="T41" fmla="*/ 948 h 4255"/>
                <a:gd name="T42" fmla="*/ 4770 w 4770"/>
                <a:gd name="T43" fmla="*/ 0 h 4255"/>
                <a:gd name="T44" fmla="*/ 3818 w 4770"/>
                <a:gd name="T45" fmla="*/ 0 h 4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70" h="4255">
                  <a:moveTo>
                    <a:pt x="47" y="4255"/>
                  </a:moveTo>
                  <a:lnTo>
                    <a:pt x="47" y="3626"/>
                  </a:lnTo>
                  <a:moveTo>
                    <a:pt x="676" y="4255"/>
                  </a:moveTo>
                  <a:lnTo>
                    <a:pt x="676" y="2996"/>
                  </a:lnTo>
                  <a:moveTo>
                    <a:pt x="1306" y="4255"/>
                  </a:moveTo>
                  <a:lnTo>
                    <a:pt x="1306" y="2366"/>
                  </a:lnTo>
                  <a:moveTo>
                    <a:pt x="1935" y="4255"/>
                  </a:moveTo>
                  <a:lnTo>
                    <a:pt x="1935" y="1736"/>
                  </a:lnTo>
                  <a:moveTo>
                    <a:pt x="2564" y="4255"/>
                  </a:moveTo>
                  <a:lnTo>
                    <a:pt x="2564" y="1736"/>
                  </a:lnTo>
                  <a:moveTo>
                    <a:pt x="3194" y="4255"/>
                  </a:moveTo>
                  <a:lnTo>
                    <a:pt x="3194" y="2361"/>
                  </a:lnTo>
                  <a:moveTo>
                    <a:pt x="3823" y="4255"/>
                  </a:moveTo>
                  <a:lnTo>
                    <a:pt x="3823" y="1736"/>
                  </a:lnTo>
                  <a:moveTo>
                    <a:pt x="4453" y="4255"/>
                  </a:moveTo>
                  <a:lnTo>
                    <a:pt x="4453" y="1424"/>
                  </a:lnTo>
                  <a:moveTo>
                    <a:pt x="4760" y="5"/>
                  </a:moveTo>
                  <a:lnTo>
                    <a:pt x="3191" y="1575"/>
                  </a:lnTo>
                  <a:lnTo>
                    <a:pt x="2247" y="630"/>
                  </a:lnTo>
                  <a:lnTo>
                    <a:pt x="0" y="2879"/>
                  </a:lnTo>
                  <a:moveTo>
                    <a:pt x="4770" y="948"/>
                  </a:moveTo>
                  <a:lnTo>
                    <a:pt x="4770" y="0"/>
                  </a:lnTo>
                  <a:lnTo>
                    <a:pt x="3818" y="0"/>
                  </a:lnTo>
                </a:path>
              </a:pathLst>
            </a:custGeom>
            <a:noFill/>
            <a:ln w="15875" cap="sq">
              <a:solidFill>
                <a:srgbClr val="4D52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70065" tIns="35032" rIns="70065" bIns="35032" numCol="1" anchor="t" anchorCtr="0" compatLnSpc="1">
              <a:prstTxWarp prst="textNoShape">
                <a:avLst/>
              </a:prstTxWarp>
            </a:bodyPr>
            <a:lstStyle/>
            <a:p>
              <a:pPr defTabSz="525506"/>
              <a:endParaRPr lang="en-US" sz="691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latin typeface="Calibri" panose="020F0502020204030204"/>
              </a:endParaRPr>
            </a:p>
          </p:txBody>
        </p:sp>
        <p:sp>
          <p:nvSpPr>
            <p:cNvPr id="96" name="arrow_11" title="Icon of a circle made of two curved arrows">
              <a:extLst>
                <a:ext uri="{FF2B5EF4-FFF2-40B4-BE49-F238E27FC236}">
                  <a16:creationId xmlns:a16="http://schemas.microsoft.com/office/drawing/2014/main" id="{5F6C9BB7-1E54-0EA3-9E90-2C492D8CD23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954394" y="2667071"/>
              <a:ext cx="233419" cy="243840"/>
            </a:xfrm>
            <a:custGeom>
              <a:avLst/>
              <a:gdLst>
                <a:gd name="T0" fmla="*/ 310 w 310"/>
                <a:gd name="T1" fmla="*/ 199 h 322"/>
                <a:gd name="T2" fmla="*/ 154 w 310"/>
                <a:gd name="T3" fmla="*/ 322 h 322"/>
                <a:gd name="T4" fmla="*/ 1 w 310"/>
                <a:gd name="T5" fmla="*/ 211 h 322"/>
                <a:gd name="T6" fmla="*/ 304 w 310"/>
                <a:gd name="T7" fmla="*/ 104 h 322"/>
                <a:gd name="T8" fmla="*/ 154 w 310"/>
                <a:gd name="T9" fmla="*/ 0 h 322"/>
                <a:gd name="T10" fmla="*/ 0 w 310"/>
                <a:gd name="T11" fmla="*/ 114 h 322"/>
                <a:gd name="T12" fmla="*/ 299 w 310"/>
                <a:gd name="T13" fmla="*/ 104 h 322"/>
                <a:gd name="T14" fmla="*/ 230 w 310"/>
                <a:gd name="T15" fmla="*/ 104 h 322"/>
                <a:gd name="T16" fmla="*/ 295 w 310"/>
                <a:gd name="T17" fmla="*/ 104 h 322"/>
                <a:gd name="T18" fmla="*/ 304 w 310"/>
                <a:gd name="T19" fmla="*/ 104 h 322"/>
                <a:gd name="T20" fmla="*/ 304 w 310"/>
                <a:gd name="T21" fmla="*/ 29 h 322"/>
                <a:gd name="T22" fmla="*/ 9 w 310"/>
                <a:gd name="T23" fmla="*/ 211 h 322"/>
                <a:gd name="T24" fmla="*/ 75 w 310"/>
                <a:gd name="T25" fmla="*/ 211 h 322"/>
                <a:gd name="T26" fmla="*/ 9 w 310"/>
                <a:gd name="T27" fmla="*/ 211 h 322"/>
                <a:gd name="T28" fmla="*/ 1 w 310"/>
                <a:gd name="T29" fmla="*/ 211 h 322"/>
                <a:gd name="T30" fmla="*/ 1 w 310"/>
                <a:gd name="T31" fmla="*/ 286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0" h="322">
                  <a:moveTo>
                    <a:pt x="310" y="199"/>
                  </a:moveTo>
                  <a:cubicBezTo>
                    <a:pt x="293" y="270"/>
                    <a:pt x="229" y="322"/>
                    <a:pt x="154" y="322"/>
                  </a:cubicBezTo>
                  <a:cubicBezTo>
                    <a:pt x="83" y="322"/>
                    <a:pt x="22" y="275"/>
                    <a:pt x="1" y="211"/>
                  </a:cubicBezTo>
                  <a:moveTo>
                    <a:pt x="304" y="104"/>
                  </a:moveTo>
                  <a:cubicBezTo>
                    <a:pt x="281" y="43"/>
                    <a:pt x="223" y="0"/>
                    <a:pt x="154" y="0"/>
                  </a:cubicBezTo>
                  <a:cubicBezTo>
                    <a:pt x="82" y="0"/>
                    <a:pt x="20" y="48"/>
                    <a:pt x="0" y="114"/>
                  </a:cubicBezTo>
                  <a:moveTo>
                    <a:pt x="299" y="104"/>
                  </a:moveTo>
                  <a:cubicBezTo>
                    <a:pt x="230" y="104"/>
                    <a:pt x="230" y="104"/>
                    <a:pt x="230" y="104"/>
                  </a:cubicBezTo>
                  <a:moveTo>
                    <a:pt x="295" y="104"/>
                  </a:moveTo>
                  <a:cubicBezTo>
                    <a:pt x="304" y="104"/>
                    <a:pt x="304" y="104"/>
                    <a:pt x="304" y="104"/>
                  </a:cubicBezTo>
                  <a:cubicBezTo>
                    <a:pt x="304" y="29"/>
                    <a:pt x="304" y="29"/>
                    <a:pt x="304" y="29"/>
                  </a:cubicBezTo>
                  <a:moveTo>
                    <a:pt x="9" y="211"/>
                  </a:moveTo>
                  <a:cubicBezTo>
                    <a:pt x="75" y="211"/>
                    <a:pt x="75" y="211"/>
                    <a:pt x="75" y="211"/>
                  </a:cubicBezTo>
                  <a:moveTo>
                    <a:pt x="9" y="211"/>
                  </a:moveTo>
                  <a:cubicBezTo>
                    <a:pt x="1" y="211"/>
                    <a:pt x="1" y="211"/>
                    <a:pt x="1" y="211"/>
                  </a:cubicBezTo>
                  <a:cubicBezTo>
                    <a:pt x="1" y="286"/>
                    <a:pt x="1" y="286"/>
                    <a:pt x="1" y="286"/>
                  </a:cubicBezTo>
                </a:path>
              </a:pathLst>
            </a:custGeom>
            <a:noFill/>
            <a:ln w="15875" cap="sq">
              <a:solidFill>
                <a:srgbClr val="4D525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70065" tIns="35032" rIns="70065" bIns="35032" numCol="1" anchor="t" anchorCtr="0" compatLnSpc="1">
              <a:prstTxWarp prst="textNoShape">
                <a:avLst/>
              </a:prstTxWarp>
            </a:bodyPr>
            <a:lstStyle/>
            <a:p>
              <a:pPr defTabSz="525506"/>
              <a:endParaRPr lang="en-US" sz="691" dirty="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7187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204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Bahnschrift Condensed</vt:lpstr>
      <vt:lpstr>Bradley Hand ITC</vt:lpstr>
      <vt:lpstr>Calibri</vt:lpstr>
      <vt:lpstr>Calibri Light</vt:lpstr>
      <vt:lpstr>Segoe UI Semibold</vt:lpstr>
      <vt:lpstr>Office Theme</vt:lpstr>
      <vt:lpstr>1_Office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Earl</dc:creator>
  <cp:lastModifiedBy>George Earl</cp:lastModifiedBy>
  <cp:revision>1</cp:revision>
  <dcterms:created xsi:type="dcterms:W3CDTF">2022-06-14T20:45:56Z</dcterms:created>
  <dcterms:modified xsi:type="dcterms:W3CDTF">2022-08-31T17:08:00Z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2022-06-14T20:45:56Z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b7be9539-e642-4c06-b87c-ce2409cf4aea</vt:lpwstr>
  </property>
  <property fmtid="{D5CDD505-2E9C-101B-9397-08002B2CF9AE}" pid="7" name="MSIP_Label_defa4170-0d19-0005-0004-bc88714345d2_ActionId">
    <vt:lpwstr>86d37178-1e97-4847-8b31-2af2e3163d96</vt:lpwstr>
  </property>
  <property fmtid="{D5CDD505-2E9C-101B-9397-08002B2CF9AE}" pid="8" name="MSIP_Label_defa4170-0d19-0005-0004-bc88714345d2_ContentBits">
    <vt:lpwstr>0</vt:lpwstr>
  </property>
</Properties>
</file>