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028E-B405-49AC-A864-74E292BB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538C0-958B-4291-A7C2-A2F05390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8D0A1-4DA9-4D9B-9E6D-9F43821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59D0-810B-4A72-B62F-C211771B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96E19-A0E5-44E6-9060-7A7A5FF0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28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FC56D-694A-40E5-8FCE-1B101477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631D98-5084-461C-9ED6-B504ABF9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B2A8-1DE0-48ED-921E-53BBA6C3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B3275-A792-4315-AA13-7A926EA9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021E-1D30-40F1-9E07-FF50DA99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6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437C-C42A-41FB-AC2B-2310A65D7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6752E-636B-4FEF-85B2-0668CA31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26153-79FA-42D3-9246-583A44C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256BF-DA8B-4931-893A-08EF39B9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5BFE2-7CD6-4682-A487-D2464ED4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50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CD769-7C04-4838-AAC4-99F848D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9A896-81F4-4031-8EC7-B6F2FDF9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10DAD6-7A1D-480C-921A-76E4B662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7C85-88C8-4E4A-8AED-8080D9F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E6D5F-11CC-41D9-8C6E-BC0044FB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7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20B0C-AB0C-413C-9D13-8720FA0F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F1435-7D59-46DF-82E1-C7BB8275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BC597-EEA1-4D4D-ACFF-B089DFED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48B67-A444-43C9-8314-820CD9AC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03220-7E4E-4887-802C-54AC44DD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9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6B870-68E8-4B73-8115-5BAD50AD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69451-99C2-485E-95AD-8A523D52F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29D5CA-3D02-4CEC-9336-78D7D648E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AAE516-FD76-42C1-A0DC-2CD1B211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075BB-6E1F-40FE-B834-A3EC62C4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03124C-5F5B-4890-8E8A-25339FD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0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2BC0D-E6F4-4CCA-940B-A627588E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A3CD8-85AC-41B7-A7CF-B6F5752A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AFBFA2-1863-4B76-B18D-9CB21BB2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284785-C56F-4E4A-AEEF-45088242E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3D4609-9A36-4FAC-93C1-E971BF0C9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67E530-BCE8-486C-8B6F-C7A32C52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FB1D68-0541-4FD4-8CC8-B7368503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BF5C7-E7FD-4D86-976C-16356D4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89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B792A-8987-4C73-B382-84AA495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31E33F-E8CD-477C-A329-1A50A9EF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921738-434F-425C-BD0B-E202E86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14A12-0E0E-4B8A-BB86-B854EDCD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3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AA62A4-AA2C-4F7D-9F15-E88C1355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E8C7CF-523E-456C-8585-8E67C8B6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1556C4-E21E-4D2E-BE33-5E6CFA21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2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D3B13-A1ED-456D-B189-44F17728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1B218-FE5C-4E65-B48E-5E377256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A41535-3574-435E-9070-EEEE4A09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538B8-85B4-4E5F-8757-A309E610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DBA3F1-CEA2-43DD-80E7-FB5C39EE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441ECF-7FFE-4C94-A55D-CBED2BD1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7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0098A-1156-4C8E-A354-2CA5758B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15E319-8C63-4BA1-AA0B-471820AA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CA7831-C3AF-487D-9456-52AC30F1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B5A58-2782-4DD4-AE7B-D16E416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895EB-958B-4F65-8BB6-9B8C6BB6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3178F-A5D0-4B56-B817-5AE58B49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1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415EC6-A875-4F83-8073-54FD9F41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04FBF-6B1D-4F54-87FD-3C5CBB76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326E8-C59F-4388-881C-E71F6D6EA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256-AC54-4A12-A0FB-57F042B85B1C}" type="datetimeFigureOut">
              <a:rPr lang="es-MX" smtClean="0"/>
              <a:t>10/05/2021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F3233-7206-4D60-BAF5-7E4327A4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AC83E-EDCA-4BA2-B447-59E1E19B7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B0C3-4A05-4573-B849-0F7BEBD882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4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C2A1C-0938-4A25-A45B-111BB3CEE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1+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2B528C-DA94-4259-95D5-9146EB09D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290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1+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1+</dc:title>
  <dc:creator>Julio Rojas</dc:creator>
  <cp:lastModifiedBy>Julio Rojas</cp:lastModifiedBy>
  <cp:revision>1</cp:revision>
  <dcterms:created xsi:type="dcterms:W3CDTF">2021-05-10T18:58:33Z</dcterms:created>
  <dcterms:modified xsi:type="dcterms:W3CDTF">2021-05-10T18:58:39Z</dcterms:modified>
</cp:coreProperties>
</file>