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12B33-D0A1-492B-B3DD-8B2CAADF3464}" v="165" dt="2025-02-14T18:06:33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Martins" userId="21d9df1766fc154d" providerId="LiveId" clId="{2DB12B33-D0A1-492B-B3DD-8B2CAADF3464}"/>
    <pc:docChg chg="undo custSel addSld delSld modSld sldOrd modMainMaster">
      <pc:chgData name="Julio Martins" userId="21d9df1766fc154d" providerId="LiveId" clId="{2DB12B33-D0A1-492B-B3DD-8B2CAADF3464}" dt="2025-02-14T18:12:00.985" v="2699" actId="27636"/>
      <pc:docMkLst>
        <pc:docMk/>
      </pc:docMkLst>
      <pc:sldChg chg="modSp del mod setBg">
        <pc:chgData name="Julio Martins" userId="21d9df1766fc154d" providerId="LiveId" clId="{2DB12B33-D0A1-492B-B3DD-8B2CAADF3464}" dt="2025-02-14T07:35:13.446" v="2100" actId="47"/>
        <pc:sldMkLst>
          <pc:docMk/>
          <pc:sldMk cId="4147393003" sldId="256"/>
        </pc:sldMkLst>
        <pc:spChg chg="mod">
          <ac:chgData name="Julio Martins" userId="21d9df1766fc154d" providerId="LiveId" clId="{2DB12B33-D0A1-492B-B3DD-8B2CAADF3464}" dt="2025-02-14T07:34:55.815" v="2067" actId="207"/>
          <ac:spMkLst>
            <pc:docMk/>
            <pc:sldMk cId="4147393003" sldId="256"/>
            <ac:spMk id="2" creationId="{FB81ADB3-8FFC-C04A-CBF2-D88B2C1A08A3}"/>
          </ac:spMkLst>
        </pc:spChg>
        <pc:spChg chg="mod">
          <ac:chgData name="Julio Martins" userId="21d9df1766fc154d" providerId="LiveId" clId="{2DB12B33-D0A1-492B-B3DD-8B2CAADF3464}" dt="2025-02-14T07:34:55.191" v="2066" actId="13926"/>
          <ac:spMkLst>
            <pc:docMk/>
            <pc:sldMk cId="4147393003" sldId="256"/>
            <ac:spMk id="3" creationId="{C31C2392-E66B-1F71-0237-F665C6F81BD1}"/>
          </ac:spMkLst>
        </pc:spChg>
      </pc:sldChg>
      <pc:sldChg chg="modSp mod">
        <pc:chgData name="Julio Martins" userId="21d9df1766fc154d" providerId="LiveId" clId="{2DB12B33-D0A1-492B-B3DD-8B2CAADF3464}" dt="2025-02-13T18:59:28.080" v="1039" actId="20577"/>
        <pc:sldMkLst>
          <pc:docMk/>
          <pc:sldMk cId="1621766921" sldId="257"/>
        </pc:sldMkLst>
        <pc:spChg chg="mod">
          <ac:chgData name="Julio Martins" userId="21d9df1766fc154d" providerId="LiveId" clId="{2DB12B33-D0A1-492B-B3DD-8B2CAADF3464}" dt="2025-02-13T18:59:28.080" v="1039" actId="20577"/>
          <ac:spMkLst>
            <pc:docMk/>
            <pc:sldMk cId="1621766921" sldId="257"/>
            <ac:spMk id="3" creationId="{8DFD22CA-7F45-6CB8-4A2D-769ED8911F63}"/>
          </ac:spMkLst>
        </pc:spChg>
      </pc:sldChg>
      <pc:sldChg chg="modSp mod">
        <pc:chgData name="Julio Martins" userId="21d9df1766fc154d" providerId="LiveId" clId="{2DB12B33-D0A1-492B-B3DD-8B2CAADF3464}" dt="2025-02-13T19:00:15.172" v="1084" actId="20577"/>
        <pc:sldMkLst>
          <pc:docMk/>
          <pc:sldMk cId="855416386" sldId="258"/>
        </pc:sldMkLst>
        <pc:spChg chg="mod">
          <ac:chgData name="Julio Martins" userId="21d9df1766fc154d" providerId="LiveId" clId="{2DB12B33-D0A1-492B-B3DD-8B2CAADF3464}" dt="2025-02-13T19:00:15.172" v="1084" actId="20577"/>
          <ac:spMkLst>
            <pc:docMk/>
            <pc:sldMk cId="855416386" sldId="258"/>
            <ac:spMk id="3" creationId="{A8D61222-4D3B-E5C0-C836-20B7B13B5E03}"/>
          </ac:spMkLst>
        </pc:spChg>
      </pc:sldChg>
      <pc:sldChg chg="addSp modSp new mod">
        <pc:chgData name="Julio Martins" userId="21d9df1766fc154d" providerId="LiveId" clId="{2DB12B33-D0A1-492B-B3DD-8B2CAADF3464}" dt="2025-02-13T18:49:44.382" v="872" actId="20577"/>
        <pc:sldMkLst>
          <pc:docMk/>
          <pc:sldMk cId="4284668221" sldId="259"/>
        </pc:sldMkLst>
        <pc:spChg chg="mod">
          <ac:chgData name="Julio Martins" userId="21d9df1766fc154d" providerId="LiveId" clId="{2DB12B33-D0A1-492B-B3DD-8B2CAADF3464}" dt="2025-02-13T18:07:27.982" v="26"/>
          <ac:spMkLst>
            <pc:docMk/>
            <pc:sldMk cId="4284668221" sldId="259"/>
            <ac:spMk id="2" creationId="{1F4C3572-12E1-268F-905A-08CD1700EC52}"/>
          </ac:spMkLst>
        </pc:spChg>
        <pc:spChg chg="mod">
          <ac:chgData name="Julio Martins" userId="21d9df1766fc154d" providerId="LiveId" clId="{2DB12B33-D0A1-492B-B3DD-8B2CAADF3464}" dt="2025-02-13T18:49:44.382" v="872" actId="20577"/>
          <ac:spMkLst>
            <pc:docMk/>
            <pc:sldMk cId="4284668221" sldId="259"/>
            <ac:spMk id="3" creationId="{9F9DBD87-8855-72F4-03FD-01A2922FBB7D}"/>
          </ac:spMkLst>
        </pc:spChg>
        <pc:picChg chg="add mod">
          <ac:chgData name="Julio Martins" userId="21d9df1766fc154d" providerId="LiveId" clId="{2DB12B33-D0A1-492B-B3DD-8B2CAADF3464}" dt="2025-02-13T18:49:01.071" v="838" actId="1038"/>
          <ac:picMkLst>
            <pc:docMk/>
            <pc:sldMk cId="4284668221" sldId="259"/>
            <ac:picMk id="5" creationId="{DF13B934-24EA-BA52-8498-65806DA54765}"/>
          </ac:picMkLst>
        </pc:picChg>
      </pc:sldChg>
      <pc:sldChg chg="addSp delSp modSp new mod">
        <pc:chgData name="Julio Martins" userId="21d9df1766fc154d" providerId="LiveId" clId="{2DB12B33-D0A1-492B-B3DD-8B2CAADF3464}" dt="2025-02-13T19:38:24.060" v="1935"/>
        <pc:sldMkLst>
          <pc:docMk/>
          <pc:sldMk cId="2704938234" sldId="260"/>
        </pc:sldMkLst>
        <pc:spChg chg="mod">
          <ac:chgData name="Julio Martins" userId="21d9df1766fc154d" providerId="LiveId" clId="{2DB12B33-D0A1-492B-B3DD-8B2CAADF3464}" dt="2025-02-13T18:52:33.731" v="874"/>
          <ac:spMkLst>
            <pc:docMk/>
            <pc:sldMk cId="2704938234" sldId="260"/>
            <ac:spMk id="2" creationId="{3B06C97B-8BD5-1536-0662-3F9A7E9CFCF1}"/>
          </ac:spMkLst>
        </pc:spChg>
        <pc:spChg chg="mod">
          <ac:chgData name="Julio Martins" userId="21d9df1766fc154d" providerId="LiveId" clId="{2DB12B33-D0A1-492B-B3DD-8B2CAADF3464}" dt="2025-02-13T19:38:24.060" v="1935"/>
          <ac:spMkLst>
            <pc:docMk/>
            <pc:sldMk cId="2704938234" sldId="260"/>
            <ac:spMk id="3" creationId="{D6B7E580-CF60-C8FD-6B9D-D3A52A898A2C}"/>
          </ac:spMkLst>
        </pc:spChg>
        <pc:picChg chg="add del mod">
          <ac:chgData name="Julio Martins" userId="21d9df1766fc154d" providerId="LiveId" clId="{2DB12B33-D0A1-492B-B3DD-8B2CAADF3464}" dt="2025-02-13T19:06:46.759" v="1164" actId="21"/>
          <ac:picMkLst>
            <pc:docMk/>
            <pc:sldMk cId="2704938234" sldId="260"/>
            <ac:picMk id="5" creationId="{D26C2683-2E94-6CC2-975A-13F6EF218A95}"/>
          </ac:picMkLst>
        </pc:picChg>
      </pc:sldChg>
      <pc:sldChg chg="addSp delSp modSp new mod">
        <pc:chgData name="Julio Martins" userId="21d9df1766fc154d" providerId="LiveId" clId="{2DB12B33-D0A1-492B-B3DD-8B2CAADF3464}" dt="2025-02-14T07:28:06.927" v="1939" actId="1076"/>
        <pc:sldMkLst>
          <pc:docMk/>
          <pc:sldMk cId="530351293" sldId="261"/>
        </pc:sldMkLst>
        <pc:spChg chg="mod">
          <ac:chgData name="Julio Martins" userId="21d9df1766fc154d" providerId="LiveId" clId="{2DB12B33-D0A1-492B-B3DD-8B2CAADF3464}" dt="2025-02-13T19:09:16.482" v="1235" actId="20577"/>
          <ac:spMkLst>
            <pc:docMk/>
            <pc:sldMk cId="530351293" sldId="261"/>
            <ac:spMk id="2" creationId="{58354B6B-701F-2B54-C166-9752DD7C727C}"/>
          </ac:spMkLst>
        </pc:spChg>
        <pc:spChg chg="del">
          <ac:chgData name="Julio Martins" userId="21d9df1766fc154d" providerId="LiveId" clId="{2DB12B33-D0A1-492B-B3DD-8B2CAADF3464}" dt="2025-02-13T19:06:49.114" v="1165"/>
          <ac:spMkLst>
            <pc:docMk/>
            <pc:sldMk cId="530351293" sldId="261"/>
            <ac:spMk id="3" creationId="{BFD98D75-1FCA-631E-C681-13ACEF7FF2F9}"/>
          </ac:spMkLst>
        </pc:spChg>
        <pc:picChg chg="add mod">
          <ac:chgData name="Julio Martins" userId="21d9df1766fc154d" providerId="LiveId" clId="{2DB12B33-D0A1-492B-B3DD-8B2CAADF3464}" dt="2025-02-14T07:28:06.927" v="1939" actId="1076"/>
          <ac:picMkLst>
            <pc:docMk/>
            <pc:sldMk cId="530351293" sldId="261"/>
            <ac:picMk id="5" creationId="{D26C2683-2E94-6CC2-975A-13F6EF218A95}"/>
          </ac:picMkLst>
        </pc:picChg>
      </pc:sldChg>
      <pc:sldChg chg="addSp delSp modSp new mod">
        <pc:chgData name="Julio Martins" userId="21d9df1766fc154d" providerId="LiveId" clId="{2DB12B33-D0A1-492B-B3DD-8B2CAADF3464}" dt="2025-02-14T07:28:20.489" v="1941" actId="1076"/>
        <pc:sldMkLst>
          <pc:docMk/>
          <pc:sldMk cId="785260028" sldId="262"/>
        </pc:sldMkLst>
        <pc:spChg chg="mod">
          <ac:chgData name="Julio Martins" userId="21d9df1766fc154d" providerId="LiveId" clId="{2DB12B33-D0A1-492B-B3DD-8B2CAADF3464}" dt="2025-02-13T19:12:25.111" v="1557" actId="20577"/>
          <ac:spMkLst>
            <pc:docMk/>
            <pc:sldMk cId="785260028" sldId="262"/>
            <ac:spMk id="2" creationId="{3D716D77-EB31-4EC3-5A35-C907A71FB45B}"/>
          </ac:spMkLst>
        </pc:spChg>
        <pc:spChg chg="del">
          <ac:chgData name="Julio Martins" userId="21d9df1766fc154d" providerId="LiveId" clId="{2DB12B33-D0A1-492B-B3DD-8B2CAADF3464}" dt="2025-02-13T19:13:49.926" v="1558"/>
          <ac:spMkLst>
            <pc:docMk/>
            <pc:sldMk cId="785260028" sldId="262"/>
            <ac:spMk id="3" creationId="{ECF2DDED-0EA1-1EEA-60CE-E01EFCFC02FF}"/>
          </ac:spMkLst>
        </pc:spChg>
        <pc:picChg chg="add mod">
          <ac:chgData name="Julio Martins" userId="21d9df1766fc154d" providerId="LiveId" clId="{2DB12B33-D0A1-492B-B3DD-8B2CAADF3464}" dt="2025-02-14T07:28:20.489" v="1941" actId="1076"/>
          <ac:picMkLst>
            <pc:docMk/>
            <pc:sldMk cId="785260028" sldId="262"/>
            <ac:picMk id="5" creationId="{A275AEE5-15EB-5236-79C1-F383E5C366C1}"/>
          </ac:picMkLst>
        </pc:picChg>
      </pc:sldChg>
      <pc:sldChg chg="addSp modSp new mod ord">
        <pc:chgData name="Julio Martins" userId="21d9df1766fc154d" providerId="LiveId" clId="{2DB12B33-D0A1-492B-B3DD-8B2CAADF3464}" dt="2025-02-13T19:36:16.239" v="1863" actId="20577"/>
        <pc:sldMkLst>
          <pc:docMk/>
          <pc:sldMk cId="484943084" sldId="263"/>
        </pc:sldMkLst>
        <pc:spChg chg="mod">
          <ac:chgData name="Julio Martins" userId="21d9df1766fc154d" providerId="LiveId" clId="{2DB12B33-D0A1-492B-B3DD-8B2CAADF3464}" dt="2025-02-13T19:22:55.343" v="1607" actId="20577"/>
          <ac:spMkLst>
            <pc:docMk/>
            <pc:sldMk cId="484943084" sldId="263"/>
            <ac:spMk id="2" creationId="{D3F0D901-DC7C-FE7D-7D1E-8303E87281D4}"/>
          </ac:spMkLst>
        </pc:spChg>
        <pc:spChg chg="mod">
          <ac:chgData name="Julio Martins" userId="21d9df1766fc154d" providerId="LiveId" clId="{2DB12B33-D0A1-492B-B3DD-8B2CAADF3464}" dt="2025-02-13T19:36:16.239" v="1863" actId="20577"/>
          <ac:spMkLst>
            <pc:docMk/>
            <pc:sldMk cId="484943084" sldId="263"/>
            <ac:spMk id="3" creationId="{604DA368-D165-C63B-45A3-0896E038D26A}"/>
          </ac:spMkLst>
        </pc:spChg>
        <pc:spChg chg="add">
          <ac:chgData name="Julio Martins" userId="21d9df1766fc154d" providerId="LiveId" clId="{2DB12B33-D0A1-492B-B3DD-8B2CAADF3464}" dt="2025-02-13T19:21:13.627" v="1573"/>
          <ac:spMkLst>
            <pc:docMk/>
            <pc:sldMk cId="484943084" sldId="263"/>
            <ac:spMk id="4" creationId="{3CC3E579-82BC-D42D-0B6D-BA9892541662}"/>
          </ac:spMkLst>
        </pc:spChg>
        <pc:spChg chg="add">
          <ac:chgData name="Julio Martins" userId="21d9df1766fc154d" providerId="LiveId" clId="{2DB12B33-D0A1-492B-B3DD-8B2CAADF3464}" dt="2025-02-13T19:21:16.256" v="1574"/>
          <ac:spMkLst>
            <pc:docMk/>
            <pc:sldMk cId="484943084" sldId="263"/>
            <ac:spMk id="5" creationId="{B55E416C-1677-2CBA-5E34-7A132458F690}"/>
          </ac:spMkLst>
        </pc:spChg>
      </pc:sldChg>
      <pc:sldChg chg="addSp delSp modSp new mod">
        <pc:chgData name="Julio Martins" userId="21d9df1766fc154d" providerId="LiveId" clId="{2DB12B33-D0A1-492B-B3DD-8B2CAADF3464}" dt="2025-02-13T19:35:52.126" v="1847" actId="6549"/>
        <pc:sldMkLst>
          <pc:docMk/>
          <pc:sldMk cId="1007726933" sldId="264"/>
        </pc:sldMkLst>
        <pc:spChg chg="mod">
          <ac:chgData name="Julio Martins" userId="21d9df1766fc154d" providerId="LiveId" clId="{2DB12B33-D0A1-492B-B3DD-8B2CAADF3464}" dt="2025-02-13T19:25:16.916" v="1633" actId="20577"/>
          <ac:spMkLst>
            <pc:docMk/>
            <pc:sldMk cId="1007726933" sldId="264"/>
            <ac:spMk id="2" creationId="{1D3D7632-33FE-BCC5-F961-55A348877288}"/>
          </ac:spMkLst>
        </pc:spChg>
        <pc:spChg chg="add del mod">
          <ac:chgData name="Julio Martins" userId="21d9df1766fc154d" providerId="LiveId" clId="{2DB12B33-D0A1-492B-B3DD-8B2CAADF3464}" dt="2025-02-13T19:35:52.126" v="1847" actId="6549"/>
          <ac:spMkLst>
            <pc:docMk/>
            <pc:sldMk cId="1007726933" sldId="264"/>
            <ac:spMk id="3" creationId="{0E03D4DA-8B30-CD84-AF36-7BC8648BE9F1}"/>
          </ac:spMkLst>
        </pc:spChg>
        <pc:spChg chg="add mod">
          <ac:chgData name="Julio Martins" userId="21d9df1766fc154d" providerId="LiveId" clId="{2DB12B33-D0A1-492B-B3DD-8B2CAADF3464}" dt="2025-02-13T19:23:21.240" v="1610"/>
          <ac:spMkLst>
            <pc:docMk/>
            <pc:sldMk cId="1007726933" sldId="264"/>
            <ac:spMk id="4" creationId="{DEA4D1F2-4160-46AA-9856-1F838AD155EC}"/>
          </ac:spMkLst>
        </pc:spChg>
      </pc:sldChg>
      <pc:sldChg chg="modSp new mod">
        <pc:chgData name="Julio Martins" userId="21d9df1766fc154d" providerId="LiveId" clId="{2DB12B33-D0A1-492B-B3DD-8B2CAADF3464}" dt="2025-02-14T18:10:10.090" v="2688" actId="20577"/>
        <pc:sldMkLst>
          <pc:docMk/>
          <pc:sldMk cId="3280171082" sldId="265"/>
        </pc:sldMkLst>
        <pc:spChg chg="mod">
          <ac:chgData name="Julio Martins" userId="21d9df1766fc154d" providerId="LiveId" clId="{2DB12B33-D0A1-492B-B3DD-8B2CAADF3464}" dt="2025-02-13T19:34:45.683" v="1837" actId="113"/>
          <ac:spMkLst>
            <pc:docMk/>
            <pc:sldMk cId="3280171082" sldId="265"/>
            <ac:spMk id="2" creationId="{FD1996A8-9D58-585B-0259-520BD59064D5}"/>
          </ac:spMkLst>
        </pc:spChg>
        <pc:spChg chg="mod">
          <ac:chgData name="Julio Martins" userId="21d9df1766fc154d" providerId="LiveId" clId="{2DB12B33-D0A1-492B-B3DD-8B2CAADF3464}" dt="2025-02-14T18:10:10.090" v="2688" actId="20577"/>
          <ac:spMkLst>
            <pc:docMk/>
            <pc:sldMk cId="3280171082" sldId="265"/>
            <ac:spMk id="3" creationId="{42E408FD-B8C9-5B15-79FF-5033ECFD0CBF}"/>
          </ac:spMkLst>
        </pc:spChg>
      </pc:sldChg>
      <pc:sldChg chg="addSp delSp modSp new mod">
        <pc:chgData name="Julio Martins" userId="21d9df1766fc154d" providerId="LiveId" clId="{2DB12B33-D0A1-492B-B3DD-8B2CAADF3464}" dt="2025-02-14T17:58:52.183" v="2153" actId="20577"/>
        <pc:sldMkLst>
          <pc:docMk/>
          <pc:sldMk cId="436132448" sldId="266"/>
        </pc:sldMkLst>
        <pc:spChg chg="mod">
          <ac:chgData name="Julio Martins" userId="21d9df1766fc154d" providerId="LiveId" clId="{2DB12B33-D0A1-492B-B3DD-8B2CAADF3464}" dt="2025-02-14T17:58:52.183" v="2153" actId="20577"/>
          <ac:spMkLst>
            <pc:docMk/>
            <pc:sldMk cId="436132448" sldId="266"/>
            <ac:spMk id="2" creationId="{726C191A-49CE-F947-69C7-6EE5181D4D0F}"/>
          </ac:spMkLst>
        </pc:spChg>
        <pc:spChg chg="del">
          <ac:chgData name="Julio Martins" userId="21d9df1766fc154d" providerId="LiveId" clId="{2DB12B33-D0A1-492B-B3DD-8B2CAADF3464}" dt="2025-02-13T19:34:26.728" v="1833" actId="22"/>
          <ac:spMkLst>
            <pc:docMk/>
            <pc:sldMk cId="436132448" sldId="266"/>
            <ac:spMk id="3" creationId="{171BA67A-92BB-6402-197C-1C2DE271016B}"/>
          </ac:spMkLst>
        </pc:spChg>
        <pc:picChg chg="add mod ord">
          <ac:chgData name="Julio Martins" userId="21d9df1766fc154d" providerId="LiveId" clId="{2DB12B33-D0A1-492B-B3DD-8B2CAADF3464}" dt="2025-02-14T07:28:54.098" v="1946" actId="1036"/>
          <ac:picMkLst>
            <pc:docMk/>
            <pc:sldMk cId="436132448" sldId="266"/>
            <ac:picMk id="5" creationId="{04019D74-3AAE-4755-9C02-67C7DE8C35DA}"/>
          </ac:picMkLst>
        </pc:picChg>
      </pc:sldChg>
      <pc:sldChg chg="modSp add mod">
        <pc:chgData name="Julio Martins" userId="21d9df1766fc154d" providerId="LiveId" clId="{2DB12B33-D0A1-492B-B3DD-8B2CAADF3464}" dt="2025-02-14T18:11:22.099" v="2697" actId="255"/>
        <pc:sldMkLst>
          <pc:docMk/>
          <pc:sldMk cId="3251546584" sldId="267"/>
        </pc:sldMkLst>
        <pc:spChg chg="mod">
          <ac:chgData name="Julio Martins" userId="21d9df1766fc154d" providerId="LiveId" clId="{2DB12B33-D0A1-492B-B3DD-8B2CAADF3464}" dt="2025-02-14T18:11:22.099" v="2697" actId="255"/>
          <ac:spMkLst>
            <pc:docMk/>
            <pc:sldMk cId="3251546584" sldId="267"/>
            <ac:spMk id="2" creationId="{9DA91397-E46C-1D41-F470-3A91E5A5439E}"/>
          </ac:spMkLst>
        </pc:spChg>
      </pc:sldChg>
      <pc:sldChg chg="addSp modSp new mod">
        <pc:chgData name="Julio Martins" userId="21d9df1766fc154d" providerId="LiveId" clId="{2DB12B33-D0A1-492B-B3DD-8B2CAADF3464}" dt="2025-02-14T18:04:04.625" v="2523" actId="15"/>
        <pc:sldMkLst>
          <pc:docMk/>
          <pc:sldMk cId="1215024338" sldId="268"/>
        </pc:sldMkLst>
        <pc:spChg chg="mod">
          <ac:chgData name="Julio Martins" userId="21d9df1766fc154d" providerId="LiveId" clId="{2DB12B33-D0A1-492B-B3DD-8B2CAADF3464}" dt="2025-02-14T17:59:22.627" v="2173" actId="20577"/>
          <ac:spMkLst>
            <pc:docMk/>
            <pc:sldMk cId="1215024338" sldId="268"/>
            <ac:spMk id="2" creationId="{2DEAC677-A78A-EAD3-7B0D-2F9910CB3F77}"/>
          </ac:spMkLst>
        </pc:spChg>
        <pc:spChg chg="mod">
          <ac:chgData name="Julio Martins" userId="21d9df1766fc154d" providerId="LiveId" clId="{2DB12B33-D0A1-492B-B3DD-8B2CAADF3464}" dt="2025-02-14T18:04:04.625" v="2523" actId="15"/>
          <ac:spMkLst>
            <pc:docMk/>
            <pc:sldMk cId="1215024338" sldId="268"/>
            <ac:spMk id="3" creationId="{F212040C-A236-782E-1FD9-DF3AD1ACF27B}"/>
          </ac:spMkLst>
        </pc:spChg>
        <pc:spChg chg="add">
          <ac:chgData name="Julio Martins" userId="21d9df1766fc154d" providerId="LiveId" clId="{2DB12B33-D0A1-492B-B3DD-8B2CAADF3464}" dt="2025-02-14T17:59:45.352" v="2177"/>
          <ac:spMkLst>
            <pc:docMk/>
            <pc:sldMk cId="1215024338" sldId="268"/>
            <ac:spMk id="4" creationId="{8AE721D7-4F2C-15C8-0A15-E245F39EC55A}"/>
          </ac:spMkLst>
        </pc:spChg>
        <pc:spChg chg="add">
          <ac:chgData name="Julio Martins" userId="21d9df1766fc154d" providerId="LiveId" clId="{2DB12B33-D0A1-492B-B3DD-8B2CAADF3464}" dt="2025-02-14T18:00:34.837" v="2183"/>
          <ac:spMkLst>
            <pc:docMk/>
            <pc:sldMk cId="1215024338" sldId="268"/>
            <ac:spMk id="5" creationId="{B6DF0C98-293A-7501-62F7-E0FCFCFB71E0}"/>
          </ac:spMkLst>
        </pc:spChg>
      </pc:sldChg>
      <pc:sldChg chg="addSp modSp new mod">
        <pc:chgData name="Julio Martins" userId="21d9df1766fc154d" providerId="LiveId" clId="{2DB12B33-D0A1-492B-B3DD-8B2CAADF3464}" dt="2025-02-14T18:12:00.985" v="2699" actId="27636"/>
        <pc:sldMkLst>
          <pc:docMk/>
          <pc:sldMk cId="3215783265" sldId="269"/>
        </pc:sldMkLst>
        <pc:spChg chg="mod">
          <ac:chgData name="Julio Martins" userId="21d9df1766fc154d" providerId="LiveId" clId="{2DB12B33-D0A1-492B-B3DD-8B2CAADF3464}" dt="2025-02-14T18:06:11.268" v="2549" actId="20577"/>
          <ac:spMkLst>
            <pc:docMk/>
            <pc:sldMk cId="3215783265" sldId="269"/>
            <ac:spMk id="2" creationId="{A2E8EB46-5FF7-6D69-EB12-65B848AEF3C4}"/>
          </ac:spMkLst>
        </pc:spChg>
        <pc:spChg chg="mod">
          <ac:chgData name="Julio Martins" userId="21d9df1766fc154d" providerId="LiveId" clId="{2DB12B33-D0A1-492B-B3DD-8B2CAADF3464}" dt="2025-02-14T18:12:00.985" v="2699" actId="27636"/>
          <ac:spMkLst>
            <pc:docMk/>
            <pc:sldMk cId="3215783265" sldId="269"/>
            <ac:spMk id="3" creationId="{F214308E-98C8-1140-F125-F742D1927EDD}"/>
          </ac:spMkLst>
        </pc:spChg>
        <pc:spChg chg="add">
          <ac:chgData name="Julio Martins" userId="21d9df1766fc154d" providerId="LiveId" clId="{2DB12B33-D0A1-492B-B3DD-8B2CAADF3464}" dt="2025-02-14T18:06:32.738" v="2552"/>
          <ac:spMkLst>
            <pc:docMk/>
            <pc:sldMk cId="3215783265" sldId="269"/>
            <ac:spMk id="4" creationId="{69684155-2830-C6BD-2FBC-7913B261302E}"/>
          </ac:spMkLst>
        </pc:spChg>
      </pc:sldChg>
      <pc:sldChg chg="new del">
        <pc:chgData name="Julio Martins" userId="21d9df1766fc154d" providerId="LiveId" clId="{2DB12B33-D0A1-492B-B3DD-8B2CAADF3464}" dt="2025-02-14T18:10:23.408" v="2689" actId="47"/>
        <pc:sldMkLst>
          <pc:docMk/>
          <pc:sldMk cId="3970740174" sldId="270"/>
        </pc:sldMkLst>
      </pc:sldChg>
      <pc:sldMasterChg chg="modSldLayout">
        <pc:chgData name="Julio Martins" userId="21d9df1766fc154d" providerId="LiveId" clId="{2DB12B33-D0A1-492B-B3DD-8B2CAADF3464}" dt="2025-02-14T07:33:35.498" v="1948"/>
        <pc:sldMasterMkLst>
          <pc:docMk/>
          <pc:sldMasterMk cId="577908343" sldId="2147483706"/>
        </pc:sldMasterMkLst>
        <pc:sldLayoutChg chg="setBg">
          <pc:chgData name="Julio Martins" userId="21d9df1766fc154d" providerId="LiveId" clId="{2DB12B33-D0A1-492B-B3DD-8B2CAADF3464}" dt="2025-02-14T07:33:35.498" v="1948"/>
          <pc:sldLayoutMkLst>
            <pc:docMk/>
            <pc:sldMasterMk cId="577908343" sldId="2147483706"/>
            <pc:sldLayoutMk cId="2302864552" sldId="21474837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18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6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36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2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1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0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6F7FA2-DB9B-4F37-89D3-A0AC8B8CBC3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E2AE1-618B-4BF8-B6A9-062C9619E7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97BA-473B-B748-92D8-1A80E4A4F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1397-E46C-1D41-F470-3A91E5A5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200" dirty="0"/>
              <a:t>Análise de Dados do UFC: Dashboard e Estratégia de Apostas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1B0A-B866-856B-2A0F-8829CB8D4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Julio C. Y. Martins</a:t>
            </a:r>
          </a:p>
        </p:txBody>
      </p:sp>
      <p:pic>
        <p:nvPicPr>
          <p:cNvPr id="7" name="Imagem 6" descr="Texto, Forma&#10;&#10;O conteúdo gerado por IA pode estar incorreto.">
            <a:extLst>
              <a:ext uri="{FF2B5EF4-FFF2-40B4-BE49-F238E27FC236}">
                <a16:creationId xmlns:a16="http://schemas.microsoft.com/office/drawing/2014/main" id="{A53BCBBB-EE0C-D967-B2D3-F0D86041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90" y="4392231"/>
            <a:ext cx="2336390" cy="12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4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996A8-9D58-585B-0259-520BD59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Simulação de Apostas Sistemáticas no Corner Vermelho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408FD-B8C9-5B15-79FF-5033ECF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 da Análise</a:t>
            </a:r>
            <a:r>
              <a:rPr lang="pt-BR" dirty="0"/>
              <a:t>: Esta simulação visa testar uma estratégia de apostas sistemáticas no corner vermelho, utilizando uma aposta fixa de 100 reais por luta. O gráfico mostra o desempenho dessa estratégia ao longo do tempo, considerando as </a:t>
            </a:r>
            <a:r>
              <a:rPr lang="pt-BR" dirty="0" err="1"/>
              <a:t>odds</a:t>
            </a:r>
            <a:r>
              <a:rPr lang="pt-BR" dirty="0"/>
              <a:t> dos eventos.</a:t>
            </a:r>
          </a:p>
          <a:p>
            <a:r>
              <a:rPr lang="pt-BR" b="1" dirty="0"/>
              <a:t>Exemplo de Análise</a:t>
            </a:r>
            <a:r>
              <a:rPr lang="pt-BR" dirty="0"/>
              <a:t>: Este é apenas um exemplo de análise possível, mostrando o que é viável explorar a partir dos dados das </a:t>
            </a:r>
            <a:r>
              <a:rPr lang="pt-BR" dirty="0" err="1"/>
              <a:t>odds</a:t>
            </a:r>
            <a:r>
              <a:rPr lang="pt-BR" dirty="0"/>
              <a:t> dos eventos. A partir dessa base, outras estratégias de apostas poderiam ser simuladas.</a:t>
            </a:r>
          </a:p>
          <a:p>
            <a:r>
              <a:rPr lang="pt-BR" b="1" dirty="0"/>
              <a:t>Apostas devem ser feitas apenas por maiores de idade e nunca como investimento.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17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C191A-49CE-F947-69C7-6EE5181D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de Estratégia de Apostas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019D74-3AAE-4755-9C02-67C7DE8C3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64" y="1885591"/>
            <a:ext cx="8776272" cy="4022725"/>
          </a:xfrm>
        </p:spPr>
      </p:pic>
    </p:spTree>
    <p:extLst>
      <p:ext uri="{BB962C8B-B14F-4D97-AF65-F5344CB8AC3E}">
        <p14:creationId xmlns:p14="http://schemas.microsoft.com/office/powerpoint/2010/main" val="43613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AC677-A78A-EAD3-7B0D-2F9910CB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Estratégia de Apostas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2040C-A236-782E-1FD9-DF3AD1AC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📌 </a:t>
            </a:r>
            <a:r>
              <a:rPr lang="pt-BR" b="1" dirty="0"/>
              <a:t>Riscos das apostas: </a:t>
            </a:r>
          </a:p>
          <a:p>
            <a:pPr lvl="1"/>
            <a:r>
              <a:rPr lang="pt-BR" dirty="0"/>
              <a:t>Estratégias sistemáticas geralmente levam a resultados negativos ou de baixa rentabilidade.</a:t>
            </a:r>
          </a:p>
          <a:p>
            <a:pPr lvl="1"/>
            <a:r>
              <a:rPr lang="pt-BR" dirty="0"/>
              <a:t>O risco muitas vezes não compensa o retorno esperado.</a:t>
            </a:r>
          </a:p>
          <a:p>
            <a:pPr lvl="1"/>
            <a:r>
              <a:rPr lang="pt-BR" dirty="0"/>
              <a:t>É essencial ter consciência dos riscos envolvidos e evitar apostas impulsivas.</a:t>
            </a:r>
          </a:p>
          <a:p>
            <a:pPr marL="0" indent="0">
              <a:buNone/>
            </a:pPr>
            <a:r>
              <a:rPr lang="pt-BR" dirty="0"/>
              <a:t>📊 </a:t>
            </a:r>
            <a:r>
              <a:rPr lang="pt-BR" b="1" dirty="0"/>
              <a:t>Outras Estratégias Possíveis:</a:t>
            </a:r>
          </a:p>
          <a:p>
            <a:pPr lvl="1"/>
            <a:r>
              <a:rPr lang="pt-BR" dirty="0"/>
              <a:t>Além da análise do </a:t>
            </a:r>
            <a:r>
              <a:rPr lang="pt-BR" b="1" dirty="0"/>
              <a:t>corner vermelho</a:t>
            </a:r>
            <a:r>
              <a:rPr lang="pt-BR" dirty="0"/>
              <a:t>, outras estratégias poderiam ser testadas, como:</a:t>
            </a:r>
          </a:p>
          <a:p>
            <a:pPr lvl="1"/>
            <a:r>
              <a:rPr lang="pt-BR" dirty="0"/>
              <a:t>Apostar apenas no </a:t>
            </a:r>
            <a:r>
              <a:rPr lang="pt-BR" b="1" dirty="0"/>
              <a:t>favorito</a:t>
            </a:r>
            <a:r>
              <a:rPr lang="pt-BR" dirty="0"/>
              <a:t> em todas as lutas.</a:t>
            </a:r>
          </a:p>
          <a:p>
            <a:pPr lvl="1"/>
            <a:r>
              <a:rPr lang="pt-BR" dirty="0"/>
              <a:t>Apostar apenas no </a:t>
            </a:r>
            <a:r>
              <a:rPr lang="pt-BR" b="1" dirty="0"/>
              <a:t>azarão</a:t>
            </a:r>
            <a:r>
              <a:rPr lang="pt-BR" dirty="0"/>
              <a:t> em todas as lutas.</a:t>
            </a:r>
          </a:p>
          <a:p>
            <a:pPr lvl="1"/>
            <a:r>
              <a:rPr lang="pt-BR" dirty="0"/>
              <a:t>Apostar no favorito </a:t>
            </a:r>
            <a:r>
              <a:rPr lang="pt-BR" b="1" dirty="0"/>
              <a:t>apenas quando ele estiver no corner vermelho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Simular diferentes valores de aposta para testar o impacto na lucratividade.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02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8EB46-5FF7-6D69-EB12-65B848AE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4308E-98C8-1140-F125-F742D192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🔎 </a:t>
            </a:r>
            <a:r>
              <a:rPr lang="pt-BR" b="1" dirty="0"/>
              <a:t>Principais Aprendizados</a:t>
            </a:r>
          </a:p>
          <a:p>
            <a:pPr lvl="1"/>
            <a:r>
              <a:rPr lang="pt-BR" dirty="0"/>
              <a:t>O tratamento de dados foi essencial para garantir que as informações fossem selecionadas de forma correta e confiável.</a:t>
            </a:r>
          </a:p>
          <a:p>
            <a:pPr lvl="1"/>
            <a:r>
              <a:rPr lang="pt-BR" dirty="0"/>
              <a:t>A exploração de dados pode gerar insights valiosos, tanto para fãs do esporte quanto para quem deseja entender padrões nas lutas.</a:t>
            </a:r>
          </a:p>
          <a:p>
            <a:pPr lvl="1"/>
            <a:r>
              <a:rPr lang="pt-BR" dirty="0"/>
              <a:t>Estratégias de apostas sistemáticas tendem a ser pouco lucrativas a longo prazo, reforçando a importância de análise crítica antes de apostar.</a:t>
            </a:r>
          </a:p>
          <a:p>
            <a:r>
              <a:rPr lang="pt-BR" dirty="0"/>
              <a:t>💡 </a:t>
            </a:r>
            <a:r>
              <a:rPr lang="pt-BR" b="1" dirty="0"/>
              <a:t>Próximos Passos</a:t>
            </a:r>
          </a:p>
          <a:p>
            <a:pPr lvl="1"/>
            <a:r>
              <a:rPr lang="pt-BR" dirty="0"/>
              <a:t>Criar um sistema onde o usuário pode simular estratégias de apostas e avaliar os resultados (</a:t>
            </a:r>
            <a:r>
              <a:rPr lang="pt-BR" dirty="0" err="1"/>
              <a:t>backtesting</a:t>
            </a:r>
            <a:r>
              <a:rPr lang="pt-BR" dirty="0"/>
              <a:t>).</a:t>
            </a:r>
            <a:endParaRPr lang="pt-BR" b="1" dirty="0"/>
          </a:p>
          <a:p>
            <a:pPr lvl="1"/>
            <a:r>
              <a:rPr lang="pt-BR" dirty="0"/>
              <a:t>Melhorar o dashboard com novas métricas e filtros interativos.</a:t>
            </a:r>
          </a:p>
          <a:p>
            <a:pPr lvl="1"/>
            <a:endParaRPr lang="pt-BR" dirty="0"/>
          </a:p>
          <a:p>
            <a:r>
              <a:rPr lang="pt-BR" dirty="0"/>
              <a:t>🙏 </a:t>
            </a:r>
            <a:r>
              <a:rPr lang="pt-BR" b="1" dirty="0"/>
              <a:t>Agradecimentos</a:t>
            </a:r>
          </a:p>
          <a:p>
            <a:pPr lvl="1"/>
            <a:r>
              <a:rPr lang="pt-BR" dirty="0"/>
              <a:t>Obrigado por acompanhar este projeto!</a:t>
            </a:r>
            <a:br>
              <a:rPr lang="pt-BR" dirty="0"/>
            </a:br>
            <a:r>
              <a:rPr lang="pt-BR" dirty="0"/>
              <a:t>Dúvidas e sugestões são bem-vindas.</a:t>
            </a:r>
          </a:p>
          <a:p>
            <a:pPr lvl="1"/>
            <a:r>
              <a:rPr lang="pt-BR" dirty="0"/>
              <a:t>E-mail: yamashitajulio@gmail.com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78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980A3-05D7-9158-75BB-D9F3FAC0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D22CA-7F45-6CB8-4A2D-769ED891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📌 Motivação:</a:t>
            </a:r>
          </a:p>
          <a:p>
            <a:pPr lvl="1"/>
            <a:r>
              <a:rPr lang="pt-BR" dirty="0"/>
              <a:t>Criar um </a:t>
            </a:r>
            <a:r>
              <a:rPr lang="pt-BR" b="1" dirty="0"/>
              <a:t>dashboard no Power BI</a:t>
            </a:r>
            <a:r>
              <a:rPr lang="pt-BR" dirty="0"/>
              <a:t>  acessível que facilite a visualização de estatísticas de lutadores do UFC, maior organização de MMA do mundo, permitindo a identificação de atletas que se destacaram entre 2010 e 2021. O dashboard possui também as estatísticas dos eventos, obtidas a partir dos dados originais.</a:t>
            </a:r>
          </a:p>
          <a:p>
            <a:r>
              <a:rPr lang="pt-BR" dirty="0"/>
              <a:t>📌 Expansão do Projeto:</a:t>
            </a:r>
          </a:p>
          <a:p>
            <a:pPr lvl="1"/>
            <a:r>
              <a:rPr lang="pt-BR" dirty="0"/>
              <a:t>Ao explorar as </a:t>
            </a:r>
            <a:r>
              <a:rPr lang="pt-BR" dirty="0" err="1"/>
              <a:t>odds</a:t>
            </a:r>
            <a:r>
              <a:rPr lang="pt-BR" dirty="0"/>
              <a:t> das lutas, surgiu a ideia de testar estratégias sistemáticas de apostas.</a:t>
            </a:r>
          </a:p>
          <a:p>
            <a:pPr lvl="1"/>
            <a:r>
              <a:rPr lang="pt-BR" dirty="0"/>
              <a:t>Exemplo: O que aconteceria se alguém apostasse sempre no corner vermelho?</a:t>
            </a:r>
          </a:p>
          <a:p>
            <a:r>
              <a:rPr lang="pt-BR" dirty="0"/>
              <a:t>📌 Importante:</a:t>
            </a:r>
          </a:p>
          <a:p>
            <a:pPr lvl="1"/>
            <a:r>
              <a:rPr lang="pt-BR" dirty="0"/>
              <a:t>Esse projeto </a:t>
            </a:r>
            <a:r>
              <a:rPr lang="pt-BR" b="1" dirty="0"/>
              <a:t>não incentiva apostas</a:t>
            </a:r>
            <a:r>
              <a:rPr lang="pt-BR" dirty="0"/>
              <a:t>. O objetivo foi apenas explorar a viabilidade de análises estatísticas sobre esse tema.</a:t>
            </a:r>
          </a:p>
          <a:p>
            <a:pPr lvl="1"/>
            <a:r>
              <a:rPr lang="pt-BR" b="1" dirty="0"/>
              <a:t>Apostas devem ser feitas apenas por maiores de idade e nunca como investimento.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76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C6E60-7EEC-B903-FA06-506B3D2B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61222-4D3B-E5C0-C836-20B7B13B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61777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pt-BR" dirty="0"/>
              <a:t>📌 Coleta e Tratamento dos Dados:</a:t>
            </a:r>
          </a:p>
          <a:p>
            <a:pPr lvl="2"/>
            <a:r>
              <a:rPr lang="pt-BR" sz="1600" dirty="0" err="1"/>
              <a:t>Dataset</a:t>
            </a:r>
            <a:r>
              <a:rPr lang="pt-BR" sz="1600" dirty="0"/>
              <a:t> do UFC obtido no </a:t>
            </a:r>
            <a:r>
              <a:rPr lang="pt-BR" sz="1600" dirty="0" err="1"/>
              <a:t>Kaggle</a:t>
            </a:r>
            <a:r>
              <a:rPr lang="pt-BR" sz="1600" dirty="0"/>
              <a:t> cobrindo lutas de </a:t>
            </a:r>
            <a:r>
              <a:rPr lang="pt-BR" sz="1600" b="1" dirty="0"/>
              <a:t>03/2010 a 10/2021</a:t>
            </a:r>
          </a:p>
          <a:p>
            <a:pPr lvl="2"/>
            <a:r>
              <a:rPr lang="pt-BR" sz="1600" dirty="0"/>
              <a:t>Possui informações como dados dos eventos, lutadores, categorias de peso, estatísticas de lutas, e </a:t>
            </a:r>
            <a:r>
              <a:rPr lang="pt-BR" sz="1600" dirty="0" err="1"/>
              <a:t>odds</a:t>
            </a:r>
            <a:r>
              <a:rPr lang="pt-BR" sz="1600" dirty="0"/>
              <a:t> de apostas</a:t>
            </a:r>
          </a:p>
          <a:p>
            <a:pPr lvl="2"/>
            <a:r>
              <a:rPr lang="pt-BR" sz="1600" dirty="0"/>
              <a:t>Limpeza e padronização dos dados</a:t>
            </a:r>
          </a:p>
          <a:p>
            <a:pPr lvl="2"/>
            <a:r>
              <a:rPr lang="pt-BR" sz="1600" dirty="0"/>
              <a:t>Extração de características dos lutadores que participaram dos eventos nesse período</a:t>
            </a:r>
          </a:p>
          <a:p>
            <a:pPr lvl="2"/>
            <a:endParaRPr lang="pt-BR" dirty="0"/>
          </a:p>
          <a:p>
            <a:pPr marL="201168" lvl="1" indent="0">
              <a:buNone/>
            </a:pPr>
            <a:r>
              <a:rPr lang="pt-BR" dirty="0"/>
              <a:t>📌 Construção do </a:t>
            </a:r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ufc_fighters</a:t>
            </a:r>
            <a:r>
              <a:rPr lang="pt-BR" dirty="0"/>
              <a:t>:</a:t>
            </a:r>
          </a:p>
          <a:p>
            <a:pPr lvl="2"/>
            <a:r>
              <a:rPr lang="pt-BR" sz="1600" dirty="0"/>
              <a:t>Objetivo: Criar um banco de dados dos lutadores</a:t>
            </a:r>
          </a:p>
          <a:p>
            <a:pPr lvl="2"/>
            <a:r>
              <a:rPr lang="pt-BR" sz="1600" dirty="0"/>
              <a:t>Junção de informações relevantes para análises futuras</a:t>
            </a:r>
          </a:p>
          <a:p>
            <a:pPr lvl="2"/>
            <a:endParaRPr lang="pt-BR" dirty="0"/>
          </a:p>
          <a:p>
            <a:pPr marL="201168" lvl="1" indent="0">
              <a:buNone/>
            </a:pPr>
            <a:r>
              <a:rPr lang="pt-BR" dirty="0"/>
              <a:t>📌 Desenvolvimento do Dashboard no Power BI:</a:t>
            </a:r>
          </a:p>
          <a:p>
            <a:pPr lvl="2"/>
            <a:r>
              <a:rPr lang="pt-BR" sz="1600" dirty="0"/>
              <a:t>Foco em estatísticas acessíveis sobre os atletas e eventos. </a:t>
            </a:r>
            <a:endParaRPr lang="pt-BR" sz="1600" b="1" dirty="0"/>
          </a:p>
          <a:p>
            <a:pPr lvl="2"/>
            <a:r>
              <a:rPr lang="en-US" sz="1600" dirty="0" err="1"/>
              <a:t>Métricas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b="1" dirty="0"/>
              <a:t>Win-Loss Differential, Longest Win Streak, KO/TKO Rate</a:t>
            </a:r>
            <a:r>
              <a:rPr lang="en-US" sz="1600" dirty="0"/>
              <a:t>, etc.</a:t>
            </a:r>
          </a:p>
          <a:p>
            <a:pPr lvl="2"/>
            <a:endParaRPr lang="en-US" dirty="0"/>
          </a:p>
          <a:p>
            <a:pPr marL="201168" lvl="1" indent="0">
              <a:buNone/>
            </a:pPr>
            <a:r>
              <a:rPr lang="pt-BR" dirty="0"/>
              <a:t>📌 Análise de Estratégias de Apostas:</a:t>
            </a:r>
            <a:endParaRPr lang="en-US" dirty="0"/>
          </a:p>
          <a:p>
            <a:pPr lvl="2"/>
            <a:r>
              <a:rPr lang="pt-BR" sz="1600" dirty="0"/>
              <a:t>Simulação de apostas </a:t>
            </a:r>
            <a:r>
              <a:rPr lang="pt-BR" sz="1600" b="1" dirty="0"/>
              <a:t>sistemáticas no corner vermelho</a:t>
            </a:r>
          </a:p>
          <a:p>
            <a:pPr lvl="2"/>
            <a:r>
              <a:rPr lang="pt-BR" sz="1600" dirty="0"/>
              <a:t>Demonstração do que é </a:t>
            </a:r>
            <a:r>
              <a:rPr lang="pt-BR" sz="1600" b="1" dirty="0"/>
              <a:t>possível explorar</a:t>
            </a:r>
            <a:r>
              <a:rPr lang="pt-BR" sz="1600" dirty="0"/>
              <a:t> a partir dos dados</a:t>
            </a:r>
          </a:p>
        </p:txBody>
      </p:sp>
    </p:spTree>
    <p:extLst>
      <p:ext uri="{BB962C8B-B14F-4D97-AF65-F5344CB8AC3E}">
        <p14:creationId xmlns:p14="http://schemas.microsoft.com/office/powerpoint/2010/main" val="85541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C3572-12E1-268F-905A-08CD1700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</a:t>
            </a:r>
            <a:r>
              <a:rPr lang="pt-BR" dirty="0" err="1"/>
              <a:t>DataFrame</a:t>
            </a:r>
            <a:r>
              <a:rPr lang="pt-BR" dirty="0"/>
              <a:t> '</a:t>
            </a:r>
            <a:r>
              <a:rPr lang="pt-BR" dirty="0" err="1"/>
              <a:t>ufc_fighters</a:t>
            </a:r>
            <a:r>
              <a:rPr lang="pt-BR" dirty="0"/>
              <a:t>'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DBD87-8855-72F4-03FD-01A2922F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foi consolidar informações mais atualizadas possíveis de cada lutador, extraindo estatísticas de suas lutas. Abaixo temos o </a:t>
            </a:r>
            <a:r>
              <a:rPr lang="pt-BR" dirty="0" err="1"/>
              <a:t>dataframe</a:t>
            </a:r>
            <a:r>
              <a:rPr lang="pt-BR" dirty="0"/>
              <a:t> original (esquerda) e o </a:t>
            </a:r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ufc_fighters</a:t>
            </a:r>
            <a:r>
              <a:rPr lang="pt-BR" dirty="0"/>
              <a:t> (direita), contendo os dados dos lutadores.</a:t>
            </a:r>
          </a:p>
          <a:p>
            <a:endParaRPr lang="pt-BR" dirty="0"/>
          </a:p>
        </p:txBody>
      </p:sp>
      <p:pic>
        <p:nvPicPr>
          <p:cNvPr id="5" name="Imagem 4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DF13B934-24EA-BA52-8498-65806DA5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9" y="2849841"/>
            <a:ext cx="10969486" cy="29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6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6C97B-8BD5-1536-0662-3F9A7E9C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7E580-CF60-C8FD-6B9D-D3A52A89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📌 </a:t>
            </a:r>
            <a:r>
              <a:rPr lang="pt-BR" sz="1700" dirty="0"/>
              <a:t>Este foi o meu primeiro dashboard, desenvolvido no Power BI, com o objetivo de visualizar e analisar as estatísticas dos lutadores, e eventos, de forma clara e interativa.</a:t>
            </a:r>
          </a:p>
          <a:p>
            <a:r>
              <a:rPr lang="pt-BR" sz="1800" dirty="0"/>
              <a:t>📌 </a:t>
            </a:r>
            <a:r>
              <a:rPr lang="pt-BR" sz="1700" dirty="0"/>
              <a:t>A primeira página utiliza o </a:t>
            </a:r>
            <a:r>
              <a:rPr lang="pt-BR" sz="1700" dirty="0" err="1"/>
              <a:t>dataFrame</a:t>
            </a:r>
            <a:r>
              <a:rPr lang="pt-BR" sz="1700" dirty="0"/>
              <a:t> </a:t>
            </a:r>
            <a:r>
              <a:rPr lang="pt-BR" sz="1700" b="1" dirty="0"/>
              <a:t>'</a:t>
            </a:r>
            <a:r>
              <a:rPr lang="pt-BR" sz="1700" b="1" dirty="0" err="1"/>
              <a:t>ufc_fighters</a:t>
            </a:r>
            <a:r>
              <a:rPr lang="pt-BR" sz="1700" b="1" dirty="0"/>
              <a:t>’</a:t>
            </a:r>
            <a:r>
              <a:rPr lang="pt-BR" sz="1700" dirty="0"/>
              <a:t>, contendo dados de atletas, gerado previamente.</a:t>
            </a:r>
          </a:p>
          <a:p>
            <a:r>
              <a:rPr lang="pt-BR" sz="1800" dirty="0"/>
              <a:t>📌 </a:t>
            </a:r>
            <a:r>
              <a:rPr lang="pt-BR" sz="1700" dirty="0"/>
              <a:t>A segunda página utiliza o </a:t>
            </a:r>
            <a:r>
              <a:rPr lang="pt-BR" sz="1700" dirty="0" err="1"/>
              <a:t>dataframe</a:t>
            </a:r>
            <a:r>
              <a:rPr lang="pt-BR" sz="1700" dirty="0"/>
              <a:t> original, contendo dados de eventos entre meados de 2010 e 2021.</a:t>
            </a:r>
          </a:p>
        </p:txBody>
      </p:sp>
    </p:spTree>
    <p:extLst>
      <p:ext uri="{BB962C8B-B14F-4D97-AF65-F5344CB8AC3E}">
        <p14:creationId xmlns:p14="http://schemas.microsoft.com/office/powerpoint/2010/main" val="270493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4B6B-701F-2B54-C166-9752DD7C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de Lutadores</a:t>
            </a:r>
          </a:p>
        </p:txBody>
      </p:sp>
      <p:pic>
        <p:nvPicPr>
          <p:cNvPr id="5" name="Espaço Reservado para Conteúdo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D26C2683-2E94-6CC2-975A-13F6EF218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21" y="1826599"/>
            <a:ext cx="7704557" cy="43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5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0D901-DC7C-FE7D-7D1E-8303E872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Insights do Dashboard de Lutadores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DA368-D165-C63B-45A3-0896E038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Win-Loss</a:t>
            </a:r>
            <a:r>
              <a:rPr lang="pt-BR" b="1" dirty="0"/>
              <a:t> </a:t>
            </a:r>
            <a:r>
              <a:rPr lang="pt-BR" b="1" dirty="0" err="1"/>
              <a:t>Differential</a:t>
            </a:r>
            <a:r>
              <a:rPr lang="pt-BR" dirty="0"/>
              <a:t>: Compara a diferença entre vitórias e derrotas de cada atleta, ajudando a entender seu desempenho global.</a:t>
            </a:r>
          </a:p>
          <a:p>
            <a:r>
              <a:rPr lang="pt-BR" b="1" dirty="0" err="1"/>
              <a:t>Longest</a:t>
            </a:r>
            <a:r>
              <a:rPr lang="pt-BR" b="1" dirty="0"/>
              <a:t> </a:t>
            </a:r>
            <a:r>
              <a:rPr lang="pt-BR" b="1" dirty="0" err="1"/>
              <a:t>Win</a:t>
            </a:r>
            <a:r>
              <a:rPr lang="pt-BR" b="1" dirty="0"/>
              <a:t> </a:t>
            </a:r>
            <a:r>
              <a:rPr lang="pt-BR" b="1" dirty="0" err="1"/>
              <a:t>Streak</a:t>
            </a:r>
            <a:r>
              <a:rPr lang="pt-BR" dirty="0"/>
              <a:t>: Exibe os atletas com as maiores sequências de vitórias no evento, em ordem decrescente.</a:t>
            </a:r>
          </a:p>
          <a:p>
            <a:r>
              <a:rPr lang="pt-BR" b="1" dirty="0" err="1"/>
              <a:t>Win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KO/TKO</a:t>
            </a:r>
            <a:r>
              <a:rPr lang="pt-BR" dirty="0"/>
              <a:t>: Mostra os atletas com o maior número de nocautes e nocautes técnicos, ordenados de forma decrescente.</a:t>
            </a:r>
          </a:p>
          <a:p>
            <a:r>
              <a:rPr lang="pt-BR" b="1" dirty="0" err="1"/>
              <a:t>Win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</a:t>
            </a:r>
            <a:r>
              <a:rPr lang="pt-BR" b="1" dirty="0" err="1"/>
              <a:t>Submission</a:t>
            </a:r>
            <a:r>
              <a:rPr lang="pt-BR" dirty="0"/>
              <a:t>: Exibe os atletas com o maior número de vitórias por submissão, organizados em ordem decrescente.</a:t>
            </a:r>
          </a:p>
          <a:p>
            <a:r>
              <a:rPr lang="pt-BR" b="1" dirty="0" err="1"/>
              <a:t>Win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</a:t>
            </a:r>
            <a:r>
              <a:rPr lang="pt-BR" b="1" dirty="0" err="1"/>
              <a:t>Decision</a:t>
            </a:r>
            <a:r>
              <a:rPr lang="pt-BR" dirty="0"/>
              <a:t>: Mostra os atletas com o maior número de vitórias por decisão.</a:t>
            </a:r>
          </a:p>
        </p:txBody>
      </p:sp>
    </p:spTree>
    <p:extLst>
      <p:ext uri="{BB962C8B-B14F-4D97-AF65-F5344CB8AC3E}">
        <p14:creationId xmlns:p14="http://schemas.microsoft.com/office/powerpoint/2010/main" val="4849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6D77-EB31-4EC3-5A35-C907A71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de Eventos</a:t>
            </a:r>
          </a:p>
        </p:txBody>
      </p:sp>
      <p:pic>
        <p:nvPicPr>
          <p:cNvPr id="5" name="Espaço Reservado para Conteúdo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275AEE5-15EB-5236-79C1-F383E5C36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73" y="1856094"/>
            <a:ext cx="7874654" cy="4377557"/>
          </a:xfrm>
        </p:spPr>
      </p:pic>
    </p:spTree>
    <p:extLst>
      <p:ext uri="{BB962C8B-B14F-4D97-AF65-F5344CB8AC3E}">
        <p14:creationId xmlns:p14="http://schemas.microsoft.com/office/powerpoint/2010/main" val="78526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D7632-33FE-BCC5-F961-55A34887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Insights do Dashboard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3D4DA-8B30-CD84-AF36-7BC8648B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Events</a:t>
            </a:r>
            <a:r>
              <a:rPr lang="pt-BR" b="1" dirty="0"/>
              <a:t> Per Year</a:t>
            </a:r>
            <a:r>
              <a:rPr lang="pt-BR" dirty="0"/>
              <a:t>: Exibe o número de eventos do UFC por ano, ajudando a entender a evolução do número de eventos ao longo do tempo.</a:t>
            </a:r>
          </a:p>
          <a:p>
            <a:r>
              <a:rPr lang="pt-BR" b="1" dirty="0" err="1"/>
              <a:t>Finishes</a:t>
            </a:r>
            <a:r>
              <a:rPr lang="pt-BR" b="1" dirty="0"/>
              <a:t> Per Year</a:t>
            </a:r>
            <a:r>
              <a:rPr lang="pt-BR" dirty="0"/>
              <a:t>: Mostra a quantidade e tipos de vitórias por finalização a cada ano.</a:t>
            </a:r>
          </a:p>
          <a:p>
            <a:r>
              <a:rPr lang="pt-BR" b="1" dirty="0" err="1"/>
              <a:t>Winning</a:t>
            </a:r>
            <a:r>
              <a:rPr lang="pt-BR" b="1" dirty="0"/>
              <a:t> Corner</a:t>
            </a:r>
            <a:r>
              <a:rPr lang="pt-BR" dirty="0"/>
              <a:t>: Exibe a porcentagem de vitórias por corner vermelho e corner azul, permitindo uma análise das vantagens de cada lado.</a:t>
            </a:r>
          </a:p>
          <a:p>
            <a:r>
              <a:rPr lang="pt-BR" b="1" dirty="0" err="1"/>
              <a:t>Cities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UFC </a:t>
            </a:r>
            <a:r>
              <a:rPr lang="pt-BR" b="1" dirty="0" err="1"/>
              <a:t>Events</a:t>
            </a:r>
            <a:r>
              <a:rPr lang="pt-BR" dirty="0"/>
              <a:t>: Mostra as cidades que receberam eventos do UFC.</a:t>
            </a:r>
          </a:p>
          <a:p>
            <a:r>
              <a:rPr lang="pt-BR" b="1" dirty="0" err="1"/>
              <a:t>Fights</a:t>
            </a:r>
            <a:r>
              <a:rPr lang="pt-BR" b="1" dirty="0"/>
              <a:t> Per </a:t>
            </a:r>
            <a:r>
              <a:rPr lang="pt-BR" b="1" dirty="0" err="1"/>
              <a:t>Gender</a:t>
            </a:r>
            <a:r>
              <a:rPr lang="pt-BR" dirty="0"/>
              <a:t>: Exibe o número de lutas por gênero, destacando a distribuição de lutas masculinas e femininas ao longo dos anos.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726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</TotalTime>
  <Words>980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Retrospectiva</vt:lpstr>
      <vt:lpstr>Análise de Dados do UFC: Dashboard e Estratégia de Apostas</vt:lpstr>
      <vt:lpstr>Introdução</vt:lpstr>
      <vt:lpstr>Metodologia</vt:lpstr>
      <vt:lpstr>Construção do DataFrame 'ufc_fighters'</vt:lpstr>
      <vt:lpstr>Dashboard no Power BI</vt:lpstr>
      <vt:lpstr>Dashboard de Lutadores</vt:lpstr>
      <vt:lpstr>Principais Insights do Dashboard de Lutadores</vt:lpstr>
      <vt:lpstr>Dashboard de Eventos</vt:lpstr>
      <vt:lpstr>Principais Insights do Dashboard de Eventos</vt:lpstr>
      <vt:lpstr>Simulação de Apostas Sistemáticas no Corner Vermelho</vt:lpstr>
      <vt:lpstr>Resultado de Estratégia de Apostas</vt:lpstr>
      <vt:lpstr>Análise de Estratégia de Apostas</vt:lpstr>
      <vt:lpstr>Conclusão e 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Martins</dc:creator>
  <cp:lastModifiedBy>Julio Martins</cp:lastModifiedBy>
  <cp:revision>1</cp:revision>
  <dcterms:created xsi:type="dcterms:W3CDTF">2025-02-13T17:07:42Z</dcterms:created>
  <dcterms:modified xsi:type="dcterms:W3CDTF">2025-02-14T18:12:11Z</dcterms:modified>
</cp:coreProperties>
</file>