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9"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0DCEB-1DD7-4C07-B1F4-2D78B2B25367}" v="3" dt="2025-02-19T19:09:46.052"/>
    <p1510:client id="{E6BE8FCE-16DF-4696-8FDD-CD67DB4E58FC}" v="10" dt="2025-02-18T19:24:34.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97" d="100"/>
          <a:sy n="97" d="100"/>
        </p:scale>
        <p:origin x="115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o Martins" userId="21d9df1766fc154d" providerId="LiveId" clId="{4D10DCEB-1DD7-4C07-B1F4-2D78B2B25367}"/>
    <pc:docChg chg="undo custSel addSld modSld">
      <pc:chgData name="Julio Martins" userId="21d9df1766fc154d" providerId="LiveId" clId="{4D10DCEB-1DD7-4C07-B1F4-2D78B2B25367}" dt="2025-02-19T19:14:23.257" v="462" actId="20577"/>
      <pc:docMkLst>
        <pc:docMk/>
      </pc:docMkLst>
      <pc:sldChg chg="modSp mod">
        <pc:chgData name="Julio Martins" userId="21d9df1766fc154d" providerId="LiveId" clId="{4D10DCEB-1DD7-4C07-B1F4-2D78B2B25367}" dt="2025-02-19T19:10:39.562" v="214" actId="20577"/>
        <pc:sldMkLst>
          <pc:docMk/>
          <pc:sldMk cId="4087904831" sldId="262"/>
        </pc:sldMkLst>
        <pc:spChg chg="mod">
          <ac:chgData name="Julio Martins" userId="21d9df1766fc154d" providerId="LiveId" clId="{4D10DCEB-1DD7-4C07-B1F4-2D78B2B25367}" dt="2025-02-19T19:10:39.562" v="214" actId="20577"/>
          <ac:spMkLst>
            <pc:docMk/>
            <pc:sldMk cId="4087904831" sldId="262"/>
            <ac:spMk id="2" creationId="{C1444CE3-0599-F734-B1B9-911DD9A4DB11}"/>
          </ac:spMkLst>
        </pc:spChg>
      </pc:sldChg>
      <pc:sldChg chg="modSp mod">
        <pc:chgData name="Julio Martins" userId="21d9df1766fc154d" providerId="LiveId" clId="{4D10DCEB-1DD7-4C07-B1F4-2D78B2B25367}" dt="2025-02-19T19:12:56.019" v="430" actId="20577"/>
        <pc:sldMkLst>
          <pc:docMk/>
          <pc:sldMk cId="3945403542" sldId="264"/>
        </pc:sldMkLst>
        <pc:spChg chg="mod">
          <ac:chgData name="Julio Martins" userId="21d9df1766fc154d" providerId="LiveId" clId="{4D10DCEB-1DD7-4C07-B1F4-2D78B2B25367}" dt="2025-02-19T19:12:56.019" v="430" actId="20577"/>
          <ac:spMkLst>
            <pc:docMk/>
            <pc:sldMk cId="3945403542" sldId="264"/>
            <ac:spMk id="3" creationId="{EEDD7A78-FF7A-D110-F270-5309329AF1EA}"/>
          </ac:spMkLst>
        </pc:spChg>
      </pc:sldChg>
      <pc:sldChg chg="modSp mod">
        <pc:chgData name="Julio Martins" userId="21d9df1766fc154d" providerId="LiveId" clId="{4D10DCEB-1DD7-4C07-B1F4-2D78B2B25367}" dt="2025-02-19T19:14:23.257" v="462" actId="20577"/>
        <pc:sldMkLst>
          <pc:docMk/>
          <pc:sldMk cId="2759289561" sldId="267"/>
        </pc:sldMkLst>
        <pc:spChg chg="mod">
          <ac:chgData name="Julio Martins" userId="21d9df1766fc154d" providerId="LiveId" clId="{4D10DCEB-1DD7-4C07-B1F4-2D78B2B25367}" dt="2025-02-19T19:14:23.257" v="462" actId="20577"/>
          <ac:spMkLst>
            <pc:docMk/>
            <pc:sldMk cId="2759289561" sldId="267"/>
            <ac:spMk id="3" creationId="{EB88B44B-2D44-5560-0BD1-506DE6429B9C}"/>
          </ac:spMkLst>
        </pc:spChg>
      </pc:sldChg>
      <pc:sldChg chg="addSp delSp modSp new mod">
        <pc:chgData name="Julio Martins" userId="21d9df1766fc154d" providerId="LiveId" clId="{4D10DCEB-1DD7-4C07-B1F4-2D78B2B25367}" dt="2025-02-19T19:10:41.987" v="216" actId="20577"/>
        <pc:sldMkLst>
          <pc:docMk/>
          <pc:sldMk cId="253406258" sldId="268"/>
        </pc:sldMkLst>
        <pc:spChg chg="mod">
          <ac:chgData name="Julio Martins" userId="21d9df1766fc154d" providerId="LiveId" clId="{4D10DCEB-1DD7-4C07-B1F4-2D78B2B25367}" dt="2025-02-19T19:10:41.987" v="216" actId="20577"/>
          <ac:spMkLst>
            <pc:docMk/>
            <pc:sldMk cId="253406258" sldId="268"/>
            <ac:spMk id="2" creationId="{076DCF3B-C129-C5AD-B96B-1431B7DEF421}"/>
          </ac:spMkLst>
        </pc:spChg>
        <pc:spChg chg="del">
          <ac:chgData name="Julio Martins" userId="21d9df1766fc154d" providerId="LiveId" clId="{4D10DCEB-1DD7-4C07-B1F4-2D78B2B25367}" dt="2025-02-19T18:59:36.584" v="2"/>
          <ac:spMkLst>
            <pc:docMk/>
            <pc:sldMk cId="253406258" sldId="268"/>
            <ac:spMk id="3" creationId="{4A0F9AA9-F4E5-FFAE-AC84-312D86514CF6}"/>
          </ac:spMkLst>
        </pc:spChg>
        <pc:spChg chg="add mod">
          <ac:chgData name="Julio Martins" userId="21d9df1766fc154d" providerId="LiveId" clId="{4D10DCEB-1DD7-4C07-B1F4-2D78B2B25367}" dt="2025-02-19T19:03:55.175" v="20"/>
          <ac:spMkLst>
            <pc:docMk/>
            <pc:sldMk cId="253406258" sldId="268"/>
            <ac:spMk id="7" creationId="{F9104A3A-C14F-F45F-D822-B489D6C0C1BA}"/>
          </ac:spMkLst>
        </pc:spChg>
        <pc:picChg chg="add del mod">
          <ac:chgData name="Julio Martins" userId="21d9df1766fc154d" providerId="LiveId" clId="{4D10DCEB-1DD7-4C07-B1F4-2D78B2B25367}" dt="2025-02-19T18:59:54.949" v="6" actId="478"/>
          <ac:picMkLst>
            <pc:docMk/>
            <pc:sldMk cId="253406258" sldId="268"/>
            <ac:picMk id="5" creationId="{C83171A0-0A5B-EC2F-E973-C7545608D361}"/>
          </ac:picMkLst>
        </pc:picChg>
      </pc:sldChg>
      <pc:sldChg chg="addSp modSp new mod">
        <pc:chgData name="Julio Martins" userId="21d9df1766fc154d" providerId="LiveId" clId="{4D10DCEB-1DD7-4C07-B1F4-2D78B2B25367}" dt="2025-02-19T19:11:05.698" v="249" actId="1035"/>
        <pc:sldMkLst>
          <pc:docMk/>
          <pc:sldMk cId="2897502706" sldId="269"/>
        </pc:sldMkLst>
        <pc:spChg chg="mod">
          <ac:chgData name="Julio Martins" userId="21d9df1766fc154d" providerId="LiveId" clId="{4D10DCEB-1DD7-4C07-B1F4-2D78B2B25367}" dt="2025-02-19T19:10:44.738" v="218" actId="20577"/>
          <ac:spMkLst>
            <pc:docMk/>
            <pc:sldMk cId="2897502706" sldId="269"/>
            <ac:spMk id="2" creationId="{DBD60594-42ED-0B66-5D92-BB8BE44FD8DE}"/>
          </ac:spMkLst>
        </pc:spChg>
        <pc:spChg chg="mod">
          <ac:chgData name="Julio Martins" userId="21d9df1766fc154d" providerId="LiveId" clId="{4D10DCEB-1DD7-4C07-B1F4-2D78B2B25367}" dt="2025-02-19T19:10:50.591" v="219" actId="14100"/>
          <ac:spMkLst>
            <pc:docMk/>
            <pc:sldMk cId="2897502706" sldId="269"/>
            <ac:spMk id="3" creationId="{7A6F5ABE-CDAF-CCBE-DC5A-85C614FA180F}"/>
          </ac:spMkLst>
        </pc:spChg>
        <pc:picChg chg="add mod">
          <ac:chgData name="Julio Martins" userId="21d9df1766fc154d" providerId="LiveId" clId="{4D10DCEB-1DD7-4C07-B1F4-2D78B2B25367}" dt="2025-02-19T19:11:05.698" v="249" actId="1035"/>
          <ac:picMkLst>
            <pc:docMk/>
            <pc:sldMk cId="2897502706" sldId="269"/>
            <ac:picMk id="5" creationId="{E1A0390C-C4C6-60EB-6C88-94D3F004E140}"/>
          </ac:picMkLst>
        </pc:picChg>
        <pc:picChg chg="add mod">
          <ac:chgData name="Julio Martins" userId="21d9df1766fc154d" providerId="LiveId" clId="{4D10DCEB-1DD7-4C07-B1F4-2D78B2B25367}" dt="2025-02-19T19:10:59.171" v="238" actId="1035"/>
          <ac:picMkLst>
            <pc:docMk/>
            <pc:sldMk cId="2897502706" sldId="269"/>
            <ac:picMk id="7" creationId="{75691349-8AE6-7F9B-350C-E8D62FE1FF60}"/>
          </ac:picMkLst>
        </pc:picChg>
      </pc:sldChg>
    </pc:docChg>
  </pc:docChgLst>
  <pc:docChgLst>
    <pc:chgData name="Julio Martins" userId="21d9df1766fc154d" providerId="LiveId" clId="{E6BE8FCE-16DF-4696-8FDD-CD67DB4E58FC}"/>
    <pc:docChg chg="undo custSel addSld delSld modSld">
      <pc:chgData name="Julio Martins" userId="21d9df1766fc154d" providerId="LiveId" clId="{E6BE8FCE-16DF-4696-8FDD-CD67DB4E58FC}" dt="2025-02-18T19:33:53.744" v="2582" actId="1038"/>
      <pc:docMkLst>
        <pc:docMk/>
      </pc:docMkLst>
      <pc:sldChg chg="modSp mod">
        <pc:chgData name="Julio Martins" userId="21d9df1766fc154d" providerId="LiveId" clId="{E6BE8FCE-16DF-4696-8FDD-CD67DB4E58FC}" dt="2025-02-18T19:08:13.898" v="1995" actId="15"/>
        <pc:sldMkLst>
          <pc:docMk/>
          <pc:sldMk cId="3119351899" sldId="257"/>
        </pc:sldMkLst>
        <pc:spChg chg="mod">
          <ac:chgData name="Julio Martins" userId="21d9df1766fc154d" providerId="LiveId" clId="{E6BE8FCE-16DF-4696-8FDD-CD67DB4E58FC}" dt="2025-02-18T19:08:13.898" v="1995" actId="15"/>
          <ac:spMkLst>
            <pc:docMk/>
            <pc:sldMk cId="3119351899" sldId="257"/>
            <ac:spMk id="3" creationId="{6700AFB2-52DA-1077-080D-EC1AEAF102A1}"/>
          </ac:spMkLst>
        </pc:spChg>
      </pc:sldChg>
      <pc:sldChg chg="modSp new mod">
        <pc:chgData name="Julio Martins" userId="21d9df1766fc154d" providerId="LiveId" clId="{E6BE8FCE-16DF-4696-8FDD-CD67DB4E58FC}" dt="2025-02-18T18:28:42.380" v="1051" actId="113"/>
        <pc:sldMkLst>
          <pc:docMk/>
          <pc:sldMk cId="3981797293" sldId="258"/>
        </pc:sldMkLst>
        <pc:spChg chg="mod">
          <ac:chgData name="Julio Martins" userId="21d9df1766fc154d" providerId="LiveId" clId="{E6BE8FCE-16DF-4696-8FDD-CD67DB4E58FC}" dt="2025-02-18T17:42:55.443" v="1"/>
          <ac:spMkLst>
            <pc:docMk/>
            <pc:sldMk cId="3981797293" sldId="258"/>
            <ac:spMk id="2" creationId="{8637FAD0-C7AE-E78A-5E0F-F734EF2111EB}"/>
          </ac:spMkLst>
        </pc:spChg>
        <pc:spChg chg="mod">
          <ac:chgData name="Julio Martins" userId="21d9df1766fc154d" providerId="LiveId" clId="{E6BE8FCE-16DF-4696-8FDD-CD67DB4E58FC}" dt="2025-02-18T18:28:42.380" v="1051" actId="113"/>
          <ac:spMkLst>
            <pc:docMk/>
            <pc:sldMk cId="3981797293" sldId="258"/>
            <ac:spMk id="3" creationId="{46C8E2CC-D429-5CC9-FE2F-4D010994CD5D}"/>
          </ac:spMkLst>
        </pc:spChg>
      </pc:sldChg>
      <pc:sldChg chg="modSp new mod">
        <pc:chgData name="Julio Martins" userId="21d9df1766fc154d" providerId="LiveId" clId="{E6BE8FCE-16DF-4696-8FDD-CD67DB4E58FC}" dt="2025-02-18T19:13:15.979" v="1998" actId="113"/>
        <pc:sldMkLst>
          <pc:docMk/>
          <pc:sldMk cId="3154617777" sldId="259"/>
        </pc:sldMkLst>
        <pc:spChg chg="mod">
          <ac:chgData name="Julio Martins" userId="21d9df1766fc154d" providerId="LiveId" clId="{E6BE8FCE-16DF-4696-8FDD-CD67DB4E58FC}" dt="2025-02-18T19:13:15.979" v="1998" actId="113"/>
          <ac:spMkLst>
            <pc:docMk/>
            <pc:sldMk cId="3154617777" sldId="259"/>
            <ac:spMk id="2" creationId="{CEE87434-F640-B775-28FC-3C12C13E16D4}"/>
          </ac:spMkLst>
        </pc:spChg>
        <pc:spChg chg="mod">
          <ac:chgData name="Julio Martins" userId="21d9df1766fc154d" providerId="LiveId" clId="{E6BE8FCE-16DF-4696-8FDD-CD67DB4E58FC}" dt="2025-02-18T19:07:11.825" v="1988" actId="113"/>
          <ac:spMkLst>
            <pc:docMk/>
            <pc:sldMk cId="3154617777" sldId="259"/>
            <ac:spMk id="3" creationId="{E5584923-A0EC-F567-D959-14B839F3035C}"/>
          </ac:spMkLst>
        </pc:spChg>
      </pc:sldChg>
      <pc:sldChg chg="addSp delSp modSp new mod">
        <pc:chgData name="Julio Martins" userId="21d9df1766fc154d" providerId="LiveId" clId="{E6BE8FCE-16DF-4696-8FDD-CD67DB4E58FC}" dt="2025-02-18T19:13:27.668" v="1999" actId="113"/>
        <pc:sldMkLst>
          <pc:docMk/>
          <pc:sldMk cId="4189388069" sldId="260"/>
        </pc:sldMkLst>
        <pc:spChg chg="mod">
          <ac:chgData name="Julio Martins" userId="21d9df1766fc154d" providerId="LiveId" clId="{E6BE8FCE-16DF-4696-8FDD-CD67DB4E58FC}" dt="2025-02-18T19:13:27.668" v="1999" actId="113"/>
          <ac:spMkLst>
            <pc:docMk/>
            <pc:sldMk cId="4189388069" sldId="260"/>
            <ac:spMk id="2" creationId="{38F1756D-23ED-B55C-44E8-21BFD5282B72}"/>
          </ac:spMkLst>
        </pc:spChg>
        <pc:spChg chg="add del mod">
          <ac:chgData name="Julio Martins" userId="21d9df1766fc154d" providerId="LiveId" clId="{E6BE8FCE-16DF-4696-8FDD-CD67DB4E58FC}" dt="2025-02-18T18:57:10.969" v="1740" actId="120"/>
          <ac:spMkLst>
            <pc:docMk/>
            <pc:sldMk cId="4189388069" sldId="260"/>
            <ac:spMk id="3" creationId="{CEC2C9BC-B570-B921-C5A5-82790AD24FD2}"/>
          </ac:spMkLst>
        </pc:spChg>
        <pc:picChg chg="add mod">
          <ac:chgData name="Julio Martins" userId="21d9df1766fc154d" providerId="LiveId" clId="{E6BE8FCE-16DF-4696-8FDD-CD67DB4E58FC}" dt="2025-02-18T18:21:23.428" v="1016"/>
          <ac:picMkLst>
            <pc:docMk/>
            <pc:sldMk cId="4189388069" sldId="260"/>
            <ac:picMk id="5" creationId="{05B96A31-2F1B-0A2A-7C65-851F20B401C8}"/>
          </ac:picMkLst>
        </pc:picChg>
        <pc:picChg chg="add mod">
          <ac:chgData name="Julio Martins" userId="21d9df1766fc154d" providerId="LiveId" clId="{E6BE8FCE-16DF-4696-8FDD-CD67DB4E58FC}" dt="2025-02-18T18:23:24.271" v="1047" actId="14100"/>
          <ac:picMkLst>
            <pc:docMk/>
            <pc:sldMk cId="4189388069" sldId="260"/>
            <ac:picMk id="7" creationId="{D46CDACF-CD69-7942-30F7-9540286BFC53}"/>
          </ac:picMkLst>
        </pc:picChg>
      </pc:sldChg>
      <pc:sldChg chg="addSp modSp new mod">
        <pc:chgData name="Julio Martins" userId="21d9df1766fc154d" providerId="LiveId" clId="{E6BE8FCE-16DF-4696-8FDD-CD67DB4E58FC}" dt="2025-02-18T19:33:53.744" v="2582" actId="1038"/>
        <pc:sldMkLst>
          <pc:docMk/>
          <pc:sldMk cId="1872427274" sldId="261"/>
        </pc:sldMkLst>
        <pc:spChg chg="mod">
          <ac:chgData name="Julio Martins" userId="21d9df1766fc154d" providerId="LiveId" clId="{E6BE8FCE-16DF-4696-8FDD-CD67DB4E58FC}" dt="2025-02-18T19:12:56.732" v="1996" actId="113"/>
          <ac:spMkLst>
            <pc:docMk/>
            <pc:sldMk cId="1872427274" sldId="261"/>
            <ac:spMk id="2" creationId="{F489330A-DF84-6269-4E94-7FB889A24B07}"/>
          </ac:spMkLst>
        </pc:spChg>
        <pc:spChg chg="mod">
          <ac:chgData name="Julio Martins" userId="21d9df1766fc154d" providerId="LiveId" clId="{E6BE8FCE-16DF-4696-8FDD-CD67DB4E58FC}" dt="2025-02-18T18:57:06.039" v="1739" actId="120"/>
          <ac:spMkLst>
            <pc:docMk/>
            <pc:sldMk cId="1872427274" sldId="261"/>
            <ac:spMk id="3" creationId="{D9526DA6-BAB0-25A2-586B-4C0DEF07F95D}"/>
          </ac:spMkLst>
        </pc:spChg>
        <pc:picChg chg="add mod">
          <ac:chgData name="Julio Martins" userId="21d9df1766fc154d" providerId="LiveId" clId="{E6BE8FCE-16DF-4696-8FDD-CD67DB4E58FC}" dt="2025-02-18T19:33:53.744" v="2582" actId="1038"/>
          <ac:picMkLst>
            <pc:docMk/>
            <pc:sldMk cId="1872427274" sldId="261"/>
            <ac:picMk id="5" creationId="{4DF917AD-15AE-665C-A145-1D75F651B81F}"/>
          </ac:picMkLst>
        </pc:picChg>
      </pc:sldChg>
      <pc:sldChg chg="modSp new mod">
        <pc:chgData name="Julio Martins" userId="21d9df1766fc154d" providerId="LiveId" clId="{E6BE8FCE-16DF-4696-8FDD-CD67DB4E58FC}" dt="2025-02-18T19:13:04.364" v="1997" actId="113"/>
        <pc:sldMkLst>
          <pc:docMk/>
          <pc:sldMk cId="4087904831" sldId="262"/>
        </pc:sldMkLst>
        <pc:spChg chg="mod">
          <ac:chgData name="Julio Martins" userId="21d9df1766fc154d" providerId="LiveId" clId="{E6BE8FCE-16DF-4696-8FDD-CD67DB4E58FC}" dt="2025-02-18T19:13:04.364" v="1997" actId="113"/>
          <ac:spMkLst>
            <pc:docMk/>
            <pc:sldMk cId="4087904831" sldId="262"/>
            <ac:spMk id="2" creationId="{C1444CE3-0599-F734-B1B9-911DD9A4DB11}"/>
          </ac:spMkLst>
        </pc:spChg>
        <pc:spChg chg="mod">
          <ac:chgData name="Julio Martins" userId="21d9df1766fc154d" providerId="LiveId" clId="{E6BE8FCE-16DF-4696-8FDD-CD67DB4E58FC}" dt="2025-02-18T18:51:17.958" v="1721" actId="113"/>
          <ac:spMkLst>
            <pc:docMk/>
            <pc:sldMk cId="4087904831" sldId="262"/>
            <ac:spMk id="3" creationId="{755B5BDC-5228-FAAD-59F9-ECBC5C4EF009}"/>
          </ac:spMkLst>
        </pc:spChg>
      </pc:sldChg>
      <pc:sldChg chg="addSp delSp modSp new del mod">
        <pc:chgData name="Julio Martins" userId="21d9df1766fc154d" providerId="LiveId" clId="{E6BE8FCE-16DF-4696-8FDD-CD67DB4E58FC}" dt="2025-02-18T18:47:29.208" v="1495" actId="47"/>
        <pc:sldMkLst>
          <pc:docMk/>
          <pc:sldMk cId="2039785987" sldId="263"/>
        </pc:sldMkLst>
        <pc:spChg chg="add del mod">
          <ac:chgData name="Julio Martins" userId="21d9df1766fc154d" providerId="LiveId" clId="{E6BE8FCE-16DF-4696-8FDD-CD67DB4E58FC}" dt="2025-02-18T18:45:46.246" v="1458" actId="27636"/>
          <ac:spMkLst>
            <pc:docMk/>
            <pc:sldMk cId="2039785987" sldId="263"/>
            <ac:spMk id="3" creationId="{9B59D8D7-FEC7-7C8E-68AF-E26CFCEA1E48}"/>
          </ac:spMkLst>
        </pc:spChg>
        <pc:picChg chg="add del mod ord">
          <ac:chgData name="Julio Martins" userId="21d9df1766fc154d" providerId="LiveId" clId="{E6BE8FCE-16DF-4696-8FDD-CD67DB4E58FC}" dt="2025-02-18T18:45:44.849" v="1456" actId="34307"/>
          <ac:picMkLst>
            <pc:docMk/>
            <pc:sldMk cId="2039785987" sldId="263"/>
            <ac:picMk id="4" creationId="{8F70DD9F-86D8-2C80-6FF9-2161BC0E78F6}"/>
          </ac:picMkLst>
        </pc:picChg>
      </pc:sldChg>
      <pc:sldChg chg="addSp modSp new mod">
        <pc:chgData name="Julio Martins" userId="21d9df1766fc154d" providerId="LiveId" clId="{E6BE8FCE-16DF-4696-8FDD-CD67DB4E58FC}" dt="2025-02-18T19:07:33.766" v="1989" actId="113"/>
        <pc:sldMkLst>
          <pc:docMk/>
          <pc:sldMk cId="3945403542" sldId="264"/>
        </pc:sldMkLst>
        <pc:spChg chg="mod">
          <ac:chgData name="Julio Martins" userId="21d9df1766fc154d" providerId="LiveId" clId="{E6BE8FCE-16DF-4696-8FDD-CD67DB4E58FC}" dt="2025-02-18T19:00:20.815" v="1743" actId="20577"/>
          <ac:spMkLst>
            <pc:docMk/>
            <pc:sldMk cId="3945403542" sldId="264"/>
            <ac:spMk id="2" creationId="{ADE82223-3819-0CEE-878B-42C9757F200D}"/>
          </ac:spMkLst>
        </pc:spChg>
        <pc:spChg chg="mod">
          <ac:chgData name="Julio Martins" userId="21d9df1766fc154d" providerId="LiveId" clId="{E6BE8FCE-16DF-4696-8FDD-CD67DB4E58FC}" dt="2025-02-18T19:07:33.766" v="1989" actId="113"/>
          <ac:spMkLst>
            <pc:docMk/>
            <pc:sldMk cId="3945403542" sldId="264"/>
            <ac:spMk id="3" creationId="{EEDD7A78-FF7A-D110-F270-5309329AF1EA}"/>
          </ac:spMkLst>
        </pc:spChg>
        <pc:spChg chg="add">
          <ac:chgData name="Julio Martins" userId="21d9df1766fc154d" providerId="LiveId" clId="{E6BE8FCE-16DF-4696-8FDD-CD67DB4E58FC}" dt="2025-02-18T19:01:17.051" v="1753"/>
          <ac:spMkLst>
            <pc:docMk/>
            <pc:sldMk cId="3945403542" sldId="264"/>
            <ac:spMk id="4" creationId="{1556ABA3-265A-6AA8-94E5-FCAD474EBE75}"/>
          </ac:spMkLst>
        </pc:spChg>
        <pc:spChg chg="add mod">
          <ac:chgData name="Julio Martins" userId="21d9df1766fc154d" providerId="LiveId" clId="{E6BE8FCE-16DF-4696-8FDD-CD67DB4E58FC}" dt="2025-02-18T19:01:27.330" v="1755"/>
          <ac:spMkLst>
            <pc:docMk/>
            <pc:sldMk cId="3945403542" sldId="264"/>
            <ac:spMk id="5" creationId="{FEBB3A01-F902-92CC-F3B5-4BA4D0B2C003}"/>
          </ac:spMkLst>
        </pc:spChg>
      </pc:sldChg>
      <pc:sldChg chg="addSp modSp new mod">
        <pc:chgData name="Julio Martins" userId="21d9df1766fc154d" providerId="LiveId" clId="{E6BE8FCE-16DF-4696-8FDD-CD67DB4E58FC}" dt="2025-02-18T19:25:56.076" v="2381" actId="1036"/>
        <pc:sldMkLst>
          <pc:docMk/>
          <pc:sldMk cId="3862644263" sldId="265"/>
        </pc:sldMkLst>
        <pc:spChg chg="mod">
          <ac:chgData name="Julio Martins" userId="21d9df1766fc154d" providerId="LiveId" clId="{E6BE8FCE-16DF-4696-8FDD-CD67DB4E58FC}" dt="2025-02-18T19:20:16.834" v="2041" actId="113"/>
          <ac:spMkLst>
            <pc:docMk/>
            <pc:sldMk cId="3862644263" sldId="265"/>
            <ac:spMk id="2" creationId="{2C06FDCB-77C1-C888-9925-46404A351BA5}"/>
          </ac:spMkLst>
        </pc:spChg>
        <pc:spChg chg="mod">
          <ac:chgData name="Julio Martins" userId="21d9df1766fc154d" providerId="LiveId" clId="{E6BE8FCE-16DF-4696-8FDD-CD67DB4E58FC}" dt="2025-02-18T19:18:43.799" v="2035" actId="113"/>
          <ac:spMkLst>
            <pc:docMk/>
            <pc:sldMk cId="3862644263" sldId="265"/>
            <ac:spMk id="3" creationId="{8CF442BE-B9E3-1AA1-AFCA-ACCCCE0A46D4}"/>
          </ac:spMkLst>
        </pc:spChg>
        <pc:picChg chg="add mod">
          <ac:chgData name="Julio Martins" userId="21d9df1766fc154d" providerId="LiveId" clId="{E6BE8FCE-16DF-4696-8FDD-CD67DB4E58FC}" dt="2025-02-18T19:25:56.076" v="2381" actId="1036"/>
          <ac:picMkLst>
            <pc:docMk/>
            <pc:sldMk cId="3862644263" sldId="265"/>
            <ac:picMk id="5" creationId="{D88D8B23-071F-C0ED-3B4E-0FED6E99B1BB}"/>
          </ac:picMkLst>
        </pc:picChg>
      </pc:sldChg>
      <pc:sldChg chg="new del">
        <pc:chgData name="Julio Martins" userId="21d9df1766fc154d" providerId="LiveId" clId="{E6BE8FCE-16DF-4696-8FDD-CD67DB4E58FC}" dt="2025-02-18T19:04:13.035" v="1853" actId="680"/>
        <pc:sldMkLst>
          <pc:docMk/>
          <pc:sldMk cId="3423350206" sldId="266"/>
        </pc:sldMkLst>
      </pc:sldChg>
      <pc:sldChg chg="addSp modSp new mod">
        <pc:chgData name="Julio Martins" userId="21d9df1766fc154d" providerId="LiveId" clId="{E6BE8FCE-16DF-4696-8FDD-CD67DB4E58FC}" dt="2025-02-18T19:33:22.393" v="2575" actId="1036"/>
        <pc:sldMkLst>
          <pc:docMk/>
          <pc:sldMk cId="3629920877" sldId="266"/>
        </pc:sldMkLst>
        <pc:spChg chg="mod">
          <ac:chgData name="Julio Martins" userId="21d9df1766fc154d" providerId="LiveId" clId="{E6BE8FCE-16DF-4696-8FDD-CD67DB4E58FC}" dt="2025-02-18T19:20:12.602" v="2039"/>
          <ac:spMkLst>
            <pc:docMk/>
            <pc:sldMk cId="3629920877" sldId="266"/>
            <ac:spMk id="2" creationId="{2A82DF5D-00DE-011F-842D-747C5DC0C3DD}"/>
          </ac:spMkLst>
        </pc:spChg>
        <pc:spChg chg="mod">
          <ac:chgData name="Julio Martins" userId="21d9df1766fc154d" providerId="LiveId" clId="{E6BE8FCE-16DF-4696-8FDD-CD67DB4E58FC}" dt="2025-02-18T19:32:58.386" v="2565" actId="20577"/>
          <ac:spMkLst>
            <pc:docMk/>
            <pc:sldMk cId="3629920877" sldId="266"/>
            <ac:spMk id="3" creationId="{E4156B70-9580-F84D-E481-4C216A7475F6}"/>
          </ac:spMkLst>
        </pc:spChg>
        <pc:picChg chg="add mod">
          <ac:chgData name="Julio Martins" userId="21d9df1766fc154d" providerId="LiveId" clId="{E6BE8FCE-16DF-4696-8FDD-CD67DB4E58FC}" dt="2025-02-18T19:33:22.393" v="2575" actId="1036"/>
          <ac:picMkLst>
            <pc:docMk/>
            <pc:sldMk cId="3629920877" sldId="266"/>
            <ac:picMk id="5" creationId="{07BBF0D4-C698-9EEB-522D-B513B780C712}"/>
          </ac:picMkLst>
        </pc:picChg>
      </pc:sldChg>
      <pc:sldChg chg="new del">
        <pc:chgData name="Julio Martins" userId="21d9df1766fc154d" providerId="LiveId" clId="{E6BE8FCE-16DF-4696-8FDD-CD67DB4E58FC}" dt="2025-02-18T19:04:08.708" v="1852" actId="680"/>
        <pc:sldMkLst>
          <pc:docMk/>
          <pc:sldMk cId="1124727808" sldId="267"/>
        </pc:sldMkLst>
      </pc:sldChg>
      <pc:sldChg chg="modSp new mod">
        <pc:chgData name="Julio Martins" userId="21d9df1766fc154d" providerId="LiveId" clId="{E6BE8FCE-16DF-4696-8FDD-CD67DB4E58FC}" dt="2025-02-18T19:31:04.604" v="2487"/>
        <pc:sldMkLst>
          <pc:docMk/>
          <pc:sldMk cId="2759289561" sldId="267"/>
        </pc:sldMkLst>
        <pc:spChg chg="mod">
          <ac:chgData name="Julio Martins" userId="21d9df1766fc154d" providerId="LiveId" clId="{E6BE8FCE-16DF-4696-8FDD-CD67DB4E58FC}" dt="2025-02-18T19:27:51.969" v="2382"/>
          <ac:spMkLst>
            <pc:docMk/>
            <pc:sldMk cId="2759289561" sldId="267"/>
            <ac:spMk id="2" creationId="{DB1125D1-6EC7-FB9B-6FB0-836E114E0DF7}"/>
          </ac:spMkLst>
        </pc:spChg>
        <pc:spChg chg="mod">
          <ac:chgData name="Julio Martins" userId="21d9df1766fc154d" providerId="LiveId" clId="{E6BE8FCE-16DF-4696-8FDD-CD67DB4E58FC}" dt="2025-02-18T19:31:04.604" v="2487"/>
          <ac:spMkLst>
            <pc:docMk/>
            <pc:sldMk cId="2759289561" sldId="267"/>
            <ac:spMk id="3" creationId="{EB88B44B-2D44-5560-0BD1-506DE6429B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1663422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3191222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3487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2692613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91885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845583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2728578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119864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4256831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60A437E-B393-4FFD-8289-B45F34241D2E}" type="datetimeFigureOut">
              <a:rPr lang="pt-BR" smtClean="0"/>
              <a:t>19/02/2025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222580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60A437E-B393-4FFD-8289-B45F34241D2E}" type="datetimeFigureOut">
              <a:rPr lang="pt-BR" smtClean="0"/>
              <a:t>19/02/2025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360259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60A437E-B393-4FFD-8289-B45F34241D2E}" type="datetimeFigureOut">
              <a:rPr lang="pt-BR" smtClean="0"/>
              <a:t>19/02/2025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348432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60A437E-B393-4FFD-8289-B45F34241D2E}" type="datetimeFigureOut">
              <a:rPr lang="pt-BR" smtClean="0"/>
              <a:t>19/02/2025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2233388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A437E-B393-4FFD-8289-B45F34241D2E}" type="datetimeFigureOut">
              <a:rPr lang="pt-BR" smtClean="0"/>
              <a:t>19/02/2025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415305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0A437E-B393-4FFD-8289-B45F34241D2E}" type="datetimeFigureOut">
              <a:rPr lang="pt-BR" smtClean="0"/>
              <a:t>19/02/2025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242933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60A437E-B393-4FFD-8289-B45F34241D2E}" type="datetimeFigureOut">
              <a:rPr lang="pt-BR" smtClean="0"/>
              <a:t>19/02/2025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64CFDD-FDB7-4AAF-B8AD-497886E855F5}" type="slidenum">
              <a:rPr lang="pt-BR" smtClean="0"/>
              <a:t>‹nº›</a:t>
            </a:fld>
            <a:endParaRPr lang="pt-BR"/>
          </a:p>
        </p:txBody>
      </p:sp>
    </p:spTree>
    <p:extLst>
      <p:ext uri="{BB962C8B-B14F-4D97-AF65-F5344CB8AC3E}">
        <p14:creationId xmlns:p14="http://schemas.microsoft.com/office/powerpoint/2010/main" val="372803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0A437E-B393-4FFD-8289-B45F34241D2E}" type="datetimeFigureOut">
              <a:rPr lang="pt-BR" smtClean="0"/>
              <a:t>19/02/2025</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64CFDD-FDB7-4AAF-B8AD-497886E855F5}" type="slidenum">
              <a:rPr lang="pt-BR" smtClean="0"/>
              <a:t>‹nº›</a:t>
            </a:fld>
            <a:endParaRPr lang="pt-BR"/>
          </a:p>
        </p:txBody>
      </p:sp>
    </p:spTree>
    <p:extLst>
      <p:ext uri="{BB962C8B-B14F-4D97-AF65-F5344CB8AC3E}">
        <p14:creationId xmlns:p14="http://schemas.microsoft.com/office/powerpoint/2010/main" val="3324790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420EC-8CE3-4B83-0297-0FC8C7E749D5}"/>
              </a:ext>
            </a:extLst>
          </p:cNvPr>
          <p:cNvSpPr>
            <a:spLocks noGrp="1"/>
          </p:cNvSpPr>
          <p:nvPr>
            <p:ph type="ctrTitle"/>
          </p:nvPr>
        </p:nvSpPr>
        <p:spPr/>
        <p:txBody>
          <a:bodyPr/>
          <a:lstStyle/>
          <a:p>
            <a:r>
              <a:rPr lang="pt-BR" dirty="0"/>
              <a:t>Análise e Previsão de Risco de Crédito</a:t>
            </a:r>
          </a:p>
        </p:txBody>
      </p:sp>
      <p:sp>
        <p:nvSpPr>
          <p:cNvPr id="3" name="Subtítulo 2">
            <a:extLst>
              <a:ext uri="{FF2B5EF4-FFF2-40B4-BE49-F238E27FC236}">
                <a16:creationId xmlns:a16="http://schemas.microsoft.com/office/drawing/2014/main" id="{C270C8B9-0B84-0D32-4906-0842F9AE4A8F}"/>
              </a:ext>
            </a:extLst>
          </p:cNvPr>
          <p:cNvSpPr>
            <a:spLocks noGrp="1"/>
          </p:cNvSpPr>
          <p:nvPr>
            <p:ph type="subTitle" idx="1"/>
          </p:nvPr>
        </p:nvSpPr>
        <p:spPr/>
        <p:txBody>
          <a:bodyPr/>
          <a:lstStyle/>
          <a:p>
            <a:r>
              <a:rPr lang="pt-BR" dirty="0"/>
              <a:t>Julio C. Y. Martins</a:t>
            </a:r>
          </a:p>
        </p:txBody>
      </p:sp>
    </p:spTree>
    <p:extLst>
      <p:ext uri="{BB962C8B-B14F-4D97-AF65-F5344CB8AC3E}">
        <p14:creationId xmlns:p14="http://schemas.microsoft.com/office/powerpoint/2010/main" val="347758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82223-3819-0CEE-878B-42C9757F200D}"/>
              </a:ext>
            </a:extLst>
          </p:cNvPr>
          <p:cNvSpPr>
            <a:spLocks noGrp="1"/>
          </p:cNvSpPr>
          <p:nvPr>
            <p:ph type="title"/>
          </p:nvPr>
        </p:nvSpPr>
        <p:spPr/>
        <p:txBody>
          <a:bodyPr/>
          <a:lstStyle/>
          <a:p>
            <a:r>
              <a:rPr lang="pt-BR" dirty="0"/>
              <a:t>Construção e Avaliação de Modelos </a:t>
            </a:r>
          </a:p>
        </p:txBody>
      </p:sp>
      <p:sp>
        <p:nvSpPr>
          <p:cNvPr id="3" name="Espaço Reservado para Conteúdo 2">
            <a:extLst>
              <a:ext uri="{FF2B5EF4-FFF2-40B4-BE49-F238E27FC236}">
                <a16:creationId xmlns:a16="http://schemas.microsoft.com/office/drawing/2014/main" id="{EEDD7A78-FF7A-D110-F270-5309329AF1EA}"/>
              </a:ext>
            </a:extLst>
          </p:cNvPr>
          <p:cNvSpPr>
            <a:spLocks noGrp="1"/>
          </p:cNvSpPr>
          <p:nvPr>
            <p:ph idx="1"/>
          </p:nvPr>
        </p:nvSpPr>
        <p:spPr>
          <a:xfrm>
            <a:off x="677334" y="1779639"/>
            <a:ext cx="8596668" cy="4261724"/>
          </a:xfrm>
        </p:spPr>
        <p:txBody>
          <a:bodyPr>
            <a:normAutofit fontScale="85000" lnSpcReduction="20000"/>
          </a:bodyPr>
          <a:lstStyle/>
          <a:p>
            <a:r>
              <a:rPr lang="pt-BR" b="1" dirty="0"/>
              <a:t>Algoritmos Testados</a:t>
            </a:r>
          </a:p>
          <a:p>
            <a:pPr lvl="1"/>
            <a:r>
              <a:rPr lang="pt-BR" dirty="0"/>
              <a:t>Regressão Logística</a:t>
            </a:r>
          </a:p>
          <a:p>
            <a:pPr lvl="1"/>
            <a:r>
              <a:rPr lang="pt-BR" dirty="0"/>
              <a:t>Random Forest</a:t>
            </a:r>
          </a:p>
          <a:p>
            <a:pPr lvl="1"/>
            <a:r>
              <a:rPr lang="pt-BR" dirty="0" err="1"/>
              <a:t>Gradient</a:t>
            </a:r>
            <a:r>
              <a:rPr lang="pt-BR" dirty="0"/>
              <a:t> </a:t>
            </a:r>
            <a:r>
              <a:rPr lang="pt-BR" dirty="0" err="1"/>
              <a:t>Boosting</a:t>
            </a:r>
            <a:endParaRPr lang="pt-BR" dirty="0"/>
          </a:p>
          <a:p>
            <a:pPr lvl="1"/>
            <a:r>
              <a:rPr lang="pt-BR" dirty="0"/>
              <a:t>Máquina de Vetores de Suporte (SVM)</a:t>
            </a:r>
          </a:p>
          <a:p>
            <a:pPr lvl="1"/>
            <a:r>
              <a:rPr lang="pt-BR" dirty="0"/>
              <a:t>K-</a:t>
            </a:r>
            <a:r>
              <a:rPr lang="pt-BR" dirty="0" err="1"/>
              <a:t>Nearest</a:t>
            </a:r>
            <a:r>
              <a:rPr lang="pt-BR" dirty="0"/>
              <a:t> </a:t>
            </a:r>
            <a:r>
              <a:rPr lang="pt-BR" dirty="0" err="1"/>
              <a:t>Neighbors</a:t>
            </a:r>
            <a:r>
              <a:rPr lang="pt-BR" dirty="0"/>
              <a:t> (KNN)</a:t>
            </a:r>
          </a:p>
          <a:p>
            <a:pPr lvl="1"/>
            <a:r>
              <a:rPr lang="pt-BR" dirty="0"/>
              <a:t>Redes Neurais</a:t>
            </a:r>
          </a:p>
          <a:p>
            <a:endParaRPr lang="pt-BR" dirty="0"/>
          </a:p>
          <a:p>
            <a:r>
              <a:rPr lang="pt-BR" b="1" dirty="0"/>
              <a:t>Divisão do Conjunto de Dados</a:t>
            </a:r>
          </a:p>
          <a:p>
            <a:pPr lvl="1"/>
            <a:r>
              <a:rPr lang="pt-BR" dirty="0"/>
              <a:t>60% para treinamento, 20% para validação e 20% para teste</a:t>
            </a:r>
          </a:p>
          <a:p>
            <a:pPr lvl="1"/>
            <a:r>
              <a:rPr lang="pt-BR" dirty="0"/>
              <a:t>Foram criados também conjuntos de treinamento utilizando </a:t>
            </a:r>
            <a:r>
              <a:rPr lang="pt-BR" dirty="0" err="1"/>
              <a:t>Undersampling</a:t>
            </a:r>
            <a:r>
              <a:rPr lang="pt-BR" dirty="0"/>
              <a:t> e SMOTE.</a:t>
            </a:r>
          </a:p>
          <a:p>
            <a:pPr lvl="1"/>
            <a:endParaRPr lang="pt-BR" dirty="0"/>
          </a:p>
          <a:p>
            <a:r>
              <a:rPr lang="pt-BR" b="1" dirty="0"/>
              <a:t>Métricas de Avaliação</a:t>
            </a:r>
          </a:p>
          <a:p>
            <a:pPr lvl="1"/>
            <a:r>
              <a:rPr lang="pt-BR" dirty="0"/>
              <a:t>Acurácia, Precisão, Recall, F1-Score</a:t>
            </a:r>
          </a:p>
        </p:txBody>
      </p:sp>
    </p:spTree>
    <p:extLst>
      <p:ext uri="{BB962C8B-B14F-4D97-AF65-F5344CB8AC3E}">
        <p14:creationId xmlns:p14="http://schemas.microsoft.com/office/powerpoint/2010/main" val="394540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06FDCB-77C1-C888-9925-46404A351BA5}"/>
              </a:ext>
            </a:extLst>
          </p:cNvPr>
          <p:cNvSpPr>
            <a:spLocks noGrp="1"/>
          </p:cNvSpPr>
          <p:nvPr>
            <p:ph type="title"/>
          </p:nvPr>
        </p:nvSpPr>
        <p:spPr/>
        <p:txBody>
          <a:bodyPr/>
          <a:lstStyle/>
          <a:p>
            <a:r>
              <a:rPr lang="pt-BR" dirty="0"/>
              <a:t>Construção e Avaliação de Modelos </a:t>
            </a:r>
          </a:p>
        </p:txBody>
      </p:sp>
      <p:sp>
        <p:nvSpPr>
          <p:cNvPr id="3" name="Espaço Reservado para Conteúdo 2">
            <a:extLst>
              <a:ext uri="{FF2B5EF4-FFF2-40B4-BE49-F238E27FC236}">
                <a16:creationId xmlns:a16="http://schemas.microsoft.com/office/drawing/2014/main" id="{8CF442BE-B9E3-1AA1-AFCA-ACCCCE0A46D4}"/>
              </a:ext>
            </a:extLst>
          </p:cNvPr>
          <p:cNvSpPr>
            <a:spLocks noGrp="1"/>
          </p:cNvSpPr>
          <p:nvPr>
            <p:ph idx="1"/>
          </p:nvPr>
        </p:nvSpPr>
        <p:spPr>
          <a:xfrm>
            <a:off x="677334" y="1573161"/>
            <a:ext cx="8596668" cy="4468201"/>
          </a:xfrm>
        </p:spPr>
        <p:txBody>
          <a:bodyPr/>
          <a:lstStyle/>
          <a:p>
            <a:r>
              <a:rPr lang="pt-BR" dirty="0"/>
              <a:t>Após testar diversos modelos, o </a:t>
            </a:r>
            <a:r>
              <a:rPr lang="pt-BR" dirty="0" err="1"/>
              <a:t>Gradient</a:t>
            </a:r>
            <a:r>
              <a:rPr lang="pt-BR" dirty="0"/>
              <a:t> </a:t>
            </a:r>
            <a:r>
              <a:rPr lang="pt-BR" dirty="0" err="1"/>
              <a:t>Boosting</a:t>
            </a:r>
            <a:r>
              <a:rPr lang="pt-BR" dirty="0"/>
              <a:t> se destacou como o mais preciso na previsão dos resultados de aprovação de empréstimos. Este modelo obteve os melhores resultados na classificação de empréstimos, com uma acurácia de 93%. A performance foi especialmente forte na previsão de empréstimos não aprovados (com precisão de 0.93 e recall de 0.99), enquanto a previsão de empréstimos aprovados também apresentou bons resultados, com precisão de 0.97 e recall de 0.72, resultando em um F1-Score de 0.83.</a:t>
            </a:r>
          </a:p>
        </p:txBody>
      </p:sp>
      <p:pic>
        <p:nvPicPr>
          <p:cNvPr id="5" name="Imagem 4" descr="Gráfico, Calendário&#10;&#10;O conteúdo gerado por IA pode estar incorreto.">
            <a:extLst>
              <a:ext uri="{FF2B5EF4-FFF2-40B4-BE49-F238E27FC236}">
                <a16:creationId xmlns:a16="http://schemas.microsoft.com/office/drawing/2014/main" id="{D88D8B23-071F-C0ED-3B4E-0FED6E99B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969" y="3905581"/>
            <a:ext cx="4787398" cy="1759918"/>
          </a:xfrm>
          <a:prstGeom prst="rect">
            <a:avLst/>
          </a:prstGeom>
        </p:spPr>
      </p:pic>
    </p:spTree>
    <p:extLst>
      <p:ext uri="{BB962C8B-B14F-4D97-AF65-F5344CB8AC3E}">
        <p14:creationId xmlns:p14="http://schemas.microsoft.com/office/powerpoint/2010/main" val="386264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82DF5D-00DE-011F-842D-747C5DC0C3DD}"/>
              </a:ext>
            </a:extLst>
          </p:cNvPr>
          <p:cNvSpPr>
            <a:spLocks noGrp="1"/>
          </p:cNvSpPr>
          <p:nvPr>
            <p:ph type="title"/>
          </p:nvPr>
        </p:nvSpPr>
        <p:spPr/>
        <p:txBody>
          <a:bodyPr/>
          <a:lstStyle/>
          <a:p>
            <a:r>
              <a:rPr lang="pt-BR" dirty="0"/>
              <a:t>Construção e Avaliação de Modelos </a:t>
            </a:r>
          </a:p>
        </p:txBody>
      </p:sp>
      <p:sp>
        <p:nvSpPr>
          <p:cNvPr id="3" name="Espaço Reservado para Conteúdo 2">
            <a:extLst>
              <a:ext uri="{FF2B5EF4-FFF2-40B4-BE49-F238E27FC236}">
                <a16:creationId xmlns:a16="http://schemas.microsoft.com/office/drawing/2014/main" id="{E4156B70-9580-F84D-E481-4C216A7475F6}"/>
              </a:ext>
            </a:extLst>
          </p:cNvPr>
          <p:cNvSpPr>
            <a:spLocks noGrp="1"/>
          </p:cNvSpPr>
          <p:nvPr>
            <p:ph idx="1"/>
          </p:nvPr>
        </p:nvSpPr>
        <p:spPr>
          <a:xfrm>
            <a:off x="677334" y="1779639"/>
            <a:ext cx="8596668" cy="4261723"/>
          </a:xfrm>
        </p:spPr>
        <p:txBody>
          <a:bodyPr/>
          <a:lstStyle/>
          <a:p>
            <a:r>
              <a:rPr lang="pt-BR" dirty="0"/>
              <a:t>O modelo de </a:t>
            </a:r>
            <a:r>
              <a:rPr lang="pt-BR" dirty="0" err="1"/>
              <a:t>Gradient</a:t>
            </a:r>
            <a:r>
              <a:rPr lang="pt-BR" dirty="0"/>
              <a:t> </a:t>
            </a:r>
            <a:r>
              <a:rPr lang="pt-BR" dirty="0" err="1"/>
              <a:t>Boosting</a:t>
            </a:r>
            <a:r>
              <a:rPr lang="pt-BR" dirty="0"/>
              <a:t>, treinado em conjuntos de dados </a:t>
            </a:r>
            <a:r>
              <a:rPr lang="pt-BR" dirty="0" err="1"/>
              <a:t>undersampled</a:t>
            </a:r>
            <a:r>
              <a:rPr lang="pt-BR" dirty="0"/>
              <a:t>, demonstrou uma eficácia superior na previsão de aprovações de empréstimos dentro do contexto de um conjunto de dados desequilibrado. Apesar de ter obtido uma acurácia menor do que no caso anterior, 80% dos clientes aprovados foram identificados, com 75% de precisão.</a:t>
            </a:r>
          </a:p>
        </p:txBody>
      </p:sp>
      <p:pic>
        <p:nvPicPr>
          <p:cNvPr id="5" name="Imagem 4" descr="Gráfico, Calendário&#10;&#10;O conteúdo gerado por IA pode estar incorreto.">
            <a:extLst>
              <a:ext uri="{FF2B5EF4-FFF2-40B4-BE49-F238E27FC236}">
                <a16:creationId xmlns:a16="http://schemas.microsoft.com/office/drawing/2014/main" id="{07BBF0D4-C698-9EEB-522D-B513B780C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897" y="3455756"/>
            <a:ext cx="4427542" cy="1749274"/>
          </a:xfrm>
          <a:prstGeom prst="rect">
            <a:avLst/>
          </a:prstGeom>
        </p:spPr>
      </p:pic>
    </p:spTree>
    <p:extLst>
      <p:ext uri="{BB962C8B-B14F-4D97-AF65-F5344CB8AC3E}">
        <p14:creationId xmlns:p14="http://schemas.microsoft.com/office/powerpoint/2010/main" val="3629920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1125D1-6EC7-FB9B-6FB0-836E114E0DF7}"/>
              </a:ext>
            </a:extLst>
          </p:cNvPr>
          <p:cNvSpPr>
            <a:spLocks noGrp="1"/>
          </p:cNvSpPr>
          <p:nvPr>
            <p:ph type="title"/>
          </p:nvPr>
        </p:nvSpPr>
        <p:spPr/>
        <p:txBody>
          <a:bodyPr/>
          <a:lstStyle/>
          <a:p>
            <a:r>
              <a:rPr lang="pt-BR" dirty="0"/>
              <a:t>Conclusão e Agradecimentos</a:t>
            </a:r>
          </a:p>
        </p:txBody>
      </p:sp>
      <p:sp>
        <p:nvSpPr>
          <p:cNvPr id="3" name="Espaço Reservado para Conteúdo 2">
            <a:extLst>
              <a:ext uri="{FF2B5EF4-FFF2-40B4-BE49-F238E27FC236}">
                <a16:creationId xmlns:a16="http://schemas.microsoft.com/office/drawing/2014/main" id="{EB88B44B-2D44-5560-0BD1-506DE6429B9C}"/>
              </a:ext>
            </a:extLst>
          </p:cNvPr>
          <p:cNvSpPr>
            <a:spLocks noGrp="1"/>
          </p:cNvSpPr>
          <p:nvPr>
            <p:ph idx="1"/>
          </p:nvPr>
        </p:nvSpPr>
        <p:spPr/>
        <p:txBody>
          <a:bodyPr>
            <a:normAutofit lnSpcReduction="10000"/>
          </a:bodyPr>
          <a:lstStyle/>
          <a:p>
            <a:r>
              <a:rPr lang="pt-BR" b="1" dirty="0"/>
              <a:t>Conclusão</a:t>
            </a:r>
          </a:p>
          <a:p>
            <a:pPr lvl="1"/>
            <a:r>
              <a:rPr lang="pt-BR" dirty="0"/>
              <a:t>O </a:t>
            </a:r>
            <a:r>
              <a:rPr lang="pt-BR" dirty="0" err="1"/>
              <a:t>Gradient</a:t>
            </a:r>
            <a:r>
              <a:rPr lang="pt-BR" dirty="0"/>
              <a:t> </a:t>
            </a:r>
            <a:r>
              <a:rPr lang="pt-BR" dirty="0" err="1"/>
              <a:t>Boosting</a:t>
            </a:r>
            <a:r>
              <a:rPr lang="pt-BR" dirty="0"/>
              <a:t> se mostrou o melhor modelo, apresentando excelente desempenho na previsão de aprovações de empréstimos. Para prever de forma geral se o empréstimo foi aprovado ou não, o melhor é treinar o modelo usando o conjunto de dados desbalanceado.</a:t>
            </a:r>
          </a:p>
          <a:p>
            <a:pPr lvl="1"/>
            <a:r>
              <a:rPr lang="pt-BR" dirty="0"/>
              <a:t>Caso o objetivo seja prever a classe minoritária de aprovados, o modelo treinado com o conjunto de dados </a:t>
            </a:r>
            <a:r>
              <a:rPr lang="pt-BR" dirty="0" err="1"/>
              <a:t>undersampled</a:t>
            </a:r>
            <a:r>
              <a:rPr lang="pt-BR" dirty="0"/>
              <a:t> apresenta resultados mais eficazes, especialmente no que diz respeito ao recall para a classe "Aprovado".</a:t>
            </a:r>
          </a:p>
          <a:p>
            <a:pPr lvl="1"/>
            <a:endParaRPr lang="pt-BR" dirty="0"/>
          </a:p>
          <a:p>
            <a:r>
              <a:rPr lang="pt-BR" b="1" dirty="0"/>
              <a:t>Agradecimentos </a:t>
            </a:r>
            <a:r>
              <a:rPr lang="pt-BR" dirty="0"/>
              <a:t>🙏</a:t>
            </a:r>
            <a:endParaRPr lang="pt-BR" b="1" dirty="0"/>
          </a:p>
          <a:p>
            <a:pPr lvl="1"/>
            <a:r>
              <a:rPr lang="pt-BR" dirty="0"/>
              <a:t>Obrigado por acompanhar este projeto!</a:t>
            </a:r>
            <a:br>
              <a:rPr lang="pt-BR" dirty="0"/>
            </a:br>
            <a:r>
              <a:rPr lang="pt-BR" dirty="0"/>
              <a:t>Dúvidas e sugestões são bem-vindas.</a:t>
            </a:r>
          </a:p>
          <a:p>
            <a:pPr lvl="1"/>
            <a:r>
              <a:rPr lang="pt-BR" dirty="0"/>
              <a:t>E-mail: yamashitajulio@gmail.com</a:t>
            </a:r>
          </a:p>
          <a:p>
            <a:pPr marL="0" indent="0">
              <a:buNone/>
            </a:pPr>
            <a:endParaRPr lang="pt-BR" b="1" dirty="0"/>
          </a:p>
        </p:txBody>
      </p:sp>
    </p:spTree>
    <p:extLst>
      <p:ext uri="{BB962C8B-B14F-4D97-AF65-F5344CB8AC3E}">
        <p14:creationId xmlns:p14="http://schemas.microsoft.com/office/powerpoint/2010/main" val="275928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3D591-034B-9976-C07A-17A7855D496F}"/>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6700AFB2-52DA-1077-080D-EC1AEAF102A1}"/>
              </a:ext>
            </a:extLst>
          </p:cNvPr>
          <p:cNvSpPr>
            <a:spLocks noGrp="1"/>
          </p:cNvSpPr>
          <p:nvPr>
            <p:ph idx="1"/>
          </p:nvPr>
        </p:nvSpPr>
        <p:spPr/>
        <p:txBody>
          <a:bodyPr/>
          <a:lstStyle/>
          <a:p>
            <a:pPr marL="0" indent="0">
              <a:buNone/>
            </a:pPr>
            <a:r>
              <a:rPr lang="pt-BR" dirty="0"/>
              <a:t>Este projeto busca analisar dados de risco de crédito para prever a probabilidade de inadimplência em empréstimos. Utilizando aprendizado de máquina, exploramos fatores como renda, histórico financeiro e dívidas para construir modelos preditivos.</a:t>
            </a:r>
          </a:p>
          <a:p>
            <a:endParaRPr lang="pt-BR" dirty="0"/>
          </a:p>
          <a:p>
            <a:r>
              <a:rPr lang="sv-SE" b="1" dirty="0"/>
              <a:t>Dataset: Credit Risk Dataset (Kaggle)</a:t>
            </a:r>
          </a:p>
          <a:p>
            <a:pPr lvl="1"/>
            <a:r>
              <a:rPr lang="pt-BR" dirty="0"/>
              <a:t>Conjunto de dados contendo informações financeiras e histórico de crédito de indivíduos.</a:t>
            </a:r>
            <a:endParaRPr lang="sv-SE" b="1" dirty="0"/>
          </a:p>
        </p:txBody>
      </p:sp>
    </p:spTree>
    <p:extLst>
      <p:ext uri="{BB962C8B-B14F-4D97-AF65-F5344CB8AC3E}">
        <p14:creationId xmlns:p14="http://schemas.microsoft.com/office/powerpoint/2010/main" val="311935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37FAD0-C7AE-E78A-5E0F-F734EF2111EB}"/>
              </a:ext>
            </a:extLst>
          </p:cNvPr>
          <p:cNvSpPr>
            <a:spLocks noGrp="1"/>
          </p:cNvSpPr>
          <p:nvPr>
            <p:ph type="title"/>
          </p:nvPr>
        </p:nvSpPr>
        <p:spPr/>
        <p:txBody>
          <a:bodyPr/>
          <a:lstStyle/>
          <a:p>
            <a:r>
              <a:rPr lang="pt-BR" dirty="0"/>
              <a:t>Metodologia</a:t>
            </a:r>
          </a:p>
        </p:txBody>
      </p:sp>
      <p:sp>
        <p:nvSpPr>
          <p:cNvPr id="3" name="Espaço Reservado para Conteúdo 2">
            <a:extLst>
              <a:ext uri="{FF2B5EF4-FFF2-40B4-BE49-F238E27FC236}">
                <a16:creationId xmlns:a16="http://schemas.microsoft.com/office/drawing/2014/main" id="{46C8E2CC-D429-5CC9-FE2F-4D010994CD5D}"/>
              </a:ext>
            </a:extLst>
          </p:cNvPr>
          <p:cNvSpPr>
            <a:spLocks noGrp="1"/>
          </p:cNvSpPr>
          <p:nvPr>
            <p:ph idx="1"/>
          </p:nvPr>
        </p:nvSpPr>
        <p:spPr>
          <a:xfrm>
            <a:off x="677334" y="1930401"/>
            <a:ext cx="8596668" cy="4110962"/>
          </a:xfrm>
        </p:spPr>
        <p:txBody>
          <a:bodyPr>
            <a:normAutofit fontScale="92500" lnSpcReduction="20000"/>
          </a:bodyPr>
          <a:lstStyle/>
          <a:p>
            <a:r>
              <a:rPr lang="pt-BR" b="1" dirty="0"/>
              <a:t>Análise Exploratória e Estatística</a:t>
            </a:r>
          </a:p>
          <a:p>
            <a:pPr lvl="1"/>
            <a:r>
              <a:rPr lang="pt-BR" dirty="0"/>
              <a:t>Verificação de valores nulos, tipos de dados e outliers</a:t>
            </a:r>
          </a:p>
          <a:p>
            <a:pPr lvl="1"/>
            <a:r>
              <a:rPr lang="pt-BR" dirty="0"/>
              <a:t>Estatísticas descritivas e visualização de padrões</a:t>
            </a:r>
          </a:p>
          <a:p>
            <a:pPr lvl="1"/>
            <a:endParaRPr lang="pt-BR" dirty="0"/>
          </a:p>
          <a:p>
            <a:r>
              <a:rPr lang="pt-BR" b="1" dirty="0"/>
              <a:t>Pré-processamento dos Dados</a:t>
            </a:r>
          </a:p>
          <a:p>
            <a:pPr lvl="1"/>
            <a:r>
              <a:rPr lang="pt-BR" dirty="0"/>
              <a:t>Tratamento de dados</a:t>
            </a:r>
          </a:p>
          <a:p>
            <a:pPr lvl="1"/>
            <a:r>
              <a:rPr lang="pt-BR" dirty="0"/>
              <a:t>Codificação de variáveis categóricas</a:t>
            </a:r>
          </a:p>
          <a:p>
            <a:pPr lvl="1"/>
            <a:r>
              <a:rPr lang="pt-BR" dirty="0"/>
              <a:t>Padronização de dados numéricos</a:t>
            </a:r>
          </a:p>
          <a:p>
            <a:pPr lvl="1"/>
            <a:endParaRPr lang="pt-BR" dirty="0"/>
          </a:p>
          <a:p>
            <a:r>
              <a:rPr lang="pt-BR" b="1" dirty="0"/>
              <a:t>Construção e Avaliação de Modelos</a:t>
            </a:r>
          </a:p>
          <a:p>
            <a:pPr lvl="1"/>
            <a:r>
              <a:rPr lang="pt-BR" dirty="0"/>
              <a:t>Algoritmos testados: Regressão Logística, Random Forest, </a:t>
            </a:r>
            <a:r>
              <a:rPr lang="pt-BR" dirty="0" err="1"/>
              <a:t>Gradient</a:t>
            </a:r>
            <a:r>
              <a:rPr lang="pt-BR" dirty="0"/>
              <a:t> </a:t>
            </a:r>
            <a:r>
              <a:rPr lang="pt-BR" dirty="0" err="1"/>
              <a:t>Boosting</a:t>
            </a:r>
            <a:r>
              <a:rPr lang="pt-BR" dirty="0"/>
              <a:t>, SVM, KNN e Redes Neurais</a:t>
            </a:r>
          </a:p>
          <a:p>
            <a:pPr lvl="1"/>
            <a:r>
              <a:rPr lang="pt-BR" dirty="0"/>
              <a:t>Avaliação baseada em métricas como Acurácia, Precisão, Recall e F1-Score</a:t>
            </a:r>
          </a:p>
        </p:txBody>
      </p:sp>
    </p:spTree>
    <p:extLst>
      <p:ext uri="{BB962C8B-B14F-4D97-AF65-F5344CB8AC3E}">
        <p14:creationId xmlns:p14="http://schemas.microsoft.com/office/powerpoint/2010/main" val="398179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E87434-F640-B775-28FC-3C12C13E16D4}"/>
              </a:ext>
            </a:extLst>
          </p:cNvPr>
          <p:cNvSpPr>
            <a:spLocks noGrp="1"/>
          </p:cNvSpPr>
          <p:nvPr>
            <p:ph type="title"/>
          </p:nvPr>
        </p:nvSpPr>
        <p:spPr/>
        <p:txBody>
          <a:bodyPr/>
          <a:lstStyle/>
          <a:p>
            <a:r>
              <a:rPr lang="pt-BR" dirty="0"/>
              <a:t>Análise Exploratória e Estatística</a:t>
            </a:r>
            <a:br>
              <a:rPr lang="pt-BR" b="1" dirty="0"/>
            </a:br>
            <a:endParaRPr lang="pt-BR" dirty="0"/>
          </a:p>
        </p:txBody>
      </p:sp>
      <p:sp>
        <p:nvSpPr>
          <p:cNvPr id="3" name="Espaço Reservado para Conteúdo 2">
            <a:extLst>
              <a:ext uri="{FF2B5EF4-FFF2-40B4-BE49-F238E27FC236}">
                <a16:creationId xmlns:a16="http://schemas.microsoft.com/office/drawing/2014/main" id="{E5584923-A0EC-F567-D959-14B839F3035C}"/>
              </a:ext>
            </a:extLst>
          </p:cNvPr>
          <p:cNvSpPr>
            <a:spLocks noGrp="1"/>
          </p:cNvSpPr>
          <p:nvPr>
            <p:ph idx="1"/>
          </p:nvPr>
        </p:nvSpPr>
        <p:spPr>
          <a:xfrm>
            <a:off x="677334" y="1828801"/>
            <a:ext cx="8596668" cy="4212562"/>
          </a:xfrm>
        </p:spPr>
        <p:txBody>
          <a:bodyPr>
            <a:normAutofit/>
          </a:bodyPr>
          <a:lstStyle/>
          <a:p>
            <a:r>
              <a:rPr lang="pt-BR" b="1" dirty="0"/>
              <a:t>Verificação de Valores Nulos</a:t>
            </a:r>
          </a:p>
          <a:p>
            <a:pPr lvl="1"/>
            <a:r>
              <a:rPr lang="pt-BR" dirty="0"/>
              <a:t>Identificados valores nulos nas colunas: “</a:t>
            </a:r>
            <a:r>
              <a:rPr lang="pt-BR" dirty="0" err="1"/>
              <a:t>person_emp_length</a:t>
            </a:r>
            <a:r>
              <a:rPr lang="pt-BR" dirty="0"/>
              <a:t>” e “</a:t>
            </a:r>
            <a:r>
              <a:rPr lang="pt-BR" dirty="0" err="1"/>
              <a:t>loan_int_rate</a:t>
            </a:r>
            <a:r>
              <a:rPr lang="pt-BR" dirty="0"/>
              <a:t>”.</a:t>
            </a:r>
          </a:p>
          <a:p>
            <a:pPr lvl="1"/>
            <a:endParaRPr lang="pt-BR" dirty="0"/>
          </a:p>
          <a:p>
            <a:r>
              <a:rPr lang="pt-BR" b="1" dirty="0"/>
              <a:t>Verificação de Tipos de Dados</a:t>
            </a:r>
          </a:p>
          <a:p>
            <a:pPr lvl="1"/>
            <a:r>
              <a:rPr lang="pt-BR" dirty="0"/>
              <a:t>Notou-se que a coluna “</a:t>
            </a:r>
            <a:r>
              <a:rPr lang="pt-BR" dirty="0" err="1"/>
              <a:t>cb_person_default_on_file</a:t>
            </a:r>
            <a:r>
              <a:rPr lang="pt-BR" dirty="0"/>
              <a:t>” possui apenas valores “Y” e “N” como entrada, podendo assim ser convertida para um formato mais adequado.</a:t>
            </a:r>
          </a:p>
          <a:p>
            <a:pPr lvl="1"/>
            <a:endParaRPr lang="pt-BR" dirty="0"/>
          </a:p>
          <a:p>
            <a:r>
              <a:rPr lang="pt-BR" b="1" dirty="0"/>
              <a:t>Identificação e Tratamento de Outliers</a:t>
            </a:r>
          </a:p>
          <a:p>
            <a:pPr lvl="1"/>
            <a:r>
              <a:rPr lang="pt-BR" dirty="0"/>
              <a:t>Outlier identificado na coluna “</a:t>
            </a:r>
            <a:r>
              <a:rPr lang="pt-BR" dirty="0" err="1"/>
              <a:t>person_emp_length</a:t>
            </a:r>
            <a:r>
              <a:rPr lang="pt-BR" dirty="0"/>
              <a:t>”.</a:t>
            </a:r>
          </a:p>
          <a:p>
            <a:pPr lvl="1"/>
            <a:r>
              <a:rPr lang="pt-BR" dirty="0"/>
              <a:t>Essa coluna representa o tempo (em anos) que um indivíduo está empregado, e foi identificado um valor acima de 120.</a:t>
            </a:r>
          </a:p>
        </p:txBody>
      </p:sp>
    </p:spTree>
    <p:extLst>
      <p:ext uri="{BB962C8B-B14F-4D97-AF65-F5344CB8AC3E}">
        <p14:creationId xmlns:p14="http://schemas.microsoft.com/office/powerpoint/2010/main" val="315461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1756D-23ED-B55C-44E8-21BFD5282B72}"/>
              </a:ext>
            </a:extLst>
          </p:cNvPr>
          <p:cNvSpPr>
            <a:spLocks noGrp="1"/>
          </p:cNvSpPr>
          <p:nvPr>
            <p:ph type="title"/>
          </p:nvPr>
        </p:nvSpPr>
        <p:spPr/>
        <p:txBody>
          <a:bodyPr/>
          <a:lstStyle/>
          <a:p>
            <a:r>
              <a:rPr lang="pt-BR" dirty="0"/>
              <a:t>Análise Exploratória e Estatística</a:t>
            </a:r>
            <a:br>
              <a:rPr lang="pt-BR" b="1" dirty="0"/>
            </a:br>
            <a:endParaRPr lang="pt-BR" dirty="0"/>
          </a:p>
        </p:txBody>
      </p:sp>
      <p:sp>
        <p:nvSpPr>
          <p:cNvPr id="3" name="Espaço Reservado para Conteúdo 2">
            <a:extLst>
              <a:ext uri="{FF2B5EF4-FFF2-40B4-BE49-F238E27FC236}">
                <a16:creationId xmlns:a16="http://schemas.microsoft.com/office/drawing/2014/main" id="{CEC2C9BC-B570-B921-C5A5-82790AD24FD2}"/>
              </a:ext>
            </a:extLst>
          </p:cNvPr>
          <p:cNvSpPr>
            <a:spLocks noGrp="1"/>
          </p:cNvSpPr>
          <p:nvPr>
            <p:ph idx="1"/>
          </p:nvPr>
        </p:nvSpPr>
        <p:spPr>
          <a:xfrm>
            <a:off x="677334" y="1425677"/>
            <a:ext cx="8596668" cy="4615686"/>
          </a:xfrm>
        </p:spPr>
        <p:txBody>
          <a:bodyPr/>
          <a:lstStyle/>
          <a:p>
            <a:pPr marL="0" indent="0">
              <a:buNone/>
            </a:pPr>
            <a:r>
              <a:rPr lang="pt-BR" dirty="0"/>
              <a:t>Gráfico abaixo mostra o outlier visível na coluna “</a:t>
            </a:r>
            <a:r>
              <a:rPr lang="pt-BR" dirty="0" err="1"/>
              <a:t>person_emp_lenght</a:t>
            </a:r>
            <a:r>
              <a:rPr lang="pt-BR" dirty="0"/>
              <a:t>”.</a:t>
            </a:r>
          </a:p>
        </p:txBody>
      </p:sp>
      <p:pic>
        <p:nvPicPr>
          <p:cNvPr id="7" name="Imagem 6" descr="Gráfico, Histograma&#10;&#10;O conteúdo gerado por IA pode estar incorreto.">
            <a:extLst>
              <a:ext uri="{FF2B5EF4-FFF2-40B4-BE49-F238E27FC236}">
                <a16:creationId xmlns:a16="http://schemas.microsoft.com/office/drawing/2014/main" id="{D46CDACF-CD69-7942-30F7-9540286BF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100" y="2143432"/>
            <a:ext cx="7331136" cy="4406935"/>
          </a:xfrm>
          <a:prstGeom prst="rect">
            <a:avLst/>
          </a:prstGeom>
        </p:spPr>
      </p:pic>
    </p:spTree>
    <p:extLst>
      <p:ext uri="{BB962C8B-B14F-4D97-AF65-F5344CB8AC3E}">
        <p14:creationId xmlns:p14="http://schemas.microsoft.com/office/powerpoint/2010/main" val="418938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9330A-DF84-6269-4E94-7FB889A24B07}"/>
              </a:ext>
            </a:extLst>
          </p:cNvPr>
          <p:cNvSpPr>
            <a:spLocks noGrp="1"/>
          </p:cNvSpPr>
          <p:nvPr>
            <p:ph type="title"/>
          </p:nvPr>
        </p:nvSpPr>
        <p:spPr/>
        <p:txBody>
          <a:bodyPr/>
          <a:lstStyle/>
          <a:p>
            <a:r>
              <a:rPr lang="pt-BR" dirty="0"/>
              <a:t>Análise Exploratória e Estatística</a:t>
            </a:r>
          </a:p>
        </p:txBody>
      </p:sp>
      <p:sp>
        <p:nvSpPr>
          <p:cNvPr id="3" name="Espaço Reservado para Conteúdo 2">
            <a:extLst>
              <a:ext uri="{FF2B5EF4-FFF2-40B4-BE49-F238E27FC236}">
                <a16:creationId xmlns:a16="http://schemas.microsoft.com/office/drawing/2014/main" id="{D9526DA6-BAB0-25A2-586B-4C0DEF07F95D}"/>
              </a:ext>
            </a:extLst>
          </p:cNvPr>
          <p:cNvSpPr>
            <a:spLocks noGrp="1"/>
          </p:cNvSpPr>
          <p:nvPr>
            <p:ph idx="1"/>
          </p:nvPr>
        </p:nvSpPr>
        <p:spPr>
          <a:xfrm>
            <a:off x="677334" y="1455175"/>
            <a:ext cx="8596668" cy="4586188"/>
          </a:xfrm>
        </p:spPr>
        <p:txBody>
          <a:bodyPr/>
          <a:lstStyle/>
          <a:p>
            <a:pPr marL="0" indent="0">
              <a:buNone/>
            </a:pPr>
            <a:r>
              <a:rPr lang="pt-BR" dirty="0"/>
              <a:t>Gráficos abaixo facilitam a visualização de empréstimos não aprovados e empréstimos aprovados.</a:t>
            </a:r>
          </a:p>
        </p:txBody>
      </p:sp>
      <p:pic>
        <p:nvPicPr>
          <p:cNvPr id="5" name="Imagem 4" descr="Gráfico, Gráfico de pizza&#10;&#10;O conteúdo gerado por IA pode estar incorreto.">
            <a:extLst>
              <a:ext uri="{FF2B5EF4-FFF2-40B4-BE49-F238E27FC236}">
                <a16:creationId xmlns:a16="http://schemas.microsoft.com/office/drawing/2014/main" id="{4DF917AD-15AE-665C-A145-1D75F651B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02" y="2663001"/>
            <a:ext cx="8596668" cy="3432991"/>
          </a:xfrm>
          <a:prstGeom prst="rect">
            <a:avLst/>
          </a:prstGeom>
        </p:spPr>
      </p:pic>
    </p:spTree>
    <p:extLst>
      <p:ext uri="{BB962C8B-B14F-4D97-AF65-F5344CB8AC3E}">
        <p14:creationId xmlns:p14="http://schemas.microsoft.com/office/powerpoint/2010/main" val="187242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44CE3-0599-F734-B1B9-911DD9A4DB11}"/>
              </a:ext>
            </a:extLst>
          </p:cNvPr>
          <p:cNvSpPr>
            <a:spLocks noGrp="1"/>
          </p:cNvSpPr>
          <p:nvPr>
            <p:ph type="title"/>
          </p:nvPr>
        </p:nvSpPr>
        <p:spPr/>
        <p:txBody>
          <a:bodyPr/>
          <a:lstStyle/>
          <a:p>
            <a:r>
              <a:rPr lang="pt-BR" dirty="0"/>
              <a:t>Pré-processamento de Dados</a:t>
            </a:r>
            <a:br>
              <a:rPr lang="pt-BR" dirty="0"/>
            </a:br>
            <a:endParaRPr lang="pt-BR" dirty="0"/>
          </a:p>
        </p:txBody>
      </p:sp>
      <p:sp>
        <p:nvSpPr>
          <p:cNvPr id="3" name="Espaço Reservado para Conteúdo 2">
            <a:extLst>
              <a:ext uri="{FF2B5EF4-FFF2-40B4-BE49-F238E27FC236}">
                <a16:creationId xmlns:a16="http://schemas.microsoft.com/office/drawing/2014/main" id="{755B5BDC-5228-FAAD-59F9-ECBC5C4EF009}"/>
              </a:ext>
            </a:extLst>
          </p:cNvPr>
          <p:cNvSpPr>
            <a:spLocks noGrp="1"/>
          </p:cNvSpPr>
          <p:nvPr>
            <p:ph idx="1"/>
          </p:nvPr>
        </p:nvSpPr>
        <p:spPr>
          <a:xfrm>
            <a:off x="677334" y="1828801"/>
            <a:ext cx="8596668" cy="4212562"/>
          </a:xfrm>
        </p:spPr>
        <p:txBody>
          <a:bodyPr>
            <a:normAutofit lnSpcReduction="10000"/>
          </a:bodyPr>
          <a:lstStyle/>
          <a:p>
            <a:r>
              <a:rPr lang="pt-BR" b="1" dirty="0"/>
              <a:t>Tratamento de Dados</a:t>
            </a:r>
          </a:p>
          <a:p>
            <a:pPr lvl="1"/>
            <a:r>
              <a:rPr lang="pt-BR" b="1" dirty="0"/>
              <a:t>Valores Nulos:</a:t>
            </a:r>
            <a:r>
              <a:rPr lang="pt-BR" dirty="0"/>
              <a:t> Preenchidos com mediana</a:t>
            </a:r>
            <a:r>
              <a:rPr lang="pt-BR" b="1" dirty="0"/>
              <a:t>s.</a:t>
            </a:r>
          </a:p>
          <a:p>
            <a:pPr lvl="1"/>
            <a:r>
              <a:rPr lang="pt-BR" b="1" dirty="0"/>
              <a:t>Outliers:</a:t>
            </a:r>
            <a:r>
              <a:rPr lang="pt-BR" dirty="0"/>
              <a:t> Substituição do outlier de “</a:t>
            </a:r>
            <a:r>
              <a:rPr lang="pt-BR" b="1" dirty="0" err="1"/>
              <a:t>person_emp_length</a:t>
            </a:r>
            <a:r>
              <a:rPr lang="pt-BR" b="1" dirty="0"/>
              <a:t>”</a:t>
            </a:r>
            <a:r>
              <a:rPr lang="pt-BR" dirty="0"/>
              <a:t> pela mediana.</a:t>
            </a:r>
          </a:p>
          <a:p>
            <a:pPr lvl="1"/>
            <a:endParaRPr lang="pt-BR" dirty="0"/>
          </a:p>
          <a:p>
            <a:r>
              <a:rPr lang="pt-BR" b="1" dirty="0"/>
              <a:t>Codificação de Variáveis Categóricas</a:t>
            </a:r>
          </a:p>
          <a:p>
            <a:pPr lvl="1"/>
            <a:r>
              <a:rPr lang="pt-BR" dirty="0"/>
              <a:t>A coluna “</a:t>
            </a:r>
            <a:r>
              <a:rPr lang="pt-BR" b="1" dirty="0" err="1"/>
              <a:t>cb_person_default_on_file</a:t>
            </a:r>
            <a:r>
              <a:rPr lang="pt-BR" b="1" dirty="0"/>
              <a:t>”</a:t>
            </a:r>
            <a:r>
              <a:rPr lang="pt-BR" dirty="0"/>
              <a:t> foi transformada de 'Y'/'N' para </a:t>
            </a:r>
            <a:r>
              <a:rPr lang="pt-BR" dirty="0" err="1"/>
              <a:t>True</a:t>
            </a:r>
            <a:r>
              <a:rPr lang="pt-BR" dirty="0"/>
              <a:t>/False.</a:t>
            </a:r>
          </a:p>
          <a:p>
            <a:pPr lvl="1"/>
            <a:r>
              <a:rPr lang="pt-BR" b="1" dirty="0" err="1"/>
              <a:t>One</a:t>
            </a:r>
            <a:r>
              <a:rPr lang="pt-BR" b="1" dirty="0"/>
              <a:t> Hot </a:t>
            </a:r>
            <a:r>
              <a:rPr lang="pt-BR" b="1" dirty="0" err="1"/>
              <a:t>Encoding</a:t>
            </a:r>
            <a:r>
              <a:rPr lang="pt-BR" dirty="0"/>
              <a:t> foi aplicado nas colunas categóricas, transformando informações em variáveis numéricas para facilitar o aprendizado dos modelos.</a:t>
            </a:r>
          </a:p>
          <a:p>
            <a:pPr lvl="1"/>
            <a:endParaRPr lang="pt-BR" dirty="0"/>
          </a:p>
          <a:p>
            <a:r>
              <a:rPr lang="pt-BR" b="1" dirty="0"/>
              <a:t>Padronização de Dados Numéricos</a:t>
            </a:r>
          </a:p>
          <a:p>
            <a:pPr lvl="1"/>
            <a:r>
              <a:rPr lang="pt-BR" dirty="0"/>
              <a:t>Padronização das variáveis numéricas utilizando </a:t>
            </a:r>
            <a:r>
              <a:rPr lang="pt-BR" b="1" dirty="0"/>
              <a:t>Standard </a:t>
            </a:r>
            <a:r>
              <a:rPr lang="pt-BR" b="1" dirty="0" err="1"/>
              <a:t>Scaler</a:t>
            </a:r>
            <a:r>
              <a:rPr lang="pt-BR" dirty="0"/>
              <a:t>,</a:t>
            </a:r>
            <a:r>
              <a:rPr lang="pt-BR" b="1" dirty="0"/>
              <a:t> </a:t>
            </a:r>
            <a:r>
              <a:rPr lang="pt-BR" dirty="0"/>
              <a:t>para garantir que todas as variáveis estivessem na mesma escala e melhorar o desempenho dos modelos.</a:t>
            </a:r>
          </a:p>
          <a:p>
            <a:pPr lvl="1"/>
            <a:endParaRPr lang="pt-BR" dirty="0"/>
          </a:p>
        </p:txBody>
      </p:sp>
    </p:spTree>
    <p:extLst>
      <p:ext uri="{BB962C8B-B14F-4D97-AF65-F5344CB8AC3E}">
        <p14:creationId xmlns:p14="http://schemas.microsoft.com/office/powerpoint/2010/main" val="408790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DCF3B-C129-C5AD-B96B-1431B7DEF421}"/>
              </a:ext>
            </a:extLst>
          </p:cNvPr>
          <p:cNvSpPr>
            <a:spLocks noGrp="1"/>
          </p:cNvSpPr>
          <p:nvPr>
            <p:ph type="title"/>
          </p:nvPr>
        </p:nvSpPr>
        <p:spPr/>
        <p:txBody>
          <a:bodyPr/>
          <a:lstStyle/>
          <a:p>
            <a:r>
              <a:rPr lang="pt-BR" dirty="0"/>
              <a:t>Pré-processamento de Dados</a:t>
            </a:r>
            <a:br>
              <a:rPr lang="pt-BR" dirty="0"/>
            </a:br>
            <a:endParaRPr lang="pt-BR" dirty="0"/>
          </a:p>
        </p:txBody>
      </p:sp>
      <p:sp>
        <p:nvSpPr>
          <p:cNvPr id="7" name="Espaço Reservado para Conteúdo 6">
            <a:extLst>
              <a:ext uri="{FF2B5EF4-FFF2-40B4-BE49-F238E27FC236}">
                <a16:creationId xmlns:a16="http://schemas.microsoft.com/office/drawing/2014/main" id="{F9104A3A-C14F-F45F-D822-B489D6C0C1BA}"/>
              </a:ext>
            </a:extLst>
          </p:cNvPr>
          <p:cNvSpPr>
            <a:spLocks noGrp="1"/>
          </p:cNvSpPr>
          <p:nvPr>
            <p:ph idx="1"/>
          </p:nvPr>
        </p:nvSpPr>
        <p:spPr/>
        <p:txBody>
          <a:bodyPr/>
          <a:lstStyle/>
          <a:p>
            <a:r>
              <a:rPr lang="pt-BR" dirty="0"/>
              <a:t>Para otimizar a escolha de variáveis, testei diferentes métodos de seleção de features, buscando melhorar a performance dos modelos:</a:t>
            </a:r>
          </a:p>
          <a:p>
            <a:pPr lvl="1"/>
            <a:r>
              <a:rPr lang="pt-BR" b="1" dirty="0"/>
              <a:t>Seleção com Base na Correlação</a:t>
            </a:r>
            <a:r>
              <a:rPr lang="pt-BR" dirty="0"/>
              <a:t>: Mantive apenas as variáveis com correlação acima de 0.1.</a:t>
            </a:r>
          </a:p>
          <a:p>
            <a:pPr lvl="1"/>
            <a:r>
              <a:rPr lang="pt-BR" b="1" dirty="0"/>
              <a:t>Seleção com Variância Baixa</a:t>
            </a:r>
            <a:r>
              <a:rPr lang="pt-BR" dirty="0"/>
              <a:t>: Eliminei variáveis com correlação menor do que 0.01. </a:t>
            </a:r>
          </a:p>
          <a:p>
            <a:pPr lvl="1"/>
            <a:r>
              <a:rPr lang="pt-BR" b="1" dirty="0" err="1"/>
              <a:t>SelectKBest</a:t>
            </a:r>
            <a:r>
              <a:rPr lang="pt-BR" dirty="0"/>
              <a:t>: Mantive as 10 melhores variáveis com base em testes estatísticos.</a:t>
            </a:r>
          </a:p>
          <a:p>
            <a:pPr lvl="1"/>
            <a:endParaRPr lang="pt-BR" dirty="0"/>
          </a:p>
          <a:p>
            <a:r>
              <a:rPr lang="pt-BR" b="1" dirty="0"/>
              <a:t>Resultados: </a:t>
            </a:r>
            <a:r>
              <a:rPr lang="pt-BR" dirty="0"/>
              <a:t>Nenhuma dessas abordagens resultou em um desempenho superior. Portanto, optei por manter todas as colunas para preservar o máximo de informações.</a:t>
            </a:r>
          </a:p>
          <a:p>
            <a:endParaRPr lang="pt-BR" dirty="0"/>
          </a:p>
          <a:p>
            <a:endParaRPr lang="pt-BR" dirty="0"/>
          </a:p>
        </p:txBody>
      </p:sp>
    </p:spTree>
    <p:extLst>
      <p:ext uri="{BB962C8B-B14F-4D97-AF65-F5344CB8AC3E}">
        <p14:creationId xmlns:p14="http://schemas.microsoft.com/office/powerpoint/2010/main" val="25340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60594-42ED-0B66-5D92-BB8BE44FD8DE}"/>
              </a:ext>
            </a:extLst>
          </p:cNvPr>
          <p:cNvSpPr>
            <a:spLocks noGrp="1"/>
          </p:cNvSpPr>
          <p:nvPr>
            <p:ph type="title"/>
          </p:nvPr>
        </p:nvSpPr>
        <p:spPr/>
        <p:txBody>
          <a:bodyPr/>
          <a:lstStyle/>
          <a:p>
            <a:r>
              <a:rPr lang="pt-BR" dirty="0"/>
              <a:t>Pré-processamento de Dados</a:t>
            </a:r>
            <a:br>
              <a:rPr lang="pt-BR" dirty="0"/>
            </a:br>
            <a:endParaRPr lang="pt-BR" dirty="0"/>
          </a:p>
        </p:txBody>
      </p:sp>
      <p:sp>
        <p:nvSpPr>
          <p:cNvPr id="3" name="Espaço Reservado para Conteúdo 2">
            <a:extLst>
              <a:ext uri="{FF2B5EF4-FFF2-40B4-BE49-F238E27FC236}">
                <a16:creationId xmlns:a16="http://schemas.microsoft.com/office/drawing/2014/main" id="{7A6F5ABE-CDAF-CCBE-DC5A-85C614FA180F}"/>
              </a:ext>
            </a:extLst>
          </p:cNvPr>
          <p:cNvSpPr>
            <a:spLocks noGrp="1"/>
          </p:cNvSpPr>
          <p:nvPr>
            <p:ph idx="1"/>
          </p:nvPr>
        </p:nvSpPr>
        <p:spPr>
          <a:xfrm>
            <a:off x="677334" y="1278195"/>
            <a:ext cx="8596668" cy="4763168"/>
          </a:xfrm>
        </p:spPr>
        <p:txBody>
          <a:bodyPr/>
          <a:lstStyle/>
          <a:p>
            <a:r>
              <a:rPr lang="pt-BR" i="1" dirty="0"/>
              <a:t>Abaixo segue um print de todas as correlações (esquerda), e a matriz de correlação (direita), contendo apenas as features com maiores correlações com a variável alvo.</a:t>
            </a:r>
            <a:endParaRPr lang="pt-BR" dirty="0"/>
          </a:p>
          <a:p>
            <a:endParaRPr lang="pt-BR" dirty="0"/>
          </a:p>
          <a:p>
            <a:endParaRPr lang="pt-BR" dirty="0"/>
          </a:p>
        </p:txBody>
      </p:sp>
      <p:pic>
        <p:nvPicPr>
          <p:cNvPr id="5" name="Imagem 4" descr="Texto&#10;&#10;O conteúdo gerado por IA pode estar incorreto.">
            <a:extLst>
              <a:ext uri="{FF2B5EF4-FFF2-40B4-BE49-F238E27FC236}">
                <a16:creationId xmlns:a16="http://schemas.microsoft.com/office/drawing/2014/main" id="{E1A0390C-C4C6-60EB-6C88-94D3F004E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063" y="2311648"/>
            <a:ext cx="2374724" cy="3740112"/>
          </a:xfrm>
          <a:prstGeom prst="rect">
            <a:avLst/>
          </a:prstGeom>
        </p:spPr>
      </p:pic>
      <p:pic>
        <p:nvPicPr>
          <p:cNvPr id="7" name="Imagem 6" descr="Interface gráfica do usuário&#10;&#10;O conteúdo gerado por IA pode estar incorreto.">
            <a:extLst>
              <a:ext uri="{FF2B5EF4-FFF2-40B4-BE49-F238E27FC236}">
                <a16:creationId xmlns:a16="http://schemas.microsoft.com/office/drawing/2014/main" id="{75691349-8AE6-7F9B-350C-E8D62FE1F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831" y="2285670"/>
            <a:ext cx="5722171" cy="4301941"/>
          </a:xfrm>
          <a:prstGeom prst="rect">
            <a:avLst/>
          </a:prstGeom>
        </p:spPr>
      </p:pic>
    </p:spTree>
    <p:extLst>
      <p:ext uri="{BB962C8B-B14F-4D97-AF65-F5344CB8AC3E}">
        <p14:creationId xmlns:p14="http://schemas.microsoft.com/office/powerpoint/2010/main" val="2897502706"/>
      </p:ext>
    </p:extLst>
  </p:cSld>
  <p:clrMapOvr>
    <a:masterClrMapping/>
  </p:clrMapOvr>
</p:sld>
</file>

<file path=ppt/theme/theme1.xml><?xml version="1.0" encoding="utf-8"?>
<a:theme xmlns:a="http://schemas.openxmlformats.org/drawingml/2006/main" name="Facetado">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133</TotalTime>
  <Words>866</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Trebuchet MS</vt:lpstr>
      <vt:lpstr>Wingdings 3</vt:lpstr>
      <vt:lpstr>Facetado</vt:lpstr>
      <vt:lpstr>Análise e Previsão de Risco de Crédito</vt:lpstr>
      <vt:lpstr>Introdução</vt:lpstr>
      <vt:lpstr>Metodologia</vt:lpstr>
      <vt:lpstr>Análise Exploratória e Estatística </vt:lpstr>
      <vt:lpstr>Análise Exploratória e Estatística </vt:lpstr>
      <vt:lpstr>Análise Exploratória e Estatística</vt:lpstr>
      <vt:lpstr>Pré-processamento de Dados </vt:lpstr>
      <vt:lpstr>Pré-processamento de Dados </vt:lpstr>
      <vt:lpstr>Pré-processamento de Dados </vt:lpstr>
      <vt:lpstr>Construção e Avaliação de Modelos </vt:lpstr>
      <vt:lpstr>Construção e Avaliação de Modelos </vt:lpstr>
      <vt:lpstr>Construção e Avaliação de Modelos </vt:lpstr>
      <vt:lpstr>Conclusão e Agradecimentos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Julio Martins</dc:creator>
  <cp:lastModifiedBy>Julio Martins</cp:lastModifiedBy>
  <cp:revision>1</cp:revision>
  <dcterms:created xsi:type="dcterms:W3CDTF">2025-02-18T17:35:59Z</dcterms:created>
  <dcterms:modified xsi:type="dcterms:W3CDTF">2025-02-19T19:14:31Z</dcterms:modified>
</cp:coreProperties>
</file>