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569C5-F73D-4501-B4FD-C75CCA868332}" v="10" dt="2025-02-25T18:45:07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Martins" userId="21d9df1766fc154d" providerId="LiveId" clId="{855569C5-F73D-4501-B4FD-C75CCA868332}"/>
    <pc:docChg chg="undo custSel addSld delSld modSld">
      <pc:chgData name="Julio Martins" userId="21d9df1766fc154d" providerId="LiveId" clId="{855569C5-F73D-4501-B4FD-C75CCA868332}" dt="2025-02-25T18:44:28.481" v="928"/>
      <pc:docMkLst>
        <pc:docMk/>
      </pc:docMkLst>
      <pc:sldChg chg="addSp modSp mod">
        <pc:chgData name="Julio Martins" userId="21d9df1766fc154d" providerId="LiveId" clId="{855569C5-F73D-4501-B4FD-C75CCA868332}" dt="2025-02-25T18:44:28.481" v="928"/>
        <pc:sldMkLst>
          <pc:docMk/>
          <pc:sldMk cId="3780451005" sldId="256"/>
        </pc:sldMkLst>
        <pc:spChg chg="mod">
          <ac:chgData name="Julio Martins" userId="21d9df1766fc154d" providerId="LiveId" clId="{855569C5-F73D-4501-B4FD-C75CCA868332}" dt="2025-02-25T18:44:28.481" v="928"/>
          <ac:spMkLst>
            <pc:docMk/>
            <pc:sldMk cId="3780451005" sldId="256"/>
            <ac:spMk id="2" creationId="{FB7CD3F6-A32D-077B-1C79-23107EE5DA9E}"/>
          </ac:spMkLst>
        </pc:spChg>
        <pc:spChg chg="mod">
          <ac:chgData name="Julio Martins" userId="21d9df1766fc154d" providerId="LiveId" clId="{855569C5-F73D-4501-B4FD-C75CCA868332}" dt="2025-02-25T18:44:28.481" v="928"/>
          <ac:spMkLst>
            <pc:docMk/>
            <pc:sldMk cId="3780451005" sldId="256"/>
            <ac:spMk id="3" creationId="{8498586E-35C7-67C2-CC1B-290688AF26A8}"/>
          </ac:spMkLst>
        </pc:spChg>
        <pc:picChg chg="add mod">
          <ac:chgData name="Julio Martins" userId="21d9df1766fc154d" providerId="LiveId" clId="{855569C5-F73D-4501-B4FD-C75CCA868332}" dt="2025-02-25T18:44:08.716" v="925" actId="1076"/>
          <ac:picMkLst>
            <pc:docMk/>
            <pc:sldMk cId="3780451005" sldId="256"/>
            <ac:picMk id="5" creationId="{D9610DAF-C88A-4D44-FDC9-54D69502526B}"/>
          </ac:picMkLst>
        </pc:picChg>
      </pc:sldChg>
      <pc:sldChg chg="modSp">
        <pc:chgData name="Julio Martins" userId="21d9df1766fc154d" providerId="LiveId" clId="{855569C5-F73D-4501-B4FD-C75CCA868332}" dt="2025-02-25T18:44:28.481" v="928"/>
        <pc:sldMkLst>
          <pc:docMk/>
          <pc:sldMk cId="1358211677" sldId="257"/>
        </pc:sldMkLst>
        <pc:spChg chg="mod">
          <ac:chgData name="Julio Martins" userId="21d9df1766fc154d" providerId="LiveId" clId="{855569C5-F73D-4501-B4FD-C75CCA868332}" dt="2025-02-25T18:44:28.481" v="928"/>
          <ac:spMkLst>
            <pc:docMk/>
            <pc:sldMk cId="1358211677" sldId="257"/>
            <ac:spMk id="2" creationId="{04E02EAE-8BA1-E165-F5F5-E50FB0BB4772}"/>
          </ac:spMkLst>
        </pc:spChg>
        <pc:spChg chg="mod">
          <ac:chgData name="Julio Martins" userId="21d9df1766fc154d" providerId="LiveId" clId="{855569C5-F73D-4501-B4FD-C75CCA868332}" dt="2025-02-25T18:44:28.481" v="928"/>
          <ac:spMkLst>
            <pc:docMk/>
            <pc:sldMk cId="1358211677" sldId="257"/>
            <ac:spMk id="3" creationId="{7691D7A7-1DDD-8A5C-2B82-95206362A807}"/>
          </ac:spMkLst>
        </pc:spChg>
      </pc:sldChg>
      <pc:sldChg chg="modSp">
        <pc:chgData name="Julio Martins" userId="21d9df1766fc154d" providerId="LiveId" clId="{855569C5-F73D-4501-B4FD-C75CCA868332}" dt="2025-02-25T18:44:28.481" v="928"/>
        <pc:sldMkLst>
          <pc:docMk/>
          <pc:sldMk cId="3811460660" sldId="258"/>
        </pc:sldMkLst>
        <pc:spChg chg="mod">
          <ac:chgData name="Julio Martins" userId="21d9df1766fc154d" providerId="LiveId" clId="{855569C5-F73D-4501-B4FD-C75CCA868332}" dt="2025-02-25T18:44:28.481" v="928"/>
          <ac:spMkLst>
            <pc:docMk/>
            <pc:sldMk cId="3811460660" sldId="258"/>
            <ac:spMk id="2" creationId="{58B64A8A-1A4B-7A1D-F8E5-784EDAB67B2F}"/>
          </ac:spMkLst>
        </pc:spChg>
        <pc:spChg chg="mod">
          <ac:chgData name="Julio Martins" userId="21d9df1766fc154d" providerId="LiveId" clId="{855569C5-F73D-4501-B4FD-C75CCA868332}" dt="2025-02-25T18:44:28.481" v="928"/>
          <ac:spMkLst>
            <pc:docMk/>
            <pc:sldMk cId="3811460660" sldId="258"/>
            <ac:spMk id="3" creationId="{0BB143F5-4437-1C2E-34A7-B8AB64847BE0}"/>
          </ac:spMkLst>
        </pc:spChg>
      </pc:sldChg>
      <pc:sldChg chg="modSp mod">
        <pc:chgData name="Julio Martins" userId="21d9df1766fc154d" providerId="LiveId" clId="{855569C5-F73D-4501-B4FD-C75CCA868332}" dt="2025-02-25T18:44:28.481" v="928"/>
        <pc:sldMkLst>
          <pc:docMk/>
          <pc:sldMk cId="4136295129" sldId="259"/>
        </pc:sldMkLst>
        <pc:spChg chg="mod">
          <ac:chgData name="Julio Martins" userId="21d9df1766fc154d" providerId="LiveId" clId="{855569C5-F73D-4501-B4FD-C75CCA868332}" dt="2025-02-25T18:44:28.481" v="928"/>
          <ac:spMkLst>
            <pc:docMk/>
            <pc:sldMk cId="4136295129" sldId="259"/>
            <ac:spMk id="2" creationId="{ABD1C239-FAA3-7886-AC89-4035247D7023}"/>
          </ac:spMkLst>
        </pc:spChg>
        <pc:spChg chg="mod">
          <ac:chgData name="Julio Martins" userId="21d9df1766fc154d" providerId="LiveId" clId="{855569C5-F73D-4501-B4FD-C75CCA868332}" dt="2025-02-25T18:44:28.481" v="928"/>
          <ac:spMkLst>
            <pc:docMk/>
            <pc:sldMk cId="4136295129" sldId="259"/>
            <ac:spMk id="3" creationId="{1F07C979-D7EF-D6DC-9F95-BB00E9A3C042}"/>
          </ac:spMkLst>
        </pc:spChg>
      </pc:sldChg>
      <pc:sldChg chg="modSp mod">
        <pc:chgData name="Julio Martins" userId="21d9df1766fc154d" providerId="LiveId" clId="{855569C5-F73D-4501-B4FD-C75CCA868332}" dt="2025-02-25T18:44:28.481" v="928"/>
        <pc:sldMkLst>
          <pc:docMk/>
          <pc:sldMk cId="2519783709" sldId="260"/>
        </pc:sldMkLst>
        <pc:spChg chg="mod">
          <ac:chgData name="Julio Martins" userId="21d9df1766fc154d" providerId="LiveId" clId="{855569C5-F73D-4501-B4FD-C75CCA868332}" dt="2025-02-25T18:44:28.481" v="928"/>
          <ac:spMkLst>
            <pc:docMk/>
            <pc:sldMk cId="2519783709" sldId="260"/>
            <ac:spMk id="2" creationId="{DD7D77BF-F20B-5F22-4197-D11188C7709D}"/>
          </ac:spMkLst>
        </pc:spChg>
        <pc:spChg chg="mod">
          <ac:chgData name="Julio Martins" userId="21d9df1766fc154d" providerId="LiveId" clId="{855569C5-F73D-4501-B4FD-C75CCA868332}" dt="2025-02-25T18:44:28.481" v="928"/>
          <ac:spMkLst>
            <pc:docMk/>
            <pc:sldMk cId="2519783709" sldId="260"/>
            <ac:spMk id="3" creationId="{34615566-4278-13F8-D66F-DDAEC230238A}"/>
          </ac:spMkLst>
        </pc:spChg>
      </pc:sldChg>
      <pc:sldChg chg="modSp mod">
        <pc:chgData name="Julio Martins" userId="21d9df1766fc154d" providerId="LiveId" clId="{855569C5-F73D-4501-B4FD-C75CCA868332}" dt="2025-02-25T18:44:28.481" v="928"/>
        <pc:sldMkLst>
          <pc:docMk/>
          <pc:sldMk cId="1237990197" sldId="261"/>
        </pc:sldMkLst>
        <pc:spChg chg="mod">
          <ac:chgData name="Julio Martins" userId="21d9df1766fc154d" providerId="LiveId" clId="{855569C5-F73D-4501-B4FD-C75CCA868332}" dt="2025-02-25T18:44:28.481" v="928"/>
          <ac:spMkLst>
            <pc:docMk/>
            <pc:sldMk cId="1237990197" sldId="261"/>
            <ac:spMk id="2" creationId="{59657600-4524-4F24-E81D-A38D839C678C}"/>
          </ac:spMkLst>
        </pc:spChg>
        <pc:spChg chg="mod">
          <ac:chgData name="Julio Martins" userId="21d9df1766fc154d" providerId="LiveId" clId="{855569C5-F73D-4501-B4FD-C75CCA868332}" dt="2025-02-25T18:44:28.481" v="928"/>
          <ac:spMkLst>
            <pc:docMk/>
            <pc:sldMk cId="1237990197" sldId="261"/>
            <ac:spMk id="3" creationId="{20FF9F99-0EB5-FF5A-D6F2-6815D0609D19}"/>
          </ac:spMkLst>
        </pc:spChg>
      </pc:sldChg>
      <pc:sldChg chg="modSp new mod">
        <pc:chgData name="Julio Martins" userId="21d9df1766fc154d" providerId="LiveId" clId="{855569C5-F73D-4501-B4FD-C75CCA868332}" dt="2025-02-25T18:44:28.481" v="928"/>
        <pc:sldMkLst>
          <pc:docMk/>
          <pc:sldMk cId="350359361" sldId="262"/>
        </pc:sldMkLst>
        <pc:spChg chg="mod">
          <ac:chgData name="Julio Martins" userId="21d9df1766fc154d" providerId="LiveId" clId="{855569C5-F73D-4501-B4FD-C75CCA868332}" dt="2025-02-25T18:44:28.481" v="928"/>
          <ac:spMkLst>
            <pc:docMk/>
            <pc:sldMk cId="350359361" sldId="262"/>
            <ac:spMk id="2" creationId="{8B4F288A-4880-F5C6-1FE5-9DB05270D5BB}"/>
          </ac:spMkLst>
        </pc:spChg>
        <pc:spChg chg="mod">
          <ac:chgData name="Julio Martins" userId="21d9df1766fc154d" providerId="LiveId" clId="{855569C5-F73D-4501-B4FD-C75CCA868332}" dt="2025-02-25T18:44:28.481" v="928"/>
          <ac:spMkLst>
            <pc:docMk/>
            <pc:sldMk cId="350359361" sldId="262"/>
            <ac:spMk id="3" creationId="{D75F1944-669B-A0FC-0D23-05D207C13669}"/>
          </ac:spMkLst>
        </pc:spChg>
      </pc:sldChg>
      <pc:sldChg chg="addSp modSp new mod">
        <pc:chgData name="Julio Martins" userId="21d9df1766fc154d" providerId="LiveId" clId="{855569C5-F73D-4501-B4FD-C75CCA868332}" dt="2025-02-25T18:44:28.481" v="928"/>
        <pc:sldMkLst>
          <pc:docMk/>
          <pc:sldMk cId="829561888" sldId="263"/>
        </pc:sldMkLst>
        <pc:spChg chg="mod">
          <ac:chgData name="Julio Martins" userId="21d9df1766fc154d" providerId="LiveId" clId="{855569C5-F73D-4501-B4FD-C75CCA868332}" dt="2025-02-25T18:44:28.481" v="928"/>
          <ac:spMkLst>
            <pc:docMk/>
            <pc:sldMk cId="829561888" sldId="263"/>
            <ac:spMk id="2" creationId="{7204E8CA-FC11-5612-A3E8-C0AB98726495}"/>
          </ac:spMkLst>
        </pc:spChg>
        <pc:spChg chg="mod">
          <ac:chgData name="Julio Martins" userId="21d9df1766fc154d" providerId="LiveId" clId="{855569C5-F73D-4501-B4FD-C75CCA868332}" dt="2025-02-25T18:44:28.481" v="928"/>
          <ac:spMkLst>
            <pc:docMk/>
            <pc:sldMk cId="829561888" sldId="263"/>
            <ac:spMk id="3" creationId="{ACB033F8-808B-FEC8-5F04-20CD75544F69}"/>
          </ac:spMkLst>
        </pc:spChg>
        <pc:picChg chg="add mod">
          <ac:chgData name="Julio Martins" userId="21d9df1766fc154d" providerId="LiveId" clId="{855569C5-F73D-4501-B4FD-C75CCA868332}" dt="2025-02-25T18:27:44.133" v="657" actId="1076"/>
          <ac:picMkLst>
            <pc:docMk/>
            <pc:sldMk cId="829561888" sldId="263"/>
            <ac:picMk id="4" creationId="{32699D6B-B20B-4480-B2A2-D685A584546D}"/>
          </ac:picMkLst>
        </pc:picChg>
      </pc:sldChg>
      <pc:sldChg chg="addSp delSp modSp new mod">
        <pc:chgData name="Julio Martins" userId="21d9df1766fc154d" providerId="LiveId" clId="{855569C5-F73D-4501-B4FD-C75CCA868332}" dt="2025-02-25T18:44:28.481" v="928"/>
        <pc:sldMkLst>
          <pc:docMk/>
          <pc:sldMk cId="4208792668" sldId="264"/>
        </pc:sldMkLst>
        <pc:spChg chg="mod">
          <ac:chgData name="Julio Martins" userId="21d9df1766fc154d" providerId="LiveId" clId="{855569C5-F73D-4501-B4FD-C75CCA868332}" dt="2025-02-25T18:44:28.481" v="928"/>
          <ac:spMkLst>
            <pc:docMk/>
            <pc:sldMk cId="4208792668" sldId="264"/>
            <ac:spMk id="2" creationId="{42FD5292-D87C-64EE-2E4E-FB1E1959D6B0}"/>
          </ac:spMkLst>
        </pc:spChg>
        <pc:spChg chg="mod">
          <ac:chgData name="Julio Martins" userId="21d9df1766fc154d" providerId="LiveId" clId="{855569C5-F73D-4501-B4FD-C75CCA868332}" dt="2025-02-25T18:44:28.481" v="928"/>
          <ac:spMkLst>
            <pc:docMk/>
            <pc:sldMk cId="4208792668" sldId="264"/>
            <ac:spMk id="3" creationId="{18DCEDE2-FF80-CD55-F90E-CD41A3396D41}"/>
          </ac:spMkLst>
        </pc:spChg>
        <pc:picChg chg="add del mod">
          <ac:chgData name="Julio Martins" userId="21d9df1766fc154d" providerId="LiveId" clId="{855569C5-F73D-4501-B4FD-C75CCA868332}" dt="2025-02-25T18:33:08.453" v="712" actId="478"/>
          <ac:picMkLst>
            <pc:docMk/>
            <pc:sldMk cId="4208792668" sldId="264"/>
            <ac:picMk id="5" creationId="{8FF2538A-5424-5312-C6FE-A0CFF89D2CDB}"/>
          </ac:picMkLst>
        </pc:picChg>
        <pc:picChg chg="add del mod">
          <ac:chgData name="Julio Martins" userId="21d9df1766fc154d" providerId="LiveId" clId="{855569C5-F73D-4501-B4FD-C75CCA868332}" dt="2025-02-25T18:33:09.123" v="713" actId="478"/>
          <ac:picMkLst>
            <pc:docMk/>
            <pc:sldMk cId="4208792668" sldId="264"/>
            <ac:picMk id="7" creationId="{33D6463D-CA10-A79B-71E4-41F8E370F195}"/>
          </ac:picMkLst>
        </pc:picChg>
        <pc:picChg chg="add mod">
          <ac:chgData name="Julio Martins" userId="21d9df1766fc154d" providerId="LiveId" clId="{855569C5-F73D-4501-B4FD-C75CCA868332}" dt="2025-02-25T18:33:58.703" v="742" actId="1036"/>
          <ac:picMkLst>
            <pc:docMk/>
            <pc:sldMk cId="4208792668" sldId="264"/>
            <ac:picMk id="8" creationId="{6A81174A-674D-509F-1583-A6A2E49C8A5D}"/>
          </ac:picMkLst>
        </pc:picChg>
      </pc:sldChg>
      <pc:sldChg chg="addSp delSp modSp new del mod">
        <pc:chgData name="Julio Martins" userId="21d9df1766fc154d" providerId="LiveId" clId="{855569C5-F73D-4501-B4FD-C75CCA868332}" dt="2025-02-25T18:34:33.715" v="744" actId="47"/>
        <pc:sldMkLst>
          <pc:docMk/>
          <pc:sldMk cId="2011157761" sldId="265"/>
        </pc:sldMkLst>
        <pc:spChg chg="mod">
          <ac:chgData name="Julio Martins" userId="21d9df1766fc154d" providerId="LiveId" clId="{855569C5-F73D-4501-B4FD-C75CCA868332}" dt="2025-02-25T18:31:52.241" v="685"/>
          <ac:spMkLst>
            <pc:docMk/>
            <pc:sldMk cId="2011157761" sldId="265"/>
            <ac:spMk id="2" creationId="{CEBFF120-A623-8CDB-2F52-0654954D8734}"/>
          </ac:spMkLst>
        </pc:spChg>
        <pc:spChg chg="mod">
          <ac:chgData name="Julio Martins" userId="21d9df1766fc154d" providerId="LiveId" clId="{855569C5-F73D-4501-B4FD-C75CCA868332}" dt="2025-02-25T18:32:18.297" v="700" actId="14100"/>
          <ac:spMkLst>
            <pc:docMk/>
            <pc:sldMk cId="2011157761" sldId="265"/>
            <ac:spMk id="3" creationId="{7250BC22-6D7A-8F30-AEFA-15409A0C380B}"/>
          </ac:spMkLst>
        </pc:spChg>
        <pc:picChg chg="add mod">
          <ac:chgData name="Julio Martins" userId="21d9df1766fc154d" providerId="LiveId" clId="{855569C5-F73D-4501-B4FD-C75CCA868332}" dt="2025-02-25T18:33:45.184" v="719" actId="14100"/>
          <ac:picMkLst>
            <pc:docMk/>
            <pc:sldMk cId="2011157761" sldId="265"/>
            <ac:picMk id="4" creationId="{7610EF20-9ED3-48E9-88AC-E5CCBE179130}"/>
          </ac:picMkLst>
        </pc:picChg>
        <pc:picChg chg="add del mod">
          <ac:chgData name="Julio Martins" userId="21d9df1766fc154d" providerId="LiveId" clId="{855569C5-F73D-4501-B4FD-C75CCA868332}" dt="2025-02-25T18:33:26.342" v="714" actId="21"/>
          <ac:picMkLst>
            <pc:docMk/>
            <pc:sldMk cId="2011157761" sldId="265"/>
            <ac:picMk id="5" creationId="{6A81174A-674D-509F-1583-A6A2E49C8A5D}"/>
          </ac:picMkLst>
        </pc:picChg>
      </pc:sldChg>
      <pc:sldChg chg="addSp modSp new mod">
        <pc:chgData name="Julio Martins" userId="21d9df1766fc154d" providerId="LiveId" clId="{855569C5-F73D-4501-B4FD-C75CCA868332}" dt="2025-02-25T18:44:28.481" v="928"/>
        <pc:sldMkLst>
          <pc:docMk/>
          <pc:sldMk cId="3760612296" sldId="266"/>
        </pc:sldMkLst>
        <pc:spChg chg="mod">
          <ac:chgData name="Julio Martins" userId="21d9df1766fc154d" providerId="LiveId" clId="{855569C5-F73D-4501-B4FD-C75CCA868332}" dt="2025-02-25T18:44:28.481" v="928"/>
          <ac:spMkLst>
            <pc:docMk/>
            <pc:sldMk cId="3760612296" sldId="266"/>
            <ac:spMk id="2" creationId="{456A1D6F-E9D4-2D06-4EF4-40F3CECF0888}"/>
          </ac:spMkLst>
        </pc:spChg>
        <pc:spChg chg="mod">
          <ac:chgData name="Julio Martins" userId="21d9df1766fc154d" providerId="LiveId" clId="{855569C5-F73D-4501-B4FD-C75CCA868332}" dt="2025-02-25T18:44:28.481" v="928"/>
          <ac:spMkLst>
            <pc:docMk/>
            <pc:sldMk cId="3760612296" sldId="266"/>
            <ac:spMk id="3" creationId="{2B05FFFD-6E50-5453-3463-3F7CC601C670}"/>
          </ac:spMkLst>
        </pc:spChg>
        <pc:picChg chg="add mod">
          <ac:chgData name="Julio Martins" userId="21d9df1766fc154d" providerId="LiveId" clId="{855569C5-F73D-4501-B4FD-C75CCA868332}" dt="2025-02-25T18:36:34.277" v="828" actId="14100"/>
          <ac:picMkLst>
            <pc:docMk/>
            <pc:sldMk cId="3760612296" sldId="266"/>
            <ac:picMk id="5" creationId="{4E8E6E6D-EF6D-B1E0-67CB-1C1C0E276986}"/>
          </ac:picMkLst>
        </pc:picChg>
      </pc:sldChg>
      <pc:sldChg chg="modSp new mod">
        <pc:chgData name="Julio Martins" userId="21d9df1766fc154d" providerId="LiveId" clId="{855569C5-F73D-4501-B4FD-C75CCA868332}" dt="2025-02-25T18:44:28.481" v="928"/>
        <pc:sldMkLst>
          <pc:docMk/>
          <pc:sldMk cId="4222813832" sldId="267"/>
        </pc:sldMkLst>
        <pc:spChg chg="mod">
          <ac:chgData name="Julio Martins" userId="21d9df1766fc154d" providerId="LiveId" clId="{855569C5-F73D-4501-B4FD-C75CCA868332}" dt="2025-02-25T18:44:28.481" v="928"/>
          <ac:spMkLst>
            <pc:docMk/>
            <pc:sldMk cId="4222813832" sldId="267"/>
            <ac:spMk id="2" creationId="{CCC6BCC7-1109-08D8-E871-F0439CA90B30}"/>
          </ac:spMkLst>
        </pc:spChg>
        <pc:spChg chg="mod">
          <ac:chgData name="Julio Martins" userId="21d9df1766fc154d" providerId="LiveId" clId="{855569C5-F73D-4501-B4FD-C75CCA868332}" dt="2025-02-25T18:44:28.481" v="928"/>
          <ac:spMkLst>
            <pc:docMk/>
            <pc:sldMk cId="4222813832" sldId="267"/>
            <ac:spMk id="3" creationId="{9457DA9C-303A-12F4-F715-1BC2CA1949CC}"/>
          </ac:spMkLst>
        </pc:spChg>
      </pc:sldChg>
      <pc:sldChg chg="new del">
        <pc:chgData name="Julio Martins" userId="21d9df1766fc154d" providerId="LiveId" clId="{855569C5-F73D-4501-B4FD-C75CCA868332}" dt="2025-02-25T18:39:25.463" v="909" actId="47"/>
        <pc:sldMkLst>
          <pc:docMk/>
          <pc:sldMk cId="4234099718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124-CB44-4062-8072-952E8295815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C309-4741-496C-B912-03B07752B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2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124-CB44-4062-8072-952E8295815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C309-4741-496C-B912-03B07752B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95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124-CB44-4062-8072-952E8295815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C309-4741-496C-B912-03B07752B7E6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355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124-CB44-4062-8072-952E8295815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C309-4741-496C-B912-03B07752B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026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124-CB44-4062-8072-952E8295815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C309-4741-496C-B912-03B07752B7E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079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124-CB44-4062-8072-952E8295815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C309-4741-496C-B912-03B07752B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173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124-CB44-4062-8072-952E8295815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C309-4741-496C-B912-03B07752B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354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124-CB44-4062-8072-952E8295815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C309-4741-496C-B912-03B07752B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36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124-CB44-4062-8072-952E8295815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C309-4741-496C-B912-03B07752B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28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124-CB44-4062-8072-952E8295815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C309-4741-496C-B912-03B07752B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43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124-CB44-4062-8072-952E8295815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C309-4741-496C-B912-03B07752B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9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124-CB44-4062-8072-952E8295815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C309-4741-496C-B912-03B07752B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6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124-CB44-4062-8072-952E8295815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C309-4741-496C-B912-03B07752B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74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124-CB44-4062-8072-952E8295815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C309-4741-496C-B912-03B07752B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1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124-CB44-4062-8072-952E8295815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C309-4741-496C-B912-03B07752B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28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124-CB44-4062-8072-952E8295815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C309-4741-496C-B912-03B07752B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61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7E124-CB44-4062-8072-952E8295815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5BC309-4741-496C-B912-03B07752B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6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CD3F6-A32D-077B-1C79-23107EE5D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de Recomendações </a:t>
            </a:r>
            <a:r>
              <a:rPr lang="pt-BR" dirty="0" err="1"/>
              <a:t>Amazon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98586E-35C7-67C2-CC1B-290688AF2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Julio Cesar Yamashita Martins</a:t>
            </a:r>
          </a:p>
        </p:txBody>
      </p:sp>
      <p:pic>
        <p:nvPicPr>
          <p:cNvPr id="5" name="Imagem 4" descr="Logotipo&#10;&#10;O conteúdo gerado por IA pode estar incorreto.">
            <a:extLst>
              <a:ext uri="{FF2B5EF4-FFF2-40B4-BE49-F238E27FC236}">
                <a16:creationId xmlns:a16="http://schemas.microsoft.com/office/drawing/2014/main" id="{D9610DAF-C88A-4D44-FDC9-54D69502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448" y="3985954"/>
            <a:ext cx="2323555" cy="232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5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A1D6F-E9D4-2D06-4EF4-40F3CECF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Modelo de Similaridade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5FFFD-6E50-5453-3463-3F7CC601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de um </a:t>
            </a:r>
            <a:r>
              <a:rPr lang="pt-BR" b="1" dirty="0"/>
              <a:t>sistema alternativo de recomendação</a:t>
            </a:r>
          </a:p>
          <a:p>
            <a:pPr lvl="1"/>
            <a:r>
              <a:rPr lang="pt-BR" dirty="0"/>
              <a:t>Utilização de Similaridade do Cosseno para recomendar 10 itens semelhantes ao que o usuário pesquisou através do nome do produto.</a:t>
            </a:r>
          </a:p>
          <a:p>
            <a:pPr lvl="1"/>
            <a:r>
              <a:rPr lang="pt-BR" dirty="0"/>
              <a:t>O usuário não precisa digitar o nome do produto inteiro e nem de forma idêntica.</a:t>
            </a:r>
          </a:p>
          <a:p>
            <a:pPr lvl="1"/>
            <a:r>
              <a:rPr lang="pt-BR" dirty="0"/>
              <a:t>Exemplo: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8E6E6D-EF6D-B1E0-67CB-1C1C0E276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883" y="3607878"/>
            <a:ext cx="5073362" cy="264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1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6BCC7-1109-08D8-E871-F0439CA9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7DA9C-303A-12F4-F715-1BC2CA19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O modelo de similaridade do cosseno foi eficaz para medir a proximidade entre itens, proporcionando um sistema de recomendação funcional. </a:t>
            </a:r>
          </a:p>
          <a:p>
            <a:pPr marL="0" indent="0">
              <a:buNone/>
            </a:pPr>
            <a:r>
              <a:rPr lang="pt-BR" dirty="0"/>
              <a:t>Os algoritmos desenvolvidos mostraram boas recomendações, considerando as características dos produtos e avaliações contidas no conjunto de dados.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Próximo Passo</a:t>
            </a:r>
            <a:endParaRPr lang="pt-BR" dirty="0"/>
          </a:p>
          <a:p>
            <a:pPr lvl="1"/>
            <a:r>
              <a:rPr lang="pt-BR" dirty="0"/>
              <a:t>Explorar mais fontes de dados e métricas de similaridade para refinar as recomendações.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Agradecimentos</a:t>
            </a:r>
          </a:p>
          <a:p>
            <a:pPr lvl="1"/>
            <a:r>
              <a:rPr lang="pt-BR" dirty="0"/>
              <a:t>Obrigado por acompanhar este projeto!</a:t>
            </a:r>
            <a:br>
              <a:rPr lang="pt-BR" dirty="0"/>
            </a:br>
            <a:r>
              <a:rPr lang="pt-BR" dirty="0"/>
              <a:t>Dúvidas e sugestões são bem-vindas.</a:t>
            </a:r>
          </a:p>
          <a:p>
            <a:pPr lvl="1"/>
            <a:r>
              <a:rPr lang="pt-BR" dirty="0"/>
              <a:t>E-mail: yamashitajulio@gmail.com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281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02EAE-8BA1-E165-F5F5-E50FB0BB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1D7A7-1DDD-8A5C-2B82-95206362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 </a:t>
            </a:r>
            <a:r>
              <a:rPr lang="pt-BR" dirty="0" err="1"/>
              <a:t>Amazon</a:t>
            </a:r>
            <a:r>
              <a:rPr lang="pt-BR" dirty="0"/>
              <a:t>, uma das maiores empresas de tecnologia do mundo, possui um vasto marketplace com diversos produtos e avaliações. A aplicação da ciência de dados nesse contexto visa melhorar a experiência do usuário, recomendando produtos mais alinhados com suas preferências com base em avaliações e características compartilhadas.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Este projeto tem como objetivo desenvolver um sistema de recomendação baseado na Similaridade do Cosseno, utilizando </a:t>
            </a:r>
            <a:r>
              <a:rPr lang="pt-BR" dirty="0" err="1"/>
              <a:t>tags</a:t>
            </a:r>
            <a:r>
              <a:rPr lang="pt-BR" dirty="0"/>
              <a:t> extraídas das avaliações e características dos produtos no conjunto de dados de Vendas da </a:t>
            </a:r>
            <a:r>
              <a:rPr lang="pt-BR" dirty="0" err="1"/>
              <a:t>Amazon</a:t>
            </a:r>
            <a:r>
              <a:rPr lang="pt-BR" dirty="0"/>
              <a:t>, disponível no </a:t>
            </a:r>
            <a:r>
              <a:rPr lang="pt-BR" dirty="0" err="1"/>
              <a:t>Kaggle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Conjunto de Dados: </a:t>
            </a:r>
            <a:r>
              <a:rPr lang="pt-BR" dirty="0" err="1"/>
              <a:t>Amazon</a:t>
            </a:r>
            <a:r>
              <a:rPr lang="pt-BR" dirty="0"/>
              <a:t> Sales </a:t>
            </a:r>
            <a:r>
              <a:rPr lang="pt-BR" dirty="0" err="1"/>
              <a:t>Dataset</a:t>
            </a:r>
            <a:r>
              <a:rPr lang="pt-BR" dirty="0"/>
              <a:t> (</a:t>
            </a:r>
            <a:r>
              <a:rPr lang="pt-BR" dirty="0" err="1"/>
              <a:t>Kaggle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21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64A8A-1A4B-7A1D-F8E5-784EDAB6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143F5-4437-1C2E-34A7-B8AB6484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  <a:p>
            <a:pPr lvl="1"/>
            <a:r>
              <a:rPr lang="pt-BR" dirty="0"/>
              <a:t>Primeira análise dos dados</a:t>
            </a:r>
          </a:p>
          <a:p>
            <a:pPr lvl="1"/>
            <a:r>
              <a:rPr lang="pt-BR" dirty="0"/>
              <a:t>Identificação de valores nulos</a:t>
            </a:r>
          </a:p>
          <a:p>
            <a:endParaRPr lang="pt-BR" dirty="0"/>
          </a:p>
          <a:p>
            <a:r>
              <a:rPr lang="pt-BR" dirty="0"/>
              <a:t>Preparação de Dados</a:t>
            </a:r>
          </a:p>
          <a:p>
            <a:pPr lvl="1"/>
            <a:r>
              <a:rPr lang="pt-BR" dirty="0"/>
              <a:t>Criação da coluna </a:t>
            </a:r>
            <a:r>
              <a:rPr lang="pt-BR" b="1" dirty="0"/>
              <a:t>“</a:t>
            </a:r>
            <a:r>
              <a:rPr lang="pt-BR" b="1" dirty="0" err="1"/>
              <a:t>tags</a:t>
            </a:r>
            <a:r>
              <a:rPr lang="pt-BR" b="1" dirty="0"/>
              <a:t>”</a:t>
            </a:r>
          </a:p>
          <a:p>
            <a:pPr lvl="1"/>
            <a:r>
              <a:rPr lang="pt-BR" b="1" dirty="0"/>
              <a:t>Processamento da coluna “</a:t>
            </a:r>
            <a:r>
              <a:rPr lang="pt-BR" b="1" dirty="0" err="1"/>
              <a:t>tags</a:t>
            </a:r>
            <a:r>
              <a:rPr lang="pt-BR" b="1" dirty="0"/>
              <a:t>”</a:t>
            </a:r>
            <a:endParaRPr lang="pt-BR" dirty="0"/>
          </a:p>
          <a:p>
            <a:pPr lvl="1"/>
            <a:r>
              <a:rPr lang="pt-BR" dirty="0"/>
              <a:t>Remoção de </a:t>
            </a:r>
            <a:r>
              <a:rPr lang="pt-BR" b="1" dirty="0"/>
              <a:t>stop words</a:t>
            </a:r>
          </a:p>
          <a:p>
            <a:pPr lvl="1"/>
            <a:r>
              <a:rPr lang="pt-BR" dirty="0"/>
              <a:t>Aplicação de </a:t>
            </a:r>
            <a:r>
              <a:rPr lang="pt-BR" b="1" dirty="0" err="1"/>
              <a:t>steeming</a:t>
            </a:r>
            <a:endParaRPr lang="pt-BR" dirty="0"/>
          </a:p>
          <a:p>
            <a:pPr lvl="1"/>
            <a:r>
              <a:rPr lang="pt-BR" dirty="0"/>
              <a:t>Count </a:t>
            </a:r>
            <a:r>
              <a:rPr lang="pt-BR" dirty="0" err="1"/>
              <a:t>Vectorizer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146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1C239-FAA3-7886-AC89-4035247D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07C979-D7EF-D6DC-9F95-BB00E9A3C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Construção do Modelo de Similaridade</a:t>
            </a:r>
          </a:p>
          <a:p>
            <a:pPr lvl="1"/>
            <a:r>
              <a:rPr lang="pt-BR" dirty="0"/>
              <a:t>Implementação da </a:t>
            </a:r>
            <a:r>
              <a:rPr lang="pt-BR" b="1" dirty="0"/>
              <a:t>similaridade do cosseno</a:t>
            </a:r>
            <a:r>
              <a:rPr lang="pt-BR" dirty="0"/>
              <a:t> para medir a proximidade entre itens</a:t>
            </a:r>
          </a:p>
          <a:p>
            <a:pPr lvl="1"/>
            <a:r>
              <a:rPr lang="pt-BR" dirty="0"/>
              <a:t>Desenvolvimento do </a:t>
            </a:r>
            <a:r>
              <a:rPr lang="pt-BR" b="1" dirty="0"/>
              <a:t>algoritmo de recomendações</a:t>
            </a:r>
          </a:p>
          <a:p>
            <a:pPr lvl="1"/>
            <a:r>
              <a:rPr lang="pt-BR" dirty="0"/>
              <a:t>Criação de um </a:t>
            </a:r>
            <a:r>
              <a:rPr lang="pt-BR" b="1" dirty="0"/>
              <a:t>sistema alternativo de recomendações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629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D77BF-F20B-5F22-4197-D11188C7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15566-4278-13F8-D66F-DDAEC2302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Primeira Análise dos Dados</a:t>
            </a:r>
          </a:p>
          <a:p>
            <a:pPr lvl="1"/>
            <a:r>
              <a:rPr lang="pt-BR" dirty="0"/>
              <a:t>Verificação da estrutura dos dados e das colunas principais.</a:t>
            </a:r>
          </a:p>
          <a:p>
            <a:pPr lvl="1"/>
            <a:r>
              <a:rPr lang="pt-BR" dirty="0"/>
              <a:t>Na coluna “</a:t>
            </a:r>
            <a:r>
              <a:rPr lang="pt-BR" dirty="0" err="1"/>
              <a:t>category</a:t>
            </a:r>
            <a:r>
              <a:rPr lang="pt-BR" dirty="0"/>
              <a:t>” as categorias estavam separadas por ‘|’, como no exemplo: “Computers&amp;Accessories|Accessories&amp;Peripherals|Cables&amp;Accessories”</a:t>
            </a:r>
          </a:p>
          <a:p>
            <a:pPr lvl="1"/>
            <a:r>
              <a:rPr lang="pt-BR" dirty="0"/>
              <a:t>Esses dados foram então tratados, substituindo “|” por um espaço em branco.</a:t>
            </a:r>
          </a:p>
          <a:p>
            <a:pPr lvl="1"/>
            <a:endParaRPr lang="pt-BR" dirty="0"/>
          </a:p>
          <a:p>
            <a:r>
              <a:rPr lang="pt-BR" b="1" dirty="0"/>
              <a:t>Identificação de Valores Nulos </a:t>
            </a:r>
          </a:p>
          <a:p>
            <a:pPr lvl="1"/>
            <a:r>
              <a:rPr lang="pt-BR" dirty="0"/>
              <a:t>Dois valores nulos foram identificados na coluna </a:t>
            </a:r>
            <a:r>
              <a:rPr lang="pt-BR" b="1" dirty="0"/>
              <a:t>‘</a:t>
            </a:r>
            <a:r>
              <a:rPr lang="pt-BR" b="1" dirty="0" err="1"/>
              <a:t>rating_count</a:t>
            </a:r>
            <a:r>
              <a:rPr lang="pt-BR" b="1" dirty="0"/>
              <a:t>'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Optou-se por </a:t>
            </a:r>
            <a:r>
              <a:rPr lang="pt-BR" b="1" dirty="0"/>
              <a:t>não imputar valores</a:t>
            </a:r>
            <a:r>
              <a:rPr lang="pt-BR" dirty="0"/>
              <a:t> nessas colunas, pois não havia uma maneira ideal de preencher os dados ausentes sem comprometer a qualidade da informação.</a:t>
            </a:r>
          </a:p>
          <a:p>
            <a:pPr lvl="1"/>
            <a:r>
              <a:rPr lang="pt-BR" dirty="0"/>
              <a:t>Em vez disso, a estratégia adotada foi </a:t>
            </a:r>
            <a:r>
              <a:rPr lang="pt-BR" b="1" dirty="0"/>
              <a:t>ignorar os valores ausentes</a:t>
            </a:r>
            <a:r>
              <a:rPr lang="pt-BR" dirty="0"/>
              <a:t> e apenas criar a coluna </a:t>
            </a:r>
            <a:r>
              <a:rPr lang="pt-BR" b="1" dirty="0"/>
              <a:t>'</a:t>
            </a:r>
            <a:r>
              <a:rPr lang="pt-BR" b="1" dirty="0" err="1"/>
              <a:t>tags</a:t>
            </a:r>
            <a:r>
              <a:rPr lang="pt-BR" b="1" dirty="0"/>
              <a:t>'</a:t>
            </a:r>
            <a:r>
              <a:rPr lang="pt-BR" dirty="0"/>
              <a:t>, sem esses atributos quando estavam faltando.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78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57600-4524-4F24-E81D-A38D839C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de Dados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F9F99-0EB5-FF5A-D6F2-6815D060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Criação da coluna </a:t>
            </a:r>
            <a:r>
              <a:rPr lang="pt-BR" dirty="0"/>
              <a:t>“</a:t>
            </a:r>
            <a:r>
              <a:rPr lang="pt-BR" b="1" dirty="0" err="1"/>
              <a:t>Tags</a:t>
            </a:r>
            <a:r>
              <a:rPr lang="pt-BR" b="1" dirty="0"/>
              <a:t>”</a:t>
            </a:r>
            <a:endParaRPr lang="pt-BR" dirty="0"/>
          </a:p>
          <a:p>
            <a:pPr lvl="1"/>
            <a:r>
              <a:rPr lang="pt-BR" dirty="0"/>
              <a:t>Selecionadas as colunas que fariam parte da criação da coluna </a:t>
            </a:r>
            <a:r>
              <a:rPr lang="pt-BR" b="1" dirty="0"/>
              <a:t>'</a:t>
            </a:r>
            <a:r>
              <a:rPr lang="pt-BR" b="1" dirty="0" err="1"/>
              <a:t>tags</a:t>
            </a:r>
            <a:r>
              <a:rPr lang="pt-BR" b="1" dirty="0"/>
              <a:t>’.</a:t>
            </a:r>
          </a:p>
          <a:p>
            <a:pPr lvl="1"/>
            <a:endParaRPr lang="pt-BR" b="1" dirty="0"/>
          </a:p>
          <a:p>
            <a:r>
              <a:rPr lang="pt-BR" b="1" dirty="0"/>
              <a:t>Processamento da coluna “</a:t>
            </a:r>
            <a:r>
              <a:rPr lang="pt-BR" b="1" dirty="0" err="1"/>
              <a:t>Tags</a:t>
            </a:r>
            <a:r>
              <a:rPr lang="pt-BR" b="1" dirty="0"/>
              <a:t>”</a:t>
            </a:r>
          </a:p>
          <a:p>
            <a:pPr lvl="1"/>
            <a:r>
              <a:rPr lang="pt-BR" dirty="0"/>
              <a:t>Detectada a presença de links de produtos nas </a:t>
            </a:r>
            <a:r>
              <a:rPr lang="pt-BR" dirty="0" err="1"/>
              <a:t>tags</a:t>
            </a:r>
            <a:r>
              <a:rPr lang="pt-BR" dirty="0"/>
              <a:t> em diversas linhas, não agregando valor semântico. Optou-se então por </a:t>
            </a:r>
            <a:r>
              <a:rPr lang="pt-BR" b="1" dirty="0"/>
              <a:t>remover as </a:t>
            </a:r>
            <a:r>
              <a:rPr lang="pt-BR" b="1" dirty="0" err="1"/>
              <a:t>tags</a:t>
            </a:r>
            <a:r>
              <a:rPr lang="pt-BR" b="1" dirty="0"/>
              <a:t> iniciadas com “http”.</a:t>
            </a:r>
          </a:p>
          <a:p>
            <a:pPr lvl="1"/>
            <a:r>
              <a:rPr lang="pt-BR" dirty="0"/>
              <a:t>Caracteres especiais que não fossem números ou letras também foram removidos</a:t>
            </a:r>
          </a:p>
          <a:p>
            <a:pPr lvl="1"/>
            <a:r>
              <a:rPr lang="pt-BR" dirty="0"/>
              <a:t>Espaços desnecessários foram eliminados para evitar lacunas causadas pela remoção de dados.</a:t>
            </a:r>
          </a:p>
          <a:p>
            <a:pPr lvl="1"/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foram então </a:t>
            </a:r>
            <a:r>
              <a:rPr lang="pt-BR" b="1" dirty="0"/>
              <a:t>padronizadas para formato minúsculo</a:t>
            </a:r>
            <a:r>
              <a:rPr lang="pt-BR" dirty="0"/>
              <a:t> para garantir consistência.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799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F288A-4880-F5C6-1FE5-9DB05270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de Dados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5F1944-669B-A0FC-0D23-05D207C1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Remoção de Stop Words</a:t>
            </a:r>
            <a:endParaRPr lang="pt-BR" dirty="0"/>
          </a:p>
          <a:p>
            <a:pPr lvl="1"/>
            <a:r>
              <a:rPr lang="pt-BR" dirty="0"/>
              <a:t>Stop words são palavras comuns que não agregam significado relevante ao modelo, como “</a:t>
            </a:r>
            <a:r>
              <a:rPr lang="pt-BR" dirty="0" err="1"/>
              <a:t>the</a:t>
            </a:r>
            <a:r>
              <a:rPr lang="pt-BR" dirty="0"/>
              <a:t>", “for", “</a:t>
            </a:r>
            <a:r>
              <a:rPr lang="pt-BR" dirty="0" err="1"/>
              <a:t>if</a:t>
            </a:r>
            <a:r>
              <a:rPr lang="pt-BR" dirty="0"/>
              <a:t>", “</a:t>
            </a:r>
            <a:r>
              <a:rPr lang="pt-BR" dirty="0" err="1"/>
              <a:t>with</a:t>
            </a:r>
            <a:r>
              <a:rPr lang="pt-BR" dirty="0"/>
              <a:t>".</a:t>
            </a:r>
          </a:p>
          <a:p>
            <a:pPr lvl="1"/>
            <a:r>
              <a:rPr lang="pt-BR" dirty="0"/>
              <a:t>Elas foram removidas para reduzir o ruído nos dados e melhorar a eficiência do modelo.</a:t>
            </a:r>
          </a:p>
          <a:p>
            <a:pPr lvl="1"/>
            <a:endParaRPr lang="pt-BR" dirty="0"/>
          </a:p>
          <a:p>
            <a:r>
              <a:rPr lang="pt-BR" b="1" dirty="0"/>
              <a:t>Aplicação de </a:t>
            </a:r>
            <a:r>
              <a:rPr lang="pt-BR" b="1" dirty="0" err="1"/>
              <a:t>Stemming</a:t>
            </a:r>
            <a:endParaRPr lang="pt-BR" dirty="0"/>
          </a:p>
          <a:p>
            <a:pPr lvl="1"/>
            <a:r>
              <a:rPr lang="pt-BR" dirty="0"/>
              <a:t>Reduz palavras à sua raiz para agrupar termos semelhantes (</a:t>
            </a:r>
            <a:r>
              <a:rPr lang="pt-BR" dirty="0" err="1"/>
              <a:t>ex</a:t>
            </a:r>
            <a:r>
              <a:rPr lang="pt-BR" dirty="0"/>
              <a:t>: "running" → "</a:t>
            </a:r>
            <a:r>
              <a:rPr lang="pt-BR" dirty="0" err="1"/>
              <a:t>run</a:t>
            </a:r>
            <a:r>
              <a:rPr lang="pt-BR" dirty="0"/>
              <a:t>").</a:t>
            </a:r>
          </a:p>
          <a:p>
            <a:pPr lvl="1"/>
            <a:r>
              <a:rPr lang="pt-BR" dirty="0"/>
              <a:t>Isso ajuda a diminuir a dimensionalidade dos dados e a melhorar a captura de padrões semânticos.</a:t>
            </a:r>
          </a:p>
          <a:p>
            <a:pPr lvl="1"/>
            <a:endParaRPr lang="pt-BR" dirty="0"/>
          </a:p>
          <a:p>
            <a:r>
              <a:rPr lang="pt-BR" b="1" dirty="0"/>
              <a:t>Count </a:t>
            </a:r>
            <a:r>
              <a:rPr lang="pt-BR" b="1" dirty="0" err="1"/>
              <a:t>Vectorizer</a:t>
            </a:r>
            <a:endParaRPr lang="pt-BR" dirty="0"/>
          </a:p>
          <a:p>
            <a:pPr lvl="1"/>
            <a:r>
              <a:rPr lang="pt-BR" dirty="0"/>
              <a:t>Transformação do texto em uma matriz numérica baseada na contagem de palavras.</a:t>
            </a:r>
          </a:p>
          <a:p>
            <a:pPr lvl="1"/>
            <a:r>
              <a:rPr lang="pt-BR" dirty="0"/>
              <a:t>Permite comparar descrições e avaliações de produtos utilizando técnicas de similaridade.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35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4E8CA-FC11-5612-A3E8-C0AB9872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Modelo de Similaridade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033F8-808B-FEC8-5F04-20CD7554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Objetivo</a:t>
            </a:r>
            <a:r>
              <a:rPr lang="pt-BR" dirty="0"/>
              <a:t>: Medir a proximidade entre itens para sugerir recomendações personalizadas.</a:t>
            </a:r>
          </a:p>
          <a:p>
            <a:endParaRPr lang="pt-BR" dirty="0"/>
          </a:p>
          <a:p>
            <a:r>
              <a:rPr lang="pt-BR" b="1" dirty="0"/>
              <a:t>Implementação da Similaridade do Cosseno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 Similaridade do Cosseno é uma métrica que avalia a semelhança entre dois vetores, calculando o cosseno do ângulo entre eles.</a:t>
            </a:r>
          </a:p>
          <a:p>
            <a:pPr lvl="1"/>
            <a:r>
              <a:rPr lang="pt-BR" dirty="0"/>
              <a:t>Quanto mais próximo de 1, mais semelhantes são os itens.</a:t>
            </a:r>
          </a:p>
          <a:p>
            <a:pPr lvl="1"/>
            <a:r>
              <a:rPr lang="pt-BR" dirty="0"/>
              <a:t>Fórmula:</a:t>
            </a:r>
          </a:p>
          <a:p>
            <a:endParaRPr lang="pt-BR" dirty="0"/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32699D6B-B20B-4480-B2A2-D685A5845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4708373"/>
            <a:ext cx="281026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6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D5292-D87C-64EE-2E4E-FB1E1959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Modelo de Similaridade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DCEDE2-FF80-CD55-F90E-CD41A339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Desenvolvimento do Algoritmo de Recomendação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Utilização de Similaridade do Cosseno para recomendar 10 itens semelhantes ao que o usuário pesquisou através do ID de produto.</a:t>
            </a:r>
          </a:p>
          <a:p>
            <a:pPr lvl="1"/>
            <a:r>
              <a:rPr lang="pt-BR" dirty="0"/>
              <a:t>Exemplo: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A81174A-674D-509F-1583-A6A2E49C8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37" y="3297619"/>
            <a:ext cx="4877893" cy="257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926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738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Sistema de Recomendações Amazon</vt:lpstr>
      <vt:lpstr>Introdução</vt:lpstr>
      <vt:lpstr>Metodologia</vt:lpstr>
      <vt:lpstr>Metodologia</vt:lpstr>
      <vt:lpstr>Análise Exploratória de Dados</vt:lpstr>
      <vt:lpstr>Preparação de Dados </vt:lpstr>
      <vt:lpstr>Preparação de Dados </vt:lpstr>
      <vt:lpstr>Construção do Modelo de Similaridade </vt:lpstr>
      <vt:lpstr>Construção do Modelo de Similaridade</vt:lpstr>
      <vt:lpstr>Construção do Modelo de Similaridade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Julio Martins</dc:creator>
  <cp:lastModifiedBy>Julio Martins</cp:lastModifiedBy>
  <cp:revision>1</cp:revision>
  <dcterms:created xsi:type="dcterms:W3CDTF">2025-02-25T17:54:38Z</dcterms:created>
  <dcterms:modified xsi:type="dcterms:W3CDTF">2025-02-25T18:45:17Z</dcterms:modified>
</cp:coreProperties>
</file>