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2CA39-9352-4E85-9847-8C7301FA93B8}" v="17" dt="2025-02-24T18:14:10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Martins" userId="21d9df1766fc154d" providerId="LiveId" clId="{1AF2CA39-9352-4E85-9847-8C7301FA93B8}"/>
    <pc:docChg chg="undo custSel modSld">
      <pc:chgData name="Julio Martins" userId="21d9df1766fc154d" providerId="LiveId" clId="{1AF2CA39-9352-4E85-9847-8C7301FA93B8}" dt="2025-02-24T18:23:58.504" v="1450" actId="5793"/>
      <pc:docMkLst>
        <pc:docMk/>
      </pc:docMkLst>
      <pc:sldChg chg="modSp mod">
        <pc:chgData name="Julio Martins" userId="21d9df1766fc154d" providerId="LiveId" clId="{1AF2CA39-9352-4E85-9847-8C7301FA93B8}" dt="2025-02-24T16:58:35.895" v="42" actId="20577"/>
        <pc:sldMkLst>
          <pc:docMk/>
          <pc:sldMk cId="4148053587" sldId="256"/>
        </pc:sldMkLst>
        <pc:spChg chg="mod">
          <ac:chgData name="Julio Martins" userId="21d9df1766fc154d" providerId="LiveId" clId="{1AF2CA39-9352-4E85-9847-8C7301FA93B8}" dt="2025-02-24T16:58:35.895" v="42" actId="20577"/>
          <ac:spMkLst>
            <pc:docMk/>
            <pc:sldMk cId="4148053587" sldId="256"/>
            <ac:spMk id="2" creationId="{F663BBCA-44FD-ED1E-BD48-69878843B07C}"/>
          </ac:spMkLst>
        </pc:spChg>
      </pc:sldChg>
      <pc:sldChg chg="modSp mod">
        <pc:chgData name="Julio Martins" userId="21d9df1766fc154d" providerId="LiveId" clId="{1AF2CA39-9352-4E85-9847-8C7301FA93B8}" dt="2025-02-24T18:06:17.201" v="945" actId="20577"/>
        <pc:sldMkLst>
          <pc:docMk/>
          <pc:sldMk cId="2034588229" sldId="257"/>
        </pc:sldMkLst>
        <pc:spChg chg="mod">
          <ac:chgData name="Julio Martins" userId="21d9df1766fc154d" providerId="LiveId" clId="{1AF2CA39-9352-4E85-9847-8C7301FA93B8}" dt="2025-02-24T18:06:17.201" v="945" actId="20577"/>
          <ac:spMkLst>
            <pc:docMk/>
            <pc:sldMk cId="2034588229" sldId="257"/>
            <ac:spMk id="3" creationId="{1D45D3E2-42B1-CB5E-A260-5C71B42DE9E1}"/>
          </ac:spMkLst>
        </pc:spChg>
      </pc:sldChg>
      <pc:sldChg chg="modSp mod">
        <pc:chgData name="Julio Martins" userId="21d9df1766fc154d" providerId="LiveId" clId="{1AF2CA39-9352-4E85-9847-8C7301FA93B8}" dt="2025-02-24T18:01:31.706" v="856" actId="20577"/>
        <pc:sldMkLst>
          <pc:docMk/>
          <pc:sldMk cId="1294603055" sldId="258"/>
        </pc:sldMkLst>
        <pc:spChg chg="mod">
          <ac:chgData name="Julio Martins" userId="21d9df1766fc154d" providerId="LiveId" clId="{1AF2CA39-9352-4E85-9847-8C7301FA93B8}" dt="2025-02-24T18:01:31.706" v="856" actId="20577"/>
          <ac:spMkLst>
            <pc:docMk/>
            <pc:sldMk cId="1294603055" sldId="258"/>
            <ac:spMk id="3" creationId="{78CA61FB-687A-DC48-F335-3A08FD18D6CB}"/>
          </ac:spMkLst>
        </pc:spChg>
      </pc:sldChg>
      <pc:sldChg chg="modSp mod">
        <pc:chgData name="Julio Martins" userId="21d9df1766fc154d" providerId="LiveId" clId="{1AF2CA39-9352-4E85-9847-8C7301FA93B8}" dt="2025-02-24T17:29:44.459" v="383" actId="20577"/>
        <pc:sldMkLst>
          <pc:docMk/>
          <pc:sldMk cId="3061566063" sldId="259"/>
        </pc:sldMkLst>
        <pc:spChg chg="mod">
          <ac:chgData name="Julio Martins" userId="21d9df1766fc154d" providerId="LiveId" clId="{1AF2CA39-9352-4E85-9847-8C7301FA93B8}" dt="2025-02-24T17:29:44.459" v="383" actId="20577"/>
          <ac:spMkLst>
            <pc:docMk/>
            <pc:sldMk cId="3061566063" sldId="259"/>
            <ac:spMk id="3" creationId="{8A07B2E2-9840-7F3C-B521-5C59FF610BF1}"/>
          </ac:spMkLst>
        </pc:spChg>
      </pc:sldChg>
      <pc:sldChg chg="modSp mod">
        <pc:chgData name="Julio Martins" userId="21d9df1766fc154d" providerId="LiveId" clId="{1AF2CA39-9352-4E85-9847-8C7301FA93B8}" dt="2025-02-24T17:35:49.980" v="505" actId="20577"/>
        <pc:sldMkLst>
          <pc:docMk/>
          <pc:sldMk cId="2941034863" sldId="260"/>
        </pc:sldMkLst>
        <pc:spChg chg="mod">
          <ac:chgData name="Julio Martins" userId="21d9df1766fc154d" providerId="LiveId" clId="{1AF2CA39-9352-4E85-9847-8C7301FA93B8}" dt="2025-02-24T16:56:33.994" v="29" actId="20577"/>
          <ac:spMkLst>
            <pc:docMk/>
            <pc:sldMk cId="2941034863" sldId="260"/>
            <ac:spMk id="2" creationId="{12572DCF-828F-194A-9E8E-B44A237F716A}"/>
          </ac:spMkLst>
        </pc:spChg>
        <pc:spChg chg="mod">
          <ac:chgData name="Julio Martins" userId="21d9df1766fc154d" providerId="LiveId" clId="{1AF2CA39-9352-4E85-9847-8C7301FA93B8}" dt="2025-02-24T17:35:49.980" v="505" actId="20577"/>
          <ac:spMkLst>
            <pc:docMk/>
            <pc:sldMk cId="2941034863" sldId="260"/>
            <ac:spMk id="3" creationId="{0AFE35A7-4D59-9BE5-AD70-2F6EAEE2FDC6}"/>
          </ac:spMkLst>
        </pc:spChg>
      </pc:sldChg>
      <pc:sldChg chg="modSp mod">
        <pc:chgData name="Julio Martins" userId="21d9df1766fc154d" providerId="LiveId" clId="{1AF2CA39-9352-4E85-9847-8C7301FA93B8}" dt="2025-02-24T17:59:58.894" v="744" actId="113"/>
        <pc:sldMkLst>
          <pc:docMk/>
          <pc:sldMk cId="4276213220" sldId="261"/>
        </pc:sldMkLst>
        <pc:spChg chg="mod">
          <ac:chgData name="Julio Martins" userId="21d9df1766fc154d" providerId="LiveId" clId="{1AF2CA39-9352-4E85-9847-8C7301FA93B8}" dt="2025-02-24T17:47:05.533" v="678"/>
          <ac:spMkLst>
            <pc:docMk/>
            <pc:sldMk cId="4276213220" sldId="261"/>
            <ac:spMk id="2" creationId="{608B7989-3FB7-3242-08F8-E5F9EAE1528E}"/>
          </ac:spMkLst>
        </pc:spChg>
        <pc:spChg chg="mod">
          <ac:chgData name="Julio Martins" userId="21d9df1766fc154d" providerId="LiveId" clId="{1AF2CA39-9352-4E85-9847-8C7301FA93B8}" dt="2025-02-24T17:59:58.894" v="744" actId="113"/>
          <ac:spMkLst>
            <pc:docMk/>
            <pc:sldMk cId="4276213220" sldId="261"/>
            <ac:spMk id="3" creationId="{2688A4BF-7EE5-4F21-5A6B-9943968DC7CE}"/>
          </ac:spMkLst>
        </pc:spChg>
      </pc:sldChg>
      <pc:sldChg chg="addSp modSp mod">
        <pc:chgData name="Julio Martins" userId="21d9df1766fc154d" providerId="LiveId" clId="{1AF2CA39-9352-4E85-9847-8C7301FA93B8}" dt="2025-02-24T18:05:14.766" v="944" actId="20577"/>
        <pc:sldMkLst>
          <pc:docMk/>
          <pc:sldMk cId="1015191432" sldId="262"/>
        </pc:sldMkLst>
        <pc:spChg chg="mod">
          <ac:chgData name="Julio Martins" userId="21d9df1766fc154d" providerId="LiveId" clId="{1AF2CA39-9352-4E85-9847-8C7301FA93B8}" dt="2025-02-24T17:37:47.034" v="552"/>
          <ac:spMkLst>
            <pc:docMk/>
            <pc:sldMk cId="1015191432" sldId="262"/>
            <ac:spMk id="2" creationId="{2909CF76-3ED0-9879-31D3-8A02C315F6C7}"/>
          </ac:spMkLst>
        </pc:spChg>
        <pc:spChg chg="mod">
          <ac:chgData name="Julio Martins" userId="21d9df1766fc154d" providerId="LiveId" clId="{1AF2CA39-9352-4E85-9847-8C7301FA93B8}" dt="2025-02-24T18:05:14.766" v="944" actId="20577"/>
          <ac:spMkLst>
            <pc:docMk/>
            <pc:sldMk cId="1015191432" sldId="262"/>
            <ac:spMk id="3" creationId="{98B8D457-9203-0845-2193-CA6A8BF042FB}"/>
          </ac:spMkLst>
        </pc:spChg>
        <pc:spChg chg="add">
          <ac:chgData name="Julio Martins" userId="21d9df1766fc154d" providerId="LiveId" clId="{1AF2CA39-9352-4E85-9847-8C7301FA93B8}" dt="2025-02-24T17:45:14.991" v="657"/>
          <ac:spMkLst>
            <pc:docMk/>
            <pc:sldMk cId="1015191432" sldId="262"/>
            <ac:spMk id="4" creationId="{556C4AE1-DDA4-8AE8-C1AA-CDA399F1E78D}"/>
          </ac:spMkLst>
        </pc:spChg>
        <pc:spChg chg="add">
          <ac:chgData name="Julio Martins" userId="21d9df1766fc154d" providerId="LiveId" clId="{1AF2CA39-9352-4E85-9847-8C7301FA93B8}" dt="2025-02-24T17:45:14.991" v="657"/>
          <ac:spMkLst>
            <pc:docMk/>
            <pc:sldMk cId="1015191432" sldId="262"/>
            <ac:spMk id="5" creationId="{E8969784-A4EC-944D-5DA2-459CB8EC7DEC}"/>
          </ac:spMkLst>
        </pc:spChg>
        <pc:spChg chg="add">
          <ac:chgData name="Julio Martins" userId="21d9df1766fc154d" providerId="LiveId" clId="{1AF2CA39-9352-4E85-9847-8C7301FA93B8}" dt="2025-02-24T17:45:14.991" v="657"/>
          <ac:spMkLst>
            <pc:docMk/>
            <pc:sldMk cId="1015191432" sldId="262"/>
            <ac:spMk id="6" creationId="{0441A9AA-F20F-5BDF-8DAC-EEBBB6664BAB}"/>
          </ac:spMkLst>
        </pc:spChg>
        <pc:spChg chg="add mod">
          <ac:chgData name="Julio Martins" userId="21d9df1766fc154d" providerId="LiveId" clId="{1AF2CA39-9352-4E85-9847-8C7301FA93B8}" dt="2025-02-24T17:45:24.141" v="662" actId="27636"/>
          <ac:spMkLst>
            <pc:docMk/>
            <pc:sldMk cId="1015191432" sldId="262"/>
            <ac:spMk id="7" creationId="{1733F534-F32B-086B-9E45-FA0241B8D70F}"/>
          </ac:spMkLst>
        </pc:spChg>
        <pc:spChg chg="add mod">
          <ac:chgData name="Julio Martins" userId="21d9df1766fc154d" providerId="LiveId" clId="{1AF2CA39-9352-4E85-9847-8C7301FA93B8}" dt="2025-02-24T17:45:24.141" v="662" actId="27636"/>
          <ac:spMkLst>
            <pc:docMk/>
            <pc:sldMk cId="1015191432" sldId="262"/>
            <ac:spMk id="8" creationId="{1961E8DB-632C-61B6-D79E-AFA5E5FC2AC1}"/>
          </ac:spMkLst>
        </pc:spChg>
        <pc:spChg chg="add mod">
          <ac:chgData name="Julio Martins" userId="21d9df1766fc154d" providerId="LiveId" clId="{1AF2CA39-9352-4E85-9847-8C7301FA93B8}" dt="2025-02-24T17:45:24.141" v="662" actId="27636"/>
          <ac:spMkLst>
            <pc:docMk/>
            <pc:sldMk cId="1015191432" sldId="262"/>
            <ac:spMk id="9" creationId="{8FA48DF1-9F77-7BE3-CE91-B5CE020E4DDF}"/>
          </ac:spMkLst>
        </pc:spChg>
      </pc:sldChg>
      <pc:sldChg chg="addSp modSp mod">
        <pc:chgData name="Julio Martins" userId="21d9df1766fc154d" providerId="LiveId" clId="{1AF2CA39-9352-4E85-9847-8C7301FA93B8}" dt="2025-02-24T17:52:13.436" v="700" actId="1076"/>
        <pc:sldMkLst>
          <pc:docMk/>
          <pc:sldMk cId="2551791517" sldId="263"/>
        </pc:sldMkLst>
        <pc:spChg chg="mod">
          <ac:chgData name="Julio Martins" userId="21d9df1766fc154d" providerId="LiveId" clId="{1AF2CA39-9352-4E85-9847-8C7301FA93B8}" dt="2025-02-24T17:48:25.554" v="679"/>
          <ac:spMkLst>
            <pc:docMk/>
            <pc:sldMk cId="2551791517" sldId="263"/>
            <ac:spMk id="2" creationId="{DAD1FFBC-1C92-9E3E-0021-BA677436F721}"/>
          </ac:spMkLst>
        </pc:spChg>
        <pc:spChg chg="mod">
          <ac:chgData name="Julio Martins" userId="21d9df1766fc154d" providerId="LiveId" clId="{1AF2CA39-9352-4E85-9847-8C7301FA93B8}" dt="2025-02-24T17:52:05.808" v="699" actId="15"/>
          <ac:spMkLst>
            <pc:docMk/>
            <pc:sldMk cId="2551791517" sldId="263"/>
            <ac:spMk id="3" creationId="{74647FD6-1BD3-4F1F-EABD-BCEEDF136503}"/>
          </ac:spMkLst>
        </pc:spChg>
        <pc:picChg chg="add mod">
          <ac:chgData name="Julio Martins" userId="21d9df1766fc154d" providerId="LiveId" clId="{1AF2CA39-9352-4E85-9847-8C7301FA93B8}" dt="2025-02-24T17:52:13.436" v="700" actId="1076"/>
          <ac:picMkLst>
            <pc:docMk/>
            <pc:sldMk cId="2551791517" sldId="263"/>
            <ac:picMk id="5" creationId="{BE9DB274-3033-2A4B-5C14-B5A0F1D89D60}"/>
          </ac:picMkLst>
        </pc:picChg>
      </pc:sldChg>
      <pc:sldChg chg="addSp delSp modSp mod">
        <pc:chgData name="Julio Martins" userId="21d9df1766fc154d" providerId="LiveId" clId="{1AF2CA39-9352-4E85-9847-8C7301FA93B8}" dt="2025-02-24T18:23:41.832" v="1448" actId="5793"/>
        <pc:sldMkLst>
          <pc:docMk/>
          <pc:sldMk cId="2156973004" sldId="264"/>
        </pc:sldMkLst>
        <pc:spChg chg="mod">
          <ac:chgData name="Julio Martins" userId="21d9df1766fc154d" providerId="LiveId" clId="{1AF2CA39-9352-4E85-9847-8C7301FA93B8}" dt="2025-02-24T17:52:42.984" v="701"/>
          <ac:spMkLst>
            <pc:docMk/>
            <pc:sldMk cId="2156973004" sldId="264"/>
            <ac:spMk id="2" creationId="{BF6C13D9-99DF-AA9B-839A-95C2069AF498}"/>
          </ac:spMkLst>
        </pc:spChg>
        <pc:spChg chg="mod">
          <ac:chgData name="Julio Martins" userId="21d9df1766fc154d" providerId="LiveId" clId="{1AF2CA39-9352-4E85-9847-8C7301FA93B8}" dt="2025-02-24T18:23:41.832" v="1448" actId="5793"/>
          <ac:spMkLst>
            <pc:docMk/>
            <pc:sldMk cId="2156973004" sldId="264"/>
            <ac:spMk id="3" creationId="{CCF60388-523A-545F-6494-F479F1200F63}"/>
          </ac:spMkLst>
        </pc:spChg>
        <pc:picChg chg="add del mod">
          <ac:chgData name="Julio Martins" userId="21d9df1766fc154d" providerId="LiveId" clId="{1AF2CA39-9352-4E85-9847-8C7301FA93B8}" dt="2025-02-24T18:02:00.648" v="858" actId="478"/>
          <ac:picMkLst>
            <pc:docMk/>
            <pc:sldMk cId="2156973004" sldId="264"/>
            <ac:picMk id="5" creationId="{4C21D4C2-9DE0-211E-5AE6-1003874BE2F2}"/>
          </ac:picMkLst>
        </pc:picChg>
        <pc:picChg chg="add del mod">
          <ac:chgData name="Julio Martins" userId="21d9df1766fc154d" providerId="LiveId" clId="{1AF2CA39-9352-4E85-9847-8C7301FA93B8}" dt="2025-02-24T18:02:00.023" v="857" actId="478"/>
          <ac:picMkLst>
            <pc:docMk/>
            <pc:sldMk cId="2156973004" sldId="264"/>
            <ac:picMk id="7" creationId="{0C659678-B4C6-EAF6-F636-C8E22B3C10C4}"/>
          </ac:picMkLst>
        </pc:picChg>
        <pc:picChg chg="add mod">
          <ac:chgData name="Julio Martins" userId="21d9df1766fc154d" providerId="LiveId" clId="{1AF2CA39-9352-4E85-9847-8C7301FA93B8}" dt="2025-02-24T18:04:25.605" v="928" actId="1036"/>
          <ac:picMkLst>
            <pc:docMk/>
            <pc:sldMk cId="2156973004" sldId="264"/>
            <ac:picMk id="9" creationId="{AD8ECF2A-F09C-DA27-E334-AEFDDE9DB725}"/>
          </ac:picMkLst>
        </pc:picChg>
        <pc:picChg chg="add mod">
          <ac:chgData name="Julio Martins" userId="21d9df1766fc154d" providerId="LiveId" clId="{1AF2CA39-9352-4E85-9847-8C7301FA93B8}" dt="2025-02-24T18:04:34.606" v="943" actId="1036"/>
          <ac:picMkLst>
            <pc:docMk/>
            <pc:sldMk cId="2156973004" sldId="264"/>
            <ac:picMk id="11" creationId="{D86F45B9-05BD-987A-3FBB-175543FD7D1D}"/>
          </ac:picMkLst>
        </pc:picChg>
      </pc:sldChg>
      <pc:sldChg chg="addSp modSp mod">
        <pc:chgData name="Julio Martins" userId="21d9df1766fc154d" providerId="LiveId" clId="{1AF2CA39-9352-4E85-9847-8C7301FA93B8}" dt="2025-02-24T18:16:27.138" v="1240" actId="113"/>
        <pc:sldMkLst>
          <pc:docMk/>
          <pc:sldMk cId="152159076" sldId="265"/>
        </pc:sldMkLst>
        <pc:spChg chg="mod">
          <ac:chgData name="Julio Martins" userId="21d9df1766fc154d" providerId="LiveId" clId="{1AF2CA39-9352-4E85-9847-8C7301FA93B8}" dt="2025-02-24T18:16:27.138" v="1240" actId="113"/>
          <ac:spMkLst>
            <pc:docMk/>
            <pc:sldMk cId="152159076" sldId="265"/>
            <ac:spMk id="2" creationId="{03B7B7CF-D95E-9E6A-ABA2-9E3B3574AD24}"/>
          </ac:spMkLst>
        </pc:spChg>
        <pc:spChg chg="mod">
          <ac:chgData name="Julio Martins" userId="21d9df1766fc154d" providerId="LiveId" clId="{1AF2CA39-9352-4E85-9847-8C7301FA93B8}" dt="2025-02-24T18:15:00.692" v="1149" actId="14100"/>
          <ac:spMkLst>
            <pc:docMk/>
            <pc:sldMk cId="152159076" sldId="265"/>
            <ac:spMk id="3" creationId="{84E11A33-67A6-9D06-397E-C21C1F1E5438}"/>
          </ac:spMkLst>
        </pc:spChg>
        <pc:picChg chg="add mod">
          <ac:chgData name="Julio Martins" userId="21d9df1766fc154d" providerId="LiveId" clId="{1AF2CA39-9352-4E85-9847-8C7301FA93B8}" dt="2025-02-24T18:15:31.869" v="1221" actId="1035"/>
          <ac:picMkLst>
            <pc:docMk/>
            <pc:sldMk cId="152159076" sldId="265"/>
            <ac:picMk id="5" creationId="{8353A54C-941D-B101-FE26-5F1629452CDA}"/>
          </ac:picMkLst>
        </pc:picChg>
        <pc:picChg chg="add mod">
          <ac:chgData name="Julio Martins" userId="21d9df1766fc154d" providerId="LiveId" clId="{1AF2CA39-9352-4E85-9847-8C7301FA93B8}" dt="2025-02-24T18:15:47.948" v="1239" actId="1036"/>
          <ac:picMkLst>
            <pc:docMk/>
            <pc:sldMk cId="152159076" sldId="265"/>
            <ac:picMk id="7" creationId="{DB9A1FE9-2D16-7F9F-4344-6BDF833B84B9}"/>
          </ac:picMkLst>
        </pc:picChg>
      </pc:sldChg>
      <pc:sldChg chg="modSp mod">
        <pc:chgData name="Julio Martins" userId="21d9df1766fc154d" providerId="LiveId" clId="{1AF2CA39-9352-4E85-9847-8C7301FA93B8}" dt="2025-02-24T18:23:58.504" v="1450" actId="5793"/>
        <pc:sldMkLst>
          <pc:docMk/>
          <pc:sldMk cId="1913226048" sldId="266"/>
        </pc:sldMkLst>
        <pc:spChg chg="mod">
          <ac:chgData name="Julio Martins" userId="21d9df1766fc154d" providerId="LiveId" clId="{1AF2CA39-9352-4E85-9847-8C7301FA93B8}" dt="2025-02-24T18:17:15.970" v="1249" actId="20577"/>
          <ac:spMkLst>
            <pc:docMk/>
            <pc:sldMk cId="1913226048" sldId="266"/>
            <ac:spMk id="2" creationId="{052E85FF-DB36-64E4-2F23-D2D7AC0F250B}"/>
          </ac:spMkLst>
        </pc:spChg>
        <pc:spChg chg="mod">
          <ac:chgData name="Julio Martins" userId="21d9df1766fc154d" providerId="LiveId" clId="{1AF2CA39-9352-4E85-9847-8C7301FA93B8}" dt="2025-02-24T18:23:58.504" v="1450" actId="5793"/>
          <ac:spMkLst>
            <pc:docMk/>
            <pc:sldMk cId="1913226048" sldId="266"/>
            <ac:spMk id="3" creationId="{8E79E413-603E-BD7C-2A69-D62F82D8F1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76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9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052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79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3338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717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015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11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17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88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15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59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24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01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0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10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7A5E-C2CB-4B74-A2D2-6A8AF49AE89B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549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3BBCA-44FD-ED1E-BD48-69878843B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Sistemas de Recomendações Disney Plus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8E6B6B-A040-6FCE-663A-82702A010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Julio Cesar Yamashita Martins</a:t>
            </a:r>
          </a:p>
        </p:txBody>
      </p:sp>
    </p:spTree>
    <p:extLst>
      <p:ext uri="{BB962C8B-B14F-4D97-AF65-F5344CB8AC3E}">
        <p14:creationId xmlns:p14="http://schemas.microsoft.com/office/powerpoint/2010/main" val="414805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7B7CF-D95E-9E6A-ABA2-9E3B3574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Modelo de Similaridade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11A33-67A6-9D06-397E-C21C1F1E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659"/>
            <a:ext cx="8596668" cy="4438704"/>
          </a:xfrm>
        </p:spPr>
        <p:txBody>
          <a:bodyPr/>
          <a:lstStyle/>
          <a:p>
            <a:r>
              <a:rPr lang="pt-BR" dirty="0"/>
              <a:t>Criação de um </a:t>
            </a:r>
            <a:r>
              <a:rPr lang="pt-BR" b="1" dirty="0"/>
              <a:t>sistema alternativo de recomendação</a:t>
            </a:r>
          </a:p>
          <a:p>
            <a:pPr lvl="1"/>
            <a:r>
              <a:rPr lang="pt-BR" dirty="0"/>
              <a:t>Utilização de Similaridade do Cosseno para recomendar 10 itens semelhantes ao que o usuário pesquisou.</a:t>
            </a:r>
          </a:p>
          <a:p>
            <a:pPr lvl="1"/>
            <a:r>
              <a:rPr lang="pt-BR" dirty="0"/>
              <a:t>O usuário não precisa digitar o nome do filme inteiro e nem corretamente.</a:t>
            </a:r>
          </a:p>
          <a:p>
            <a:pPr lvl="1"/>
            <a:r>
              <a:rPr lang="pt-BR" dirty="0"/>
              <a:t>Exemplos: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8353A54C-941D-B101-FE26-5F1629452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67" y="3678199"/>
            <a:ext cx="4991797" cy="2514951"/>
          </a:xfrm>
          <a:prstGeom prst="rect">
            <a:avLst/>
          </a:prstGeom>
        </p:spPr>
      </p:pic>
      <p:pic>
        <p:nvPicPr>
          <p:cNvPr id="7" name="Imagem 6" descr="Texto&#10;&#10;O conteúdo gerado por IA pode estar incorreto.">
            <a:extLst>
              <a:ext uri="{FF2B5EF4-FFF2-40B4-BE49-F238E27FC236}">
                <a16:creationId xmlns:a16="http://schemas.microsoft.com/office/drawing/2014/main" id="{DB9A1FE9-2D16-7F9F-4344-6BDF833B8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64" y="3678199"/>
            <a:ext cx="4153480" cy="25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E85FF-DB36-64E4-2F23-D2D7AC0F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79E413-603E-BD7C-2A69-D62F82D8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O modelo de similaridade do cosseno foi eficaz para medir a proximidade entre itens, proporcionando um sistema de recomendação funcional. </a:t>
            </a:r>
          </a:p>
          <a:p>
            <a:pPr marL="0" indent="0">
              <a:buNone/>
            </a:pPr>
            <a:r>
              <a:rPr lang="pt-BR" dirty="0"/>
              <a:t>Os algoritmos desenvolvidos mostraram boas recomendações, considerando as características dos títulos contidos no conjunto de dados.</a:t>
            </a:r>
          </a:p>
          <a:p>
            <a:pPr marL="0" indent="0">
              <a:buNone/>
            </a:pPr>
            <a:r>
              <a:rPr lang="pt-BR" dirty="0"/>
              <a:t>A implementação de sistemas híbridos e o uso de outras técnicas de recomendação podem melhorar ainda mais a qualidade das sugestões oferecidas.</a:t>
            </a:r>
          </a:p>
          <a:p>
            <a:endParaRPr lang="pt-BR" dirty="0"/>
          </a:p>
          <a:p>
            <a:r>
              <a:rPr lang="pt-BR" b="1" dirty="0"/>
              <a:t>Próximos Passos</a:t>
            </a:r>
            <a:endParaRPr lang="pt-BR" dirty="0"/>
          </a:p>
          <a:p>
            <a:pPr lvl="1"/>
            <a:r>
              <a:rPr lang="pt-BR" dirty="0"/>
              <a:t>Explorar mais fontes de dados e métricas de similaridade para refinar as recomendações.</a:t>
            </a:r>
          </a:p>
          <a:p>
            <a:pPr lvl="1"/>
            <a:endParaRPr lang="pt-BR" dirty="0"/>
          </a:p>
          <a:p>
            <a:r>
              <a:rPr lang="pt-BR" dirty="0"/>
              <a:t>Agradecimentos</a:t>
            </a:r>
          </a:p>
          <a:p>
            <a:pPr lvl="1"/>
            <a:r>
              <a:rPr lang="pt-BR" dirty="0"/>
              <a:t>Obrigado por acompanhar este projeto!</a:t>
            </a:r>
            <a:br>
              <a:rPr lang="pt-BR" dirty="0"/>
            </a:br>
            <a:r>
              <a:rPr lang="pt-BR" dirty="0"/>
              <a:t>Dúvidas e sugestões são bem-vindas.</a:t>
            </a:r>
          </a:p>
          <a:p>
            <a:pPr lvl="1"/>
            <a:r>
              <a:rPr lang="pt-BR" dirty="0"/>
              <a:t>E-mail: yamashitajulio@gmail.com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322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F0173-49B0-5029-E422-FF33C3D0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45D3E2-42B1-CB5E-A260-5C71B42D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Navegar pelo extenso catálogo do Disney Plus pode ser desafiador. Para otimizar essa experiência, foi desenvolvido um sistema de recomendação baseado na </a:t>
            </a:r>
            <a:r>
              <a:rPr lang="pt-BR" b="1" dirty="0"/>
              <a:t>Similaridade do Cosseno</a:t>
            </a:r>
            <a:r>
              <a:rPr lang="pt-BR" dirty="0"/>
              <a:t>. A solução analisa padrões nos dados obtidos e sugere filmes com características semelhantes, proporcionando recomendações mais precisas e personalizadas. </a:t>
            </a:r>
          </a:p>
          <a:p>
            <a:pPr marL="0" indent="0">
              <a:buNone/>
            </a:pPr>
            <a:r>
              <a:rPr lang="pt-BR" dirty="0"/>
              <a:t>Com essa abordagem, os usuários podem descobrir conteúdos que melhor correspondem aos seus interesses, aprimorando a experiência de navegação na plataforma.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Conjunto de Dados: </a:t>
            </a:r>
            <a:r>
              <a:rPr lang="en-US" dirty="0">
                <a:latin typeface="-apple-system"/>
              </a:rPr>
              <a:t>Disney Movies and TV Shows Dataset (Kaggle)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58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CF44F-DED9-4958-6068-EC0C3F61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A61FB-687A-DC48-F335-3A08FD1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421238"/>
          </a:xfrm>
        </p:spPr>
        <p:txBody>
          <a:bodyPr>
            <a:normAutofit/>
          </a:bodyPr>
          <a:lstStyle/>
          <a:p>
            <a:r>
              <a:rPr lang="pt-BR" dirty="0"/>
              <a:t>Análise Exploratória de Dados</a:t>
            </a:r>
          </a:p>
          <a:p>
            <a:pPr lvl="1"/>
            <a:r>
              <a:rPr lang="pt-BR" dirty="0"/>
              <a:t>Primeira análise dos dados</a:t>
            </a:r>
          </a:p>
          <a:p>
            <a:pPr lvl="1"/>
            <a:r>
              <a:rPr lang="pt-BR" dirty="0"/>
              <a:t>Identificação de valores nulos</a:t>
            </a:r>
          </a:p>
          <a:p>
            <a:pPr lvl="1"/>
            <a:endParaRPr lang="pt-BR" dirty="0"/>
          </a:p>
          <a:p>
            <a:r>
              <a:rPr lang="pt-BR" dirty="0"/>
              <a:t>Preparação de Dados</a:t>
            </a:r>
          </a:p>
          <a:p>
            <a:pPr lvl="1"/>
            <a:r>
              <a:rPr lang="pt-BR" dirty="0"/>
              <a:t>Criação da coluna </a:t>
            </a:r>
            <a:r>
              <a:rPr lang="pt-BR" b="1" dirty="0"/>
              <a:t>“</a:t>
            </a:r>
            <a:r>
              <a:rPr lang="pt-BR" b="1" dirty="0" err="1"/>
              <a:t>tags</a:t>
            </a:r>
            <a:r>
              <a:rPr lang="pt-BR" b="1" dirty="0"/>
              <a:t>”</a:t>
            </a:r>
          </a:p>
          <a:p>
            <a:pPr lvl="1"/>
            <a:r>
              <a:rPr lang="pt-BR" b="1" dirty="0"/>
              <a:t>Processamento da coluna “</a:t>
            </a:r>
            <a:r>
              <a:rPr lang="pt-BR" b="1" dirty="0" err="1"/>
              <a:t>tags</a:t>
            </a:r>
            <a:r>
              <a:rPr lang="pt-BR" b="1" dirty="0"/>
              <a:t>”</a:t>
            </a:r>
            <a:endParaRPr lang="pt-BR" dirty="0"/>
          </a:p>
          <a:p>
            <a:pPr lvl="1"/>
            <a:r>
              <a:rPr lang="pt-BR" dirty="0"/>
              <a:t>Remoção de </a:t>
            </a:r>
            <a:r>
              <a:rPr lang="pt-BR" b="1" dirty="0"/>
              <a:t>stop words</a:t>
            </a:r>
          </a:p>
          <a:p>
            <a:pPr lvl="1"/>
            <a:r>
              <a:rPr lang="pt-BR" dirty="0"/>
              <a:t>Aplicação de </a:t>
            </a:r>
            <a:r>
              <a:rPr lang="pt-BR" b="1" dirty="0" err="1"/>
              <a:t>steeming</a:t>
            </a:r>
            <a:endParaRPr lang="pt-BR" dirty="0"/>
          </a:p>
          <a:p>
            <a:pPr lvl="1"/>
            <a:r>
              <a:rPr lang="pt-BR" dirty="0"/>
              <a:t>Count </a:t>
            </a:r>
            <a:r>
              <a:rPr lang="pt-BR" dirty="0" err="1"/>
              <a:t>Vectorizer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60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58FD4-64D4-2645-DC2F-9E8B3FD6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7B2E2-9840-7F3C-B521-5C59FF61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Construção do Modelo de Similaridade</a:t>
            </a:r>
          </a:p>
          <a:p>
            <a:pPr lvl="1"/>
            <a:r>
              <a:rPr lang="pt-BR" dirty="0"/>
              <a:t>Implementação da </a:t>
            </a:r>
            <a:r>
              <a:rPr lang="pt-BR" b="1" dirty="0"/>
              <a:t>similaridade do cosseno</a:t>
            </a:r>
            <a:r>
              <a:rPr lang="pt-BR" dirty="0"/>
              <a:t> para medir a proximidade entre itens</a:t>
            </a:r>
          </a:p>
          <a:p>
            <a:pPr lvl="1"/>
            <a:r>
              <a:rPr lang="pt-BR" dirty="0"/>
              <a:t>Desenvolvimento do </a:t>
            </a:r>
            <a:r>
              <a:rPr lang="pt-BR" b="1" dirty="0"/>
              <a:t>algoritmo de recomendações</a:t>
            </a:r>
          </a:p>
          <a:p>
            <a:pPr lvl="1"/>
            <a:r>
              <a:rPr lang="pt-BR" dirty="0"/>
              <a:t>Criação de um </a:t>
            </a:r>
            <a:r>
              <a:rPr lang="pt-BR" b="1" dirty="0"/>
              <a:t>sistema alternativo de recomendações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56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72DCF-828F-194A-9E8E-B44A237F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FE35A7-4D59-9BE5-AD70-2F6EAEE2F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Primeira Análise dos Dados</a:t>
            </a:r>
          </a:p>
          <a:p>
            <a:pPr lvl="1"/>
            <a:r>
              <a:rPr lang="pt-BR" dirty="0"/>
              <a:t>Verificação da estrutura dos dados e das colunas principais.</a:t>
            </a:r>
          </a:p>
          <a:p>
            <a:pPr lvl="1"/>
            <a:r>
              <a:rPr lang="pt-BR" dirty="0"/>
              <a:t>Os nomes nas colunas  </a:t>
            </a:r>
            <a:r>
              <a:rPr lang="pt-BR" b="1" dirty="0"/>
              <a:t>'</a:t>
            </a:r>
            <a:r>
              <a:rPr lang="pt-BR" b="1" dirty="0" err="1"/>
              <a:t>cast</a:t>
            </a:r>
            <a:r>
              <a:rPr lang="pt-BR" b="1" dirty="0"/>
              <a:t>'</a:t>
            </a:r>
            <a:r>
              <a:rPr lang="pt-BR" dirty="0"/>
              <a:t> e </a:t>
            </a:r>
            <a:r>
              <a:rPr lang="pt-BR" b="1" dirty="0"/>
              <a:t>'</a:t>
            </a:r>
            <a:r>
              <a:rPr lang="pt-BR" b="1" dirty="0" err="1"/>
              <a:t>director</a:t>
            </a:r>
            <a:r>
              <a:rPr lang="pt-BR" b="1" dirty="0"/>
              <a:t>'</a:t>
            </a:r>
            <a:r>
              <a:rPr lang="pt-BR" dirty="0"/>
              <a:t> estavam devidamente separados, mas foram unidos para criar </a:t>
            </a:r>
            <a:r>
              <a:rPr lang="pt-BR" dirty="0" err="1"/>
              <a:t>tags</a:t>
            </a:r>
            <a:r>
              <a:rPr lang="pt-BR" dirty="0"/>
              <a:t> mais únicas.</a:t>
            </a:r>
          </a:p>
          <a:p>
            <a:pPr lvl="1"/>
            <a:r>
              <a:rPr lang="pt-BR" dirty="0"/>
              <a:t>A coluna </a:t>
            </a:r>
            <a:r>
              <a:rPr lang="pt-BR" b="1" dirty="0"/>
              <a:t>'</a:t>
            </a:r>
            <a:r>
              <a:rPr lang="pt-BR" b="1" dirty="0" err="1"/>
              <a:t>type</a:t>
            </a:r>
            <a:r>
              <a:rPr lang="pt-BR" b="1" dirty="0"/>
              <a:t>'</a:t>
            </a:r>
            <a:r>
              <a:rPr lang="pt-BR" dirty="0"/>
              <a:t> (que continha apenas os valores "</a:t>
            </a:r>
            <a:r>
              <a:rPr lang="pt-BR" dirty="0" err="1"/>
              <a:t>Movie</a:t>
            </a:r>
            <a:r>
              <a:rPr lang="pt-BR" dirty="0"/>
              <a:t>" e "TV Show") foi ajustada para que "TV Show" fosse convertido em uma única </a:t>
            </a:r>
            <a:r>
              <a:rPr lang="pt-BR" dirty="0" err="1"/>
              <a:t>tag</a:t>
            </a:r>
            <a:r>
              <a:rPr lang="pt-BR" dirty="0"/>
              <a:t> "</a:t>
            </a:r>
            <a:r>
              <a:rPr lang="pt-BR" dirty="0" err="1"/>
              <a:t>TVShow</a:t>
            </a:r>
            <a:r>
              <a:rPr lang="pt-BR" dirty="0"/>
              <a:t>".</a:t>
            </a:r>
          </a:p>
          <a:p>
            <a:pPr lvl="1"/>
            <a:endParaRPr lang="pt-BR" dirty="0"/>
          </a:p>
          <a:p>
            <a:r>
              <a:rPr lang="pt-BR" b="1" dirty="0"/>
              <a:t>Identificação de Valores Nulos </a:t>
            </a:r>
          </a:p>
          <a:p>
            <a:pPr lvl="1"/>
            <a:r>
              <a:rPr lang="pt-BR" dirty="0"/>
              <a:t>Valores nulos foram identificados nas colunas </a:t>
            </a:r>
            <a:r>
              <a:rPr lang="pt-BR" b="1" dirty="0"/>
              <a:t>'</a:t>
            </a:r>
            <a:r>
              <a:rPr lang="pt-BR" b="1" dirty="0" err="1"/>
              <a:t>director</a:t>
            </a:r>
            <a:r>
              <a:rPr lang="pt-BR" b="1" dirty="0"/>
              <a:t>'</a:t>
            </a:r>
            <a:r>
              <a:rPr lang="pt-BR" dirty="0"/>
              <a:t>, </a:t>
            </a:r>
            <a:r>
              <a:rPr lang="pt-BR" b="1" dirty="0"/>
              <a:t>'</a:t>
            </a:r>
            <a:r>
              <a:rPr lang="pt-BR" b="1" dirty="0" err="1"/>
              <a:t>cast</a:t>
            </a:r>
            <a:r>
              <a:rPr lang="pt-BR" b="1" dirty="0"/>
              <a:t>'</a:t>
            </a:r>
            <a:r>
              <a:rPr lang="pt-BR" dirty="0"/>
              <a:t>, </a:t>
            </a:r>
            <a:r>
              <a:rPr lang="pt-BR" b="1" dirty="0"/>
              <a:t>'country'</a:t>
            </a:r>
            <a:r>
              <a:rPr lang="pt-BR" dirty="0"/>
              <a:t>, </a:t>
            </a:r>
            <a:r>
              <a:rPr lang="pt-BR" b="1" dirty="0"/>
              <a:t>'</a:t>
            </a:r>
            <a:r>
              <a:rPr lang="pt-BR" b="1" dirty="0" err="1"/>
              <a:t>date_added</a:t>
            </a:r>
            <a:r>
              <a:rPr lang="pt-BR" b="1" dirty="0"/>
              <a:t>'</a:t>
            </a:r>
            <a:r>
              <a:rPr lang="pt-BR" dirty="0"/>
              <a:t> e </a:t>
            </a:r>
            <a:r>
              <a:rPr lang="pt-BR" b="1" dirty="0"/>
              <a:t>'rating'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Optou-se por </a:t>
            </a:r>
            <a:r>
              <a:rPr lang="pt-BR" b="1" dirty="0"/>
              <a:t>não imputar valores</a:t>
            </a:r>
            <a:r>
              <a:rPr lang="pt-BR" dirty="0"/>
              <a:t> nessas colunas, pois não havia uma maneira ideal de preencher os dados ausentes sem comprometer a qualidade da informação.</a:t>
            </a:r>
          </a:p>
          <a:p>
            <a:pPr lvl="1"/>
            <a:r>
              <a:rPr lang="pt-BR" dirty="0"/>
              <a:t>Em vez disso, a estratégia adotada foi </a:t>
            </a:r>
            <a:r>
              <a:rPr lang="pt-BR" b="1" dirty="0"/>
              <a:t>ignorar os valores ausentes</a:t>
            </a:r>
            <a:r>
              <a:rPr lang="pt-BR" dirty="0"/>
              <a:t> e apenas criar a coluna </a:t>
            </a:r>
            <a:r>
              <a:rPr lang="pt-BR" b="1" dirty="0"/>
              <a:t>'</a:t>
            </a:r>
            <a:r>
              <a:rPr lang="pt-BR" b="1" dirty="0" err="1"/>
              <a:t>tags</a:t>
            </a:r>
            <a:r>
              <a:rPr lang="pt-BR" b="1" dirty="0"/>
              <a:t>'</a:t>
            </a:r>
            <a:r>
              <a:rPr lang="pt-BR" dirty="0"/>
              <a:t>, sem esses atributos quando estavam faltando.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03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B7989-3FB7-3242-08F8-E5F9EAE1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de Dados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8A4BF-7EE5-4F21-5A6B-9943968DC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Criação da coluna </a:t>
            </a:r>
            <a:r>
              <a:rPr lang="pt-BR" dirty="0"/>
              <a:t>“</a:t>
            </a:r>
            <a:r>
              <a:rPr lang="pt-BR" b="1" dirty="0" err="1"/>
              <a:t>Tags</a:t>
            </a:r>
            <a:r>
              <a:rPr lang="pt-BR" b="1" dirty="0"/>
              <a:t>”</a:t>
            </a:r>
            <a:endParaRPr lang="pt-BR" dirty="0"/>
          </a:p>
          <a:p>
            <a:pPr lvl="1"/>
            <a:r>
              <a:rPr lang="pt-BR" dirty="0"/>
              <a:t>Selecionadas as colunas que fariam parte da criação da coluna </a:t>
            </a:r>
            <a:r>
              <a:rPr lang="pt-BR" b="1" dirty="0"/>
              <a:t>'</a:t>
            </a:r>
            <a:r>
              <a:rPr lang="pt-BR" b="1" dirty="0" err="1"/>
              <a:t>tags</a:t>
            </a:r>
            <a:r>
              <a:rPr lang="pt-BR" b="1" dirty="0"/>
              <a:t>’.</a:t>
            </a:r>
          </a:p>
          <a:p>
            <a:pPr lvl="1"/>
            <a:endParaRPr lang="pt-BR" b="1" dirty="0"/>
          </a:p>
          <a:p>
            <a:r>
              <a:rPr lang="pt-BR" b="1" dirty="0"/>
              <a:t>Processamento da coluna “</a:t>
            </a:r>
            <a:r>
              <a:rPr lang="pt-BR" b="1" dirty="0" err="1"/>
              <a:t>Tags</a:t>
            </a:r>
            <a:r>
              <a:rPr lang="pt-BR" b="1" dirty="0"/>
              <a:t>”</a:t>
            </a:r>
          </a:p>
          <a:p>
            <a:pPr lvl="1"/>
            <a:r>
              <a:rPr lang="pt-BR" dirty="0"/>
              <a:t>Detectada através de uma nuvem de palavras a presença da frase </a:t>
            </a:r>
            <a:r>
              <a:rPr lang="pt-BR" b="1" dirty="0"/>
              <a:t>"</a:t>
            </a:r>
            <a:r>
              <a:rPr lang="pt-BR" b="1" dirty="0" err="1"/>
              <a:t>See</a:t>
            </a:r>
            <a:r>
              <a:rPr lang="pt-BR" b="1" dirty="0"/>
              <a:t> </a:t>
            </a:r>
            <a:r>
              <a:rPr lang="pt-BR" b="1" dirty="0" err="1"/>
              <a:t>details</a:t>
            </a:r>
            <a:r>
              <a:rPr lang="pt-BR" b="1" dirty="0"/>
              <a:t> for </a:t>
            </a:r>
            <a:r>
              <a:rPr lang="pt-BR" b="1" dirty="0" err="1"/>
              <a:t>advisory</a:t>
            </a:r>
            <a:r>
              <a:rPr lang="pt-BR" b="1" dirty="0"/>
              <a:t>"</a:t>
            </a:r>
            <a:r>
              <a:rPr lang="pt-BR" dirty="0"/>
              <a:t> em diversas linhas. Optou-se por </a:t>
            </a:r>
            <a:r>
              <a:rPr lang="pt-BR" b="1" dirty="0"/>
              <a:t>remover essa expressão.</a:t>
            </a:r>
          </a:p>
          <a:p>
            <a:pPr lvl="1"/>
            <a:r>
              <a:rPr lang="pt-BR" dirty="0"/>
              <a:t>Caracteres especiais que não fossem números ou letras também foram removidos</a:t>
            </a:r>
          </a:p>
          <a:p>
            <a:pPr lvl="1"/>
            <a:r>
              <a:rPr lang="pt-BR" dirty="0"/>
              <a:t>Espaços desnecessários foram eliminados para evitar lacunas causadas pela remoção de dados.</a:t>
            </a:r>
          </a:p>
          <a:p>
            <a:pPr lvl="1"/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foram </a:t>
            </a:r>
            <a:r>
              <a:rPr lang="pt-BR" b="1" dirty="0"/>
              <a:t>padronizadas para formato minúsculo</a:t>
            </a:r>
            <a:r>
              <a:rPr lang="pt-BR" dirty="0"/>
              <a:t> para garantir consistência.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7621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9CF76-3ED0-9879-31D3-8A02C315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de Dados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8D457-9203-0845-2193-CA6A8BF0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Remoção de Stop Words</a:t>
            </a:r>
            <a:endParaRPr lang="pt-BR" dirty="0"/>
          </a:p>
          <a:p>
            <a:pPr lvl="1"/>
            <a:r>
              <a:rPr lang="pt-BR" dirty="0"/>
              <a:t>Stop words são palavras comuns que não agregam significado relevante ao modelo, como “</a:t>
            </a:r>
            <a:r>
              <a:rPr lang="pt-BR" dirty="0" err="1"/>
              <a:t>the</a:t>
            </a:r>
            <a:r>
              <a:rPr lang="pt-BR" dirty="0"/>
              <a:t>", “for", “</a:t>
            </a:r>
            <a:r>
              <a:rPr lang="pt-BR" dirty="0" err="1"/>
              <a:t>if</a:t>
            </a:r>
            <a:r>
              <a:rPr lang="pt-BR" dirty="0"/>
              <a:t>", “</a:t>
            </a:r>
            <a:r>
              <a:rPr lang="pt-BR" dirty="0" err="1"/>
              <a:t>with</a:t>
            </a:r>
            <a:r>
              <a:rPr lang="pt-BR" dirty="0"/>
              <a:t>".</a:t>
            </a:r>
          </a:p>
          <a:p>
            <a:pPr lvl="1"/>
            <a:r>
              <a:rPr lang="pt-BR" dirty="0"/>
              <a:t>Elas foram removidas para reduzir o ruído nos dados e melhorar a eficiência do modelo.</a:t>
            </a:r>
          </a:p>
          <a:p>
            <a:pPr lvl="1"/>
            <a:endParaRPr lang="pt-BR" dirty="0"/>
          </a:p>
          <a:p>
            <a:r>
              <a:rPr lang="pt-BR" b="1" dirty="0"/>
              <a:t>Aplicação de </a:t>
            </a:r>
            <a:r>
              <a:rPr lang="pt-BR" b="1" dirty="0" err="1"/>
              <a:t>Stemming</a:t>
            </a:r>
            <a:endParaRPr lang="pt-BR" dirty="0"/>
          </a:p>
          <a:p>
            <a:pPr lvl="1"/>
            <a:r>
              <a:rPr lang="pt-BR" dirty="0"/>
              <a:t>Reduz palavras à sua raiz para agrupar termos semelhantes (</a:t>
            </a:r>
            <a:r>
              <a:rPr lang="pt-BR" dirty="0" err="1"/>
              <a:t>ex</a:t>
            </a:r>
            <a:r>
              <a:rPr lang="pt-BR" dirty="0"/>
              <a:t>: "running" → "</a:t>
            </a:r>
            <a:r>
              <a:rPr lang="pt-BR" dirty="0" err="1"/>
              <a:t>run</a:t>
            </a:r>
            <a:r>
              <a:rPr lang="pt-BR" dirty="0"/>
              <a:t>").</a:t>
            </a:r>
          </a:p>
          <a:p>
            <a:pPr lvl="1"/>
            <a:r>
              <a:rPr lang="pt-BR" dirty="0"/>
              <a:t>Isso ajuda a diminuir a dimensionalidade dos dados e a melhorar a captura de padrões semânticos.</a:t>
            </a:r>
          </a:p>
          <a:p>
            <a:pPr lvl="1"/>
            <a:endParaRPr lang="pt-BR" dirty="0"/>
          </a:p>
          <a:p>
            <a:r>
              <a:rPr lang="pt-BR" b="1" dirty="0"/>
              <a:t>Count </a:t>
            </a:r>
            <a:r>
              <a:rPr lang="pt-BR" b="1" dirty="0" err="1"/>
              <a:t>Vectorizer</a:t>
            </a:r>
            <a:endParaRPr lang="pt-BR" dirty="0"/>
          </a:p>
          <a:p>
            <a:pPr lvl="1"/>
            <a:r>
              <a:rPr lang="pt-BR" dirty="0"/>
              <a:t>Transformação do texto em uma matriz numérica baseada na contagem de palavras.</a:t>
            </a:r>
          </a:p>
          <a:p>
            <a:pPr lvl="1"/>
            <a:r>
              <a:rPr lang="pt-BR" dirty="0"/>
              <a:t>Permite comparar descrições de filmes e séries utilizando técnicas de similaridade.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19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1FFBC-1C92-9E3E-0021-BA677436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Modelo de Similaridade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647FD6-1BD3-4F1F-EABD-BCEEDF13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Objetivo</a:t>
            </a:r>
            <a:r>
              <a:rPr lang="pt-BR" dirty="0"/>
              <a:t>: Medir a proximidade entre itens para sugerir recomendações personalizadas.</a:t>
            </a:r>
          </a:p>
          <a:p>
            <a:endParaRPr lang="pt-BR" dirty="0"/>
          </a:p>
          <a:p>
            <a:r>
              <a:rPr lang="pt-BR" b="1" dirty="0"/>
              <a:t>Implementação da Similaridade do Cosseno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 Similaridade do Cosseno é uma métrica que avalia a semelhança entre dois vetores, calculando o cosseno do ângulo entre eles.</a:t>
            </a:r>
          </a:p>
          <a:p>
            <a:pPr lvl="1"/>
            <a:r>
              <a:rPr lang="pt-BR" dirty="0"/>
              <a:t>Quanto mais próximo de 1, mais semelhantes são os itens.</a:t>
            </a:r>
          </a:p>
          <a:p>
            <a:pPr lvl="1"/>
            <a:r>
              <a:rPr lang="pt-BR" dirty="0"/>
              <a:t>Fórmula:</a:t>
            </a:r>
          </a:p>
          <a:p>
            <a:endParaRPr lang="pt-BR" dirty="0"/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BE9DB274-3033-2A4B-5C14-B5A0F1D89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4649379"/>
            <a:ext cx="281026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9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C13D9-99DF-AA9B-839A-95C2069A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Modelo de Similaridade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60388-523A-545F-6494-F479F120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Desenvolvimento do Algoritmo de Recomendação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Utilização de Similaridade do Cosseno para recomendar 10 itens semelhantes ao que o usuário pesquisou.</a:t>
            </a:r>
          </a:p>
          <a:p>
            <a:pPr lvl="1"/>
            <a:r>
              <a:rPr lang="pt-BR" dirty="0"/>
              <a:t>Exemplos:</a:t>
            </a:r>
          </a:p>
        </p:txBody>
      </p:sp>
      <p:pic>
        <p:nvPicPr>
          <p:cNvPr id="9" name="Imagem 8" descr="Texto&#10;&#10;O conteúdo gerado por IA pode estar incorreto.">
            <a:extLst>
              <a:ext uri="{FF2B5EF4-FFF2-40B4-BE49-F238E27FC236}">
                <a16:creationId xmlns:a16="http://schemas.microsoft.com/office/drawing/2014/main" id="{AD8ECF2A-F09C-DA27-E334-AEFDDE9DB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93" y="3588154"/>
            <a:ext cx="2972215" cy="2600688"/>
          </a:xfrm>
          <a:prstGeom prst="rect">
            <a:avLst/>
          </a:prstGeom>
        </p:spPr>
      </p:pic>
      <p:pic>
        <p:nvPicPr>
          <p:cNvPr id="11" name="Imagem 10" descr="Texto&#10;&#10;O conteúdo gerado por IA pode estar incorreto.">
            <a:extLst>
              <a:ext uri="{FF2B5EF4-FFF2-40B4-BE49-F238E27FC236}">
                <a16:creationId xmlns:a16="http://schemas.microsoft.com/office/drawing/2014/main" id="{D86F45B9-05BD-987A-3FBB-175543FD7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492" y="3578628"/>
            <a:ext cx="335326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730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753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Trebuchet MS</vt:lpstr>
      <vt:lpstr>Wingdings 3</vt:lpstr>
      <vt:lpstr>Facetado</vt:lpstr>
      <vt:lpstr>Sistemas de Recomendações Disney Plus</vt:lpstr>
      <vt:lpstr>Introdução</vt:lpstr>
      <vt:lpstr>Metodologia</vt:lpstr>
      <vt:lpstr>Metodologia</vt:lpstr>
      <vt:lpstr>Análise Exploratória de Dados</vt:lpstr>
      <vt:lpstr>Preparação de Dados </vt:lpstr>
      <vt:lpstr>Preparação de Dados </vt:lpstr>
      <vt:lpstr>Construção do Modelo de Similaridade </vt:lpstr>
      <vt:lpstr>Construção do Modelo de Similaridade</vt:lpstr>
      <vt:lpstr>Construção do Modelo de Similaridade 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Julio Martins</dc:creator>
  <cp:lastModifiedBy>Julio Martins</cp:lastModifiedBy>
  <cp:revision>1</cp:revision>
  <dcterms:created xsi:type="dcterms:W3CDTF">2025-02-22T00:28:51Z</dcterms:created>
  <dcterms:modified xsi:type="dcterms:W3CDTF">2025-02-24T18:24:04Z</dcterms:modified>
</cp:coreProperties>
</file>