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2"/>
    <p:restoredTop sz="94725"/>
  </p:normalViewPr>
  <p:slideViewPr>
    <p:cSldViewPr snapToGrid="0">
      <p:cViewPr varScale="1">
        <p:scale>
          <a:sx n="110" d="100"/>
          <a:sy n="110" d="100"/>
        </p:scale>
        <p:origin x="-20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3E3E5-7A1F-7971-671C-95A1F8619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0E4E6F-6DEE-9700-E0F7-2C677662F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664D4D-6470-306C-3B7D-209AD7AA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3829-0810-1C49-AC24-5B777D526E2B}" type="datetimeFigureOut">
              <a:rPr lang="es-AR" smtClean="0"/>
              <a:t>30/9/24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5D588A-545C-5DB2-2EF1-D2AD4F1D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24DB72-B805-BC27-0518-10B771E0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30EB-F996-3E4F-ACD7-02E08C5647A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394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B0605-D1B8-8CFC-25CA-A1BF7899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B63EBC-90E7-16CE-533D-E4633CCD2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05927C-962C-FBD3-2168-7EF58F92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3829-0810-1C49-AC24-5B777D526E2B}" type="datetimeFigureOut">
              <a:rPr lang="es-AR" smtClean="0"/>
              <a:t>30/9/24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218216-4960-97F5-FD5E-BD8FC2B7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EE0338-3950-2BCE-9A6A-1A5531A3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30EB-F996-3E4F-ACD7-02E08C5647A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965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CEC4F1-D8E7-74B5-4846-D35B276D8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D4128B-0855-82BD-431E-A5F17B818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FB5D29-5C90-6EB4-C86D-F70D24C1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3829-0810-1C49-AC24-5B777D526E2B}" type="datetimeFigureOut">
              <a:rPr lang="es-AR" smtClean="0"/>
              <a:t>30/9/24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3E58D5-85B8-2D1F-53A9-B79B8624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F03C96-8303-4ECA-4488-275067C9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30EB-F996-3E4F-ACD7-02E08C5647A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551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1C545-7D50-7935-BDB8-2E44DBA8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5878DA-F85F-1CCB-58ED-151DC614C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5E0EB0-A0BE-70AF-622D-29013FF2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3829-0810-1C49-AC24-5B777D526E2B}" type="datetimeFigureOut">
              <a:rPr lang="es-AR" smtClean="0"/>
              <a:t>30/9/24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818616-06BD-9F63-4A72-20BE57DF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E0AF11-F1C4-A3CE-712E-99ED33B8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30EB-F996-3E4F-ACD7-02E08C5647A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111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30D1D-20FD-5CB0-2076-33CB21CC1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1FFD8A-78FF-F2E2-2D4E-BC5C37859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DE97EC-1494-39C3-AF04-1E7ABC39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3829-0810-1C49-AC24-5B777D526E2B}" type="datetimeFigureOut">
              <a:rPr lang="es-AR" smtClean="0"/>
              <a:t>30/9/24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F0AF14-A3BD-132E-C5BD-45C17EAA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DACB6D-7C56-6098-70D7-52B9AA41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30EB-F996-3E4F-ACD7-02E08C5647A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221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6F338-42DD-D648-9E95-D0BC746A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A5174B-576F-9780-26C8-0C4FB6E39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CD4810-6ACD-C3E3-82CC-BE60BCF5E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A1E8CF-0541-FE7B-F704-F89DBDFF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3829-0810-1C49-AC24-5B777D526E2B}" type="datetimeFigureOut">
              <a:rPr lang="es-AR" smtClean="0"/>
              <a:t>30/9/24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6F74E4-39B3-CF90-E917-0E7CAE68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0B78D6-78E9-5618-3CF1-5CDD44E3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30EB-F996-3E4F-ACD7-02E08C5647A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310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CBFAE-24A1-BE78-E9D8-697F9D43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A0DC88-3934-AF02-67B5-11DD8FAC2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43F9A8-252A-03C4-9347-40E26C948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3F6841-1392-32A7-D81E-C103ADA11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DEDAA8-6D07-F45E-A2DE-79941F5FA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40399A-CB37-4D15-B5C9-618A294B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3829-0810-1C49-AC24-5B777D526E2B}" type="datetimeFigureOut">
              <a:rPr lang="es-AR" smtClean="0"/>
              <a:t>30/9/24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5329E9-FD67-DBFF-CA5A-965F63A1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4BFD3B-0BFC-E4A3-58AC-E8777A29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30EB-F996-3E4F-ACD7-02E08C5647A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362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8F5E9-C6FF-51BD-1B57-7EE288E0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DD1BBD-854E-1914-33C8-E84247C5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3829-0810-1C49-AC24-5B777D526E2B}" type="datetimeFigureOut">
              <a:rPr lang="es-AR" smtClean="0"/>
              <a:t>30/9/24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C4230F-8C48-181E-9BDC-931D7995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5B9345-4997-65F7-B498-1E25D94C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30EB-F996-3E4F-ACD7-02E08C5647A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121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47219E-1716-E2BE-8635-9FEBD837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3829-0810-1C49-AC24-5B777D526E2B}" type="datetimeFigureOut">
              <a:rPr lang="es-AR" smtClean="0"/>
              <a:t>30/9/24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4557AA6-319E-B47E-C570-ACC82BA7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F348EB-9B5A-99D2-2BD4-63A0AD3A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30EB-F996-3E4F-ACD7-02E08C5647A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258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8310E-E9F1-6701-73E8-CC0EC393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46B413-E3D2-7EF7-BD8C-F1D059F36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096F7E-C3B9-A858-43FD-BBFDB6C96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EBDDAD-407F-363B-7F72-D5A748B1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3829-0810-1C49-AC24-5B777D526E2B}" type="datetimeFigureOut">
              <a:rPr lang="es-AR" smtClean="0"/>
              <a:t>30/9/24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53BAA0-F204-1A9F-9103-7FE28C2F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8D9ECF-0364-111B-0C55-62E8FAA2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30EB-F996-3E4F-ACD7-02E08C5647A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30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C7FAB-A715-2D05-F179-7B2C7055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C43B5A-8AC1-C1FA-B549-924A29DE8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8E9611-8259-F434-8CB4-C7B039ED2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D9058F-48BC-7113-3EF0-7333B550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3829-0810-1C49-AC24-5B777D526E2B}" type="datetimeFigureOut">
              <a:rPr lang="es-AR" smtClean="0"/>
              <a:t>30/9/24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78F1DA-EB3A-9B99-2A64-30A4EBD5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F7C4B4-2A9F-53E2-10DC-AB48E462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30EB-F996-3E4F-ACD7-02E08C5647A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216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32CAF5-233F-F73F-01EB-6FEADDAA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403A3B-C419-23FF-3C04-67736E78F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C6639D-5213-6AE4-4F10-8B39D2B77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B3829-0810-1C49-AC24-5B777D526E2B}" type="datetimeFigureOut">
              <a:rPr lang="es-AR" smtClean="0"/>
              <a:t>30/9/24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0326A-F011-0D97-1596-5D09125C2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D47FFC-FCBE-FED4-0CB4-68AC74556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1C30EB-F996-3E4F-ACD7-02E08C5647A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351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D124272-4B23-3680-4B52-54AC6A449F2A}"/>
              </a:ext>
            </a:extLst>
          </p:cNvPr>
          <p:cNvSpPr txBox="1"/>
          <p:nvPr/>
        </p:nvSpPr>
        <p:spPr>
          <a:xfrm>
            <a:off x="4615487" y="540047"/>
            <a:ext cx="129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Desarrollo</a:t>
            </a:r>
          </a:p>
          <a:p>
            <a:r>
              <a:rPr lang="es-AR" b="1" dirty="0"/>
              <a:t>Sistemas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0CD0557-8F6E-F6B4-CF12-E58FEB7AFF0D}"/>
              </a:ext>
            </a:extLst>
          </p:cNvPr>
          <p:cNvSpPr txBox="1"/>
          <p:nvPr/>
        </p:nvSpPr>
        <p:spPr>
          <a:xfrm>
            <a:off x="2816548" y="259541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Redes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560670D-29B7-A341-3605-222F89DBCBB9}"/>
              </a:ext>
            </a:extLst>
          </p:cNvPr>
          <p:cNvSpPr txBox="1"/>
          <p:nvPr/>
        </p:nvSpPr>
        <p:spPr>
          <a:xfrm>
            <a:off x="2713604" y="1376223"/>
            <a:ext cx="110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Análisis</a:t>
            </a:r>
          </a:p>
          <a:p>
            <a:r>
              <a:rPr lang="es-AR" dirty="0"/>
              <a:t>Sistemas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E76CD85-F9AD-40B7-2FA7-354220EBD7C5}"/>
              </a:ext>
            </a:extLst>
          </p:cNvPr>
          <p:cNvSpPr txBox="1"/>
          <p:nvPr/>
        </p:nvSpPr>
        <p:spPr>
          <a:xfrm>
            <a:off x="4287800" y="3290522"/>
            <a:ext cx="2028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Prácticas</a:t>
            </a:r>
          </a:p>
          <a:p>
            <a:r>
              <a:rPr lang="es-AR" dirty="0"/>
              <a:t>Profesionalizantes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27CD273-56C5-35EC-0CE4-7744EAEC47C3}"/>
              </a:ext>
            </a:extLst>
          </p:cNvPr>
          <p:cNvSpPr txBox="1"/>
          <p:nvPr/>
        </p:nvSpPr>
        <p:spPr>
          <a:xfrm>
            <a:off x="4336629" y="1324511"/>
            <a:ext cx="1571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Programación</a:t>
            </a:r>
          </a:p>
          <a:p>
            <a:r>
              <a:rPr lang="es-AR" dirty="0"/>
              <a:t>s/Redes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E420C9E-74BD-04AB-330C-DB6AAC40876A}"/>
              </a:ext>
            </a:extLst>
          </p:cNvPr>
          <p:cNvSpPr txBox="1"/>
          <p:nvPr/>
        </p:nvSpPr>
        <p:spPr>
          <a:xfrm>
            <a:off x="4336629" y="1981476"/>
            <a:ext cx="1931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Administración</a:t>
            </a:r>
          </a:p>
          <a:p>
            <a:r>
              <a:rPr lang="es-AR" dirty="0"/>
              <a:t>Sistemas y Redes</a:t>
            </a:r>
          </a:p>
          <a:p>
            <a:r>
              <a:rPr lang="es-AR" dirty="0"/>
              <a:t>Computadoras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69DDD94-4270-841C-50AC-3A6D29BE0362}"/>
              </a:ext>
            </a:extLst>
          </p:cNvPr>
          <p:cNvSpPr txBox="1"/>
          <p:nvPr/>
        </p:nvSpPr>
        <p:spPr>
          <a:xfrm>
            <a:off x="695391" y="420745"/>
            <a:ext cx="121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Lab</a:t>
            </a:r>
            <a:r>
              <a:rPr lang="es-AR" dirty="0"/>
              <a:t>. </a:t>
            </a:r>
            <a:r>
              <a:rPr lang="es-AR" dirty="0" err="1"/>
              <a:t>Alg</a:t>
            </a:r>
            <a:r>
              <a:rPr lang="es-AR" dirty="0"/>
              <a:t>. </a:t>
            </a:r>
          </a:p>
          <a:p>
            <a:r>
              <a:rPr lang="es-AR" dirty="0" err="1"/>
              <a:t>Estr.Datos</a:t>
            </a: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F81502-E7A6-8D1A-927C-4666110A8706}"/>
              </a:ext>
            </a:extLst>
          </p:cNvPr>
          <p:cNvSpPr txBox="1"/>
          <p:nvPr/>
        </p:nvSpPr>
        <p:spPr>
          <a:xfrm>
            <a:off x="852068" y="1324512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Base de</a:t>
            </a:r>
          </a:p>
          <a:p>
            <a:r>
              <a:rPr lang="es-AR" dirty="0"/>
              <a:t>Datos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A236398-CC4A-6781-E50E-71021C615457}"/>
              </a:ext>
            </a:extLst>
          </p:cNvPr>
          <p:cNvSpPr txBox="1"/>
          <p:nvPr/>
        </p:nvSpPr>
        <p:spPr>
          <a:xfrm>
            <a:off x="717612" y="2409033"/>
            <a:ext cx="1686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Organización</a:t>
            </a:r>
          </a:p>
          <a:p>
            <a:r>
              <a:rPr lang="es-AR" dirty="0"/>
              <a:t>Computadoras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4E79043-E769-136E-9999-615B369E4A50}"/>
              </a:ext>
            </a:extLst>
          </p:cNvPr>
          <p:cNvSpPr txBox="1"/>
          <p:nvPr/>
        </p:nvSpPr>
        <p:spPr>
          <a:xfrm>
            <a:off x="853024" y="3613688"/>
            <a:ext cx="1442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Proyecto</a:t>
            </a:r>
          </a:p>
          <a:p>
            <a:r>
              <a:rPr lang="es-AR" dirty="0"/>
              <a:t>Informático I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5008364-BC80-22FB-7E3E-18336667A45A}"/>
              </a:ext>
            </a:extLst>
          </p:cNvPr>
          <p:cNvSpPr txBox="1"/>
          <p:nvPr/>
        </p:nvSpPr>
        <p:spPr>
          <a:xfrm>
            <a:off x="929012" y="4449011"/>
            <a:ext cx="1737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Lógica</a:t>
            </a:r>
          </a:p>
          <a:p>
            <a:r>
              <a:rPr lang="es-AR" dirty="0"/>
              <a:t>Computacional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2F2E208-8A37-237C-276C-14EAA8D78A66}"/>
              </a:ext>
            </a:extLst>
          </p:cNvPr>
          <p:cNvSpPr txBox="1"/>
          <p:nvPr/>
        </p:nvSpPr>
        <p:spPr>
          <a:xfrm>
            <a:off x="2502925" y="540048"/>
            <a:ext cx="1619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Adm</a:t>
            </a:r>
            <a:r>
              <a:rPr lang="es-AR" dirty="0"/>
              <a:t>. Gestión</a:t>
            </a:r>
          </a:p>
          <a:p>
            <a:r>
              <a:rPr lang="es-AR" dirty="0"/>
              <a:t>Base de Datos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818B269-BEAC-9D36-0F14-087EC9C87D94}"/>
              </a:ext>
            </a:extLst>
          </p:cNvPr>
          <p:cNvSpPr txBox="1"/>
          <p:nvPr/>
        </p:nvSpPr>
        <p:spPr>
          <a:xfrm>
            <a:off x="2713604" y="203970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LPPOO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E286380-3581-1F77-3DD2-8BC3CA3567EC}"/>
              </a:ext>
            </a:extLst>
          </p:cNvPr>
          <p:cNvSpPr txBox="1"/>
          <p:nvPr/>
        </p:nvSpPr>
        <p:spPr>
          <a:xfrm>
            <a:off x="2546538" y="3613688"/>
            <a:ext cx="1502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Proyecto</a:t>
            </a:r>
          </a:p>
          <a:p>
            <a:r>
              <a:rPr lang="es-AR" dirty="0"/>
              <a:t>Informático II</a:t>
            </a:r>
          </a:p>
        </p:txBody>
      </p:sp>
    </p:spTree>
    <p:extLst>
      <p:ext uri="{BB962C8B-B14F-4D97-AF65-F5344CB8AC3E}">
        <p14:creationId xmlns:p14="http://schemas.microsoft.com/office/powerpoint/2010/main" val="402862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6168E-D333-04E5-B259-928FB46BA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065E40D-98D4-4A1E-1C02-CAF52F41FD22}"/>
              </a:ext>
            </a:extLst>
          </p:cNvPr>
          <p:cNvSpPr txBox="1"/>
          <p:nvPr/>
        </p:nvSpPr>
        <p:spPr>
          <a:xfrm>
            <a:off x="2409825" y="439697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Base de</a:t>
            </a:r>
          </a:p>
          <a:p>
            <a:r>
              <a:rPr lang="es-AR" dirty="0"/>
              <a:t>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43AFEA1-9B64-87E0-C604-12F8B714BE5C}"/>
              </a:ext>
            </a:extLst>
          </p:cNvPr>
          <p:cNvSpPr txBox="1"/>
          <p:nvPr/>
        </p:nvSpPr>
        <p:spPr>
          <a:xfrm>
            <a:off x="0" y="439046"/>
            <a:ext cx="121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Lab</a:t>
            </a:r>
            <a:r>
              <a:rPr lang="es-AR" dirty="0"/>
              <a:t>. </a:t>
            </a:r>
            <a:r>
              <a:rPr lang="es-AR" dirty="0" err="1"/>
              <a:t>Alg</a:t>
            </a:r>
            <a:r>
              <a:rPr lang="es-AR" dirty="0"/>
              <a:t>. </a:t>
            </a:r>
          </a:p>
          <a:p>
            <a:r>
              <a:rPr lang="es-AR" dirty="0" err="1"/>
              <a:t>Estr.Datos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2629A96-D299-DC82-A9D7-F25299A4C542}"/>
              </a:ext>
            </a:extLst>
          </p:cNvPr>
          <p:cNvSpPr txBox="1"/>
          <p:nvPr/>
        </p:nvSpPr>
        <p:spPr>
          <a:xfrm>
            <a:off x="4583238" y="439697"/>
            <a:ext cx="1442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Proyecto</a:t>
            </a:r>
          </a:p>
          <a:p>
            <a:r>
              <a:rPr lang="es-AR" dirty="0"/>
              <a:t>Informático I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298E428-3A60-FF02-787C-D6C656FC67B6}"/>
              </a:ext>
            </a:extLst>
          </p:cNvPr>
          <p:cNvSpPr txBox="1"/>
          <p:nvPr/>
        </p:nvSpPr>
        <p:spPr>
          <a:xfrm>
            <a:off x="2038130" y="1461166"/>
            <a:ext cx="1619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Adm</a:t>
            </a:r>
            <a:r>
              <a:rPr lang="es-AR" dirty="0"/>
              <a:t>. Gestión</a:t>
            </a:r>
          </a:p>
          <a:p>
            <a:r>
              <a:rPr lang="es-AR" dirty="0"/>
              <a:t>Base de Datos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702D79E-B2CB-A5C6-CB84-53078E45F1DC}"/>
              </a:ext>
            </a:extLst>
          </p:cNvPr>
          <p:cNvSpPr txBox="1"/>
          <p:nvPr/>
        </p:nvSpPr>
        <p:spPr>
          <a:xfrm>
            <a:off x="156677" y="159966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LPPOO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A7A9C36-A376-C033-45B9-A38F33753E3E}"/>
              </a:ext>
            </a:extLst>
          </p:cNvPr>
          <p:cNvSpPr txBox="1"/>
          <p:nvPr/>
        </p:nvSpPr>
        <p:spPr>
          <a:xfrm>
            <a:off x="7219727" y="439047"/>
            <a:ext cx="1737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Lógica</a:t>
            </a:r>
          </a:p>
          <a:p>
            <a:r>
              <a:rPr lang="es-AR" dirty="0"/>
              <a:t>Computacional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F51DFEE-295A-E83B-484A-C46B175DA7B2}"/>
              </a:ext>
            </a:extLst>
          </p:cNvPr>
          <p:cNvSpPr txBox="1"/>
          <p:nvPr/>
        </p:nvSpPr>
        <p:spPr>
          <a:xfrm>
            <a:off x="10150463" y="248928"/>
            <a:ext cx="1686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Organización</a:t>
            </a:r>
          </a:p>
          <a:p>
            <a:r>
              <a:rPr lang="es-AR" dirty="0"/>
              <a:t>Computadoras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937BD39-3BD4-3B54-6F56-7D225422ED75}"/>
              </a:ext>
            </a:extLst>
          </p:cNvPr>
          <p:cNvSpPr txBox="1"/>
          <p:nvPr/>
        </p:nvSpPr>
        <p:spPr>
          <a:xfrm>
            <a:off x="10741348" y="159966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Redes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9D8BE9D-A7F8-79D0-4572-615199A30670}"/>
              </a:ext>
            </a:extLst>
          </p:cNvPr>
          <p:cNvSpPr txBox="1"/>
          <p:nvPr/>
        </p:nvSpPr>
        <p:spPr>
          <a:xfrm>
            <a:off x="3936746" y="2905574"/>
            <a:ext cx="129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Desarrollo</a:t>
            </a:r>
          </a:p>
          <a:p>
            <a:r>
              <a:rPr lang="es-AR" b="1" dirty="0"/>
              <a:t>Sistemas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5563CFD-786C-85A9-E1BF-F5CB073743CF}"/>
              </a:ext>
            </a:extLst>
          </p:cNvPr>
          <p:cNvSpPr txBox="1"/>
          <p:nvPr/>
        </p:nvSpPr>
        <p:spPr>
          <a:xfrm>
            <a:off x="4824909" y="1404921"/>
            <a:ext cx="110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Análisis</a:t>
            </a:r>
          </a:p>
          <a:p>
            <a:r>
              <a:rPr lang="es-AR" dirty="0"/>
              <a:t>Sistemas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8F33798-A6B7-A6AF-4F2D-0956F5C37814}"/>
              </a:ext>
            </a:extLst>
          </p:cNvPr>
          <p:cNvSpPr txBox="1"/>
          <p:nvPr/>
        </p:nvSpPr>
        <p:spPr>
          <a:xfrm>
            <a:off x="6835337" y="1322667"/>
            <a:ext cx="1502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Proyecto</a:t>
            </a:r>
          </a:p>
          <a:p>
            <a:r>
              <a:rPr lang="es-AR" dirty="0"/>
              <a:t>Informático II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3DA6CD5-D49D-8B23-C8F8-E03AD7F914D8}"/>
              </a:ext>
            </a:extLst>
          </p:cNvPr>
          <p:cNvSpPr txBox="1"/>
          <p:nvPr/>
        </p:nvSpPr>
        <p:spPr>
          <a:xfrm>
            <a:off x="10028410" y="3429000"/>
            <a:ext cx="1931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Administración</a:t>
            </a:r>
          </a:p>
          <a:p>
            <a:r>
              <a:rPr lang="es-AR" dirty="0"/>
              <a:t>Sistemas y Redes</a:t>
            </a:r>
          </a:p>
          <a:p>
            <a:r>
              <a:rPr lang="es-AR" dirty="0"/>
              <a:t>Computadoras</a:t>
            </a:r>
          </a:p>
        </p:txBody>
      </p:sp>
    </p:spTree>
    <p:extLst>
      <p:ext uri="{BB962C8B-B14F-4D97-AF65-F5344CB8AC3E}">
        <p14:creationId xmlns:p14="http://schemas.microsoft.com/office/powerpoint/2010/main" val="1026619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80</Words>
  <Application>Microsoft Macintosh PowerPoint</Application>
  <PresentationFormat>Panorámica</PresentationFormat>
  <Paragraphs>50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Mansilla Julio Esteban</dc:creator>
  <cp:lastModifiedBy>Mansilla Julio Esteban</cp:lastModifiedBy>
  <cp:revision>1</cp:revision>
  <dcterms:created xsi:type="dcterms:W3CDTF">2024-09-30T13:40:52Z</dcterms:created>
  <dcterms:modified xsi:type="dcterms:W3CDTF">2024-09-30T16:27:16Z</dcterms:modified>
</cp:coreProperties>
</file>