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6" r:id="rId9"/>
    <p:sldId id="267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" initials="J" lastIdx="1" clrIdx="0">
    <p:extLst>
      <p:ext uri="{19B8F6BF-5375-455C-9EA6-DF929625EA0E}">
        <p15:presenceInfo xmlns:p15="http://schemas.microsoft.com/office/powerpoint/2012/main" userId="Jo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C619-EFE6-4498-A7C2-0404F53FD42D}" type="datetimeFigureOut">
              <a:rPr lang="es-ES" smtClean="0"/>
              <a:t>15/05/2017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58FF2-EB21-4521-8637-C7014F5AFE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12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Producto máximo con suma fija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Jose Antonio Ruiz Millán</a:t>
            </a:r>
          </a:p>
          <a:p>
            <a:r>
              <a:rPr lang="es-ES" dirty="0"/>
              <a:t>Julio Antonio Fresneda García</a:t>
            </a:r>
          </a:p>
          <a:p>
            <a:r>
              <a:rPr lang="es-ES" dirty="0"/>
              <a:t>Adrián Peláez Vegas</a:t>
            </a:r>
          </a:p>
          <a:p>
            <a:r>
              <a:rPr lang="es-ES" dirty="0"/>
              <a:t>Alejandro Rodríguez Muñoz</a:t>
            </a:r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 una recurrencia: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279032" cy="4349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Sabiendo la solución al problema, podemos plantear una ecuación recurrente que solucione el problema: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000" dirty="0" smtClean="0"/>
              <a:t>Un ejemplo de uso: </a:t>
            </a:r>
            <a:r>
              <a:rPr lang="es-AR" sz="2000" dirty="0"/>
              <a:t>Producto máximo de tres números cuya suma resulte </a:t>
            </a:r>
            <a:r>
              <a:rPr lang="es-AR" sz="2000" dirty="0" smtClean="0"/>
              <a:t>9.</a:t>
            </a:r>
          </a:p>
          <a:p>
            <a:pPr marL="0" indent="0">
              <a:buNone/>
            </a:pPr>
            <a:r>
              <a:rPr lang="es-AR" sz="1600" dirty="0" smtClean="0"/>
              <a:t>	Anticipadamente, podemos saber la solución sustituyendo en la fórmula (C/n)^n: (9/3)^3 = 27</a:t>
            </a:r>
          </a:p>
          <a:p>
            <a:pPr marL="0" indent="0">
              <a:buNone/>
            </a:pPr>
            <a:r>
              <a:rPr lang="es-AR" sz="2000" dirty="0" smtClean="0"/>
              <a:t>Vamos a resolverlo con la ecuación recurrente, para comprobar si es correcta: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Como vemos, la ecuación es correcta.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41729" y="3352799"/>
            <a:ext cx="5354572" cy="404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/>
          <p:nvPr/>
        </p:nvPicPr>
        <p:blipFill rotWithShape="1">
          <a:blip r:embed="rId3"/>
          <a:srcRect t="10714"/>
          <a:stretch/>
        </p:blipFill>
        <p:spPr bwMode="auto">
          <a:xfrm>
            <a:off x="2244744" y="5281611"/>
            <a:ext cx="7148541" cy="376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66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visual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62553"/>
            <a:ext cx="9613861" cy="3599316"/>
          </a:xfrm>
        </p:spPr>
        <p:txBody>
          <a:bodyPr/>
          <a:lstStyle/>
          <a:p>
            <a:r>
              <a:rPr lang="es-AR" dirty="0"/>
              <a:t>Vamos a comprobar visualmente cómo se resuelve el problema mediante PD para poder apreciar la naturaleza de “etapa a etapa”. En este ejemplo, buscaremos 4 números que sumen 100 y cuyo producto sea máximo.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7" y="4479135"/>
            <a:ext cx="7559055" cy="1999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7" y="3966439"/>
            <a:ext cx="7559055" cy="25511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" y="3638779"/>
            <a:ext cx="7559055" cy="2904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8" y="3820135"/>
            <a:ext cx="7559055" cy="28437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9" y="3518383"/>
            <a:ext cx="7559055" cy="314554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03880" y="3280746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Como </a:t>
            </a:r>
            <a:r>
              <a:rPr lang="es-AR" dirty="0"/>
              <a:t>vemos, en cada </a:t>
            </a:r>
            <a:r>
              <a:rPr lang="es-AR" dirty="0" smtClean="0"/>
              <a:t>recurrencia</a:t>
            </a:r>
          </a:p>
          <a:p>
            <a:r>
              <a:rPr lang="es-AR" dirty="0" smtClean="0"/>
              <a:t>se </a:t>
            </a:r>
            <a:r>
              <a:rPr lang="es-AR" dirty="0"/>
              <a:t>resuelve una etapa, </a:t>
            </a:r>
            <a:r>
              <a:rPr lang="es-AR" dirty="0" smtClean="0"/>
              <a:t>es </a:t>
            </a:r>
            <a:r>
              <a:rPr lang="es-AR" dirty="0"/>
              <a:t>decir, </a:t>
            </a:r>
            <a:endParaRPr lang="es-AR" dirty="0" smtClean="0"/>
          </a:p>
          <a:p>
            <a:r>
              <a:rPr lang="es-AR" dirty="0" smtClean="0"/>
              <a:t>uno </a:t>
            </a:r>
            <a:r>
              <a:rPr lang="es-AR" dirty="0"/>
              <a:t>de los 4 números que son solución.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85538" y="4284208"/>
            <a:ext cx="4113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Se </a:t>
            </a:r>
            <a:r>
              <a:rPr lang="es-AR" dirty="0"/>
              <a:t>ve claramente como sigue el POB, </a:t>
            </a:r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/>
              <a:t>el que en un problema de n </a:t>
            </a:r>
            <a:r>
              <a:rPr lang="es-AR" dirty="0" smtClean="0"/>
              <a:t>etapas</a:t>
            </a:r>
          </a:p>
          <a:p>
            <a:r>
              <a:rPr lang="es-AR" dirty="0" smtClean="0"/>
              <a:t>encuentra </a:t>
            </a:r>
            <a:r>
              <a:rPr lang="es-AR" dirty="0"/>
              <a:t>la solución óptima </a:t>
            </a:r>
            <a:r>
              <a:rPr lang="es-AR" dirty="0" smtClean="0"/>
              <a:t>para</a:t>
            </a:r>
          </a:p>
          <a:p>
            <a:r>
              <a:rPr lang="es-AR" dirty="0" smtClean="0"/>
              <a:t>una </a:t>
            </a:r>
            <a:r>
              <a:rPr lang="es-AR" dirty="0"/>
              <a:t>etapa y se vuelve a </a:t>
            </a:r>
            <a:r>
              <a:rPr lang="es-AR" dirty="0" smtClean="0"/>
              <a:t>resolver </a:t>
            </a:r>
          </a:p>
          <a:p>
            <a:r>
              <a:rPr lang="es-AR" dirty="0" smtClean="0"/>
              <a:t>el </a:t>
            </a:r>
            <a:r>
              <a:rPr lang="es-AR" dirty="0"/>
              <a:t>problema para </a:t>
            </a:r>
            <a:r>
              <a:rPr lang="es-AR" dirty="0" smtClean="0"/>
              <a:t>las n-1 </a:t>
            </a:r>
            <a:r>
              <a:rPr lang="es-AR" dirty="0"/>
              <a:t>etapas </a:t>
            </a:r>
            <a:endParaRPr lang="es-AR" dirty="0" smtClean="0"/>
          </a:p>
          <a:p>
            <a:r>
              <a:rPr lang="es-AR" dirty="0" smtClean="0"/>
              <a:t>restantes</a:t>
            </a:r>
            <a:r>
              <a:rPr lang="es-AR" dirty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985538" y="6209699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solución es 25 x 25 x 25 x 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3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 (eficiencia O(</a:t>
            </a:r>
            <a:r>
              <a:rPr lang="es-ES" dirty="0" err="1" smtClean="0"/>
              <a:t>nM</a:t>
            </a:r>
            <a:r>
              <a:rPr lang="es-ES" dirty="0" smtClean="0"/>
              <a:t>)):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34605" t="33924" r="23101" b="35163"/>
          <a:stretch/>
        </p:blipFill>
        <p:spPr bwMode="auto">
          <a:xfrm>
            <a:off x="3019425" y="2829877"/>
            <a:ext cx="6049549" cy="2485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18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en C++:</a:t>
            </a:r>
            <a:endParaRPr lang="es-ES" dirty="0"/>
          </a:p>
        </p:txBody>
      </p:sp>
      <p:pic>
        <p:nvPicPr>
          <p:cNvPr id="7" name="Imagen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t="13405" r="44632" b="26650"/>
          <a:stretch/>
        </p:blipFill>
        <p:spPr bwMode="auto">
          <a:xfrm>
            <a:off x="680320" y="2171699"/>
            <a:ext cx="5322905" cy="448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529388" y="2500313"/>
            <a:ext cx="40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Vamos a poner a prueba el algoritmo:</a:t>
            </a:r>
            <a:endParaRPr lang="es-ES" dirty="0"/>
          </a:p>
        </p:txBody>
      </p:sp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t="75510" r="44632" b="13824"/>
          <a:stretch/>
        </p:blipFill>
        <p:spPr bwMode="auto">
          <a:xfrm>
            <a:off x="6529387" y="3024187"/>
            <a:ext cx="5462389" cy="819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657975" y="429839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El resultado de la ejecución es:</a:t>
            </a:r>
          </a:p>
        </p:txBody>
      </p:sp>
      <p:pic>
        <p:nvPicPr>
          <p:cNvPr id="13" name="Imagen 12" descr="https://raw.githubusercontent.com/josebummer/ALGP3/master/Ejercicio%201/Screenshot%20from%202017-05-09%2021-54-18.png?token=AWUMB50J9W1THVA_o2SWA-5LboncgPf7ks5ZG1-ywA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80" y="4822225"/>
            <a:ext cx="5513602" cy="422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6657975" y="5750903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vemos, el algoritmo funciona</a:t>
            </a:r>
          </a:p>
          <a:p>
            <a:r>
              <a:rPr lang="es-ES" dirty="0" smtClean="0"/>
              <a:t>correctamente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78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problema: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Dado </a:t>
            </a:r>
            <a:r>
              <a:rPr lang="es-AR" i="1" dirty="0"/>
              <a:t>C</a:t>
            </a:r>
            <a:r>
              <a:rPr lang="es-AR" dirty="0"/>
              <a:t>, un número no negativo, ¿cuál es el mayor valor que podemos obtener multiplicando </a:t>
            </a:r>
            <a:r>
              <a:rPr lang="es-AR" i="1" dirty="0"/>
              <a:t>n</a:t>
            </a:r>
            <a:r>
              <a:rPr lang="es-AR" dirty="0"/>
              <a:t> números naturales que sumen </a:t>
            </a:r>
            <a:r>
              <a:rPr lang="es-AR" i="1" dirty="0"/>
              <a:t>C</a:t>
            </a:r>
            <a:r>
              <a:rPr lang="es-AR" dirty="0"/>
              <a:t>?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Más técnicamente, buscamos: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Maximizar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Sujeto a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9" name="Imagen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54" y="4107714"/>
            <a:ext cx="2382338" cy="340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n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54" y="4607965"/>
            <a:ext cx="2922723" cy="341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9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 resolver con PD?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ello, el problema debe cumplir:</a:t>
            </a:r>
          </a:p>
          <a:p>
            <a:r>
              <a:rPr lang="es-ES" dirty="0"/>
              <a:t>Naturaleza N-</a:t>
            </a:r>
            <a:r>
              <a:rPr lang="es-ES" dirty="0" err="1"/>
              <a:t>etápica</a:t>
            </a:r>
            <a:r>
              <a:rPr lang="es-ES" dirty="0"/>
              <a:t>.</a:t>
            </a:r>
          </a:p>
          <a:p>
            <a:r>
              <a:rPr lang="es-ES" dirty="0"/>
              <a:t>Cumplimiento del POB.</a:t>
            </a:r>
          </a:p>
          <a:p>
            <a:r>
              <a:rPr lang="es-ES" dirty="0"/>
              <a:t>Planteamiento de una ecuación de recurrencia.</a:t>
            </a:r>
          </a:p>
          <a:p>
            <a:r>
              <a:rPr lang="es-ES" dirty="0"/>
              <a:t>Encontrar soluciones optimas.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4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Naturaleza N-</a:t>
            </a:r>
            <a:r>
              <a:rPr lang="es-ES" dirty="0" err="1"/>
              <a:t>etápica</a:t>
            </a:r>
            <a:r>
              <a:rPr lang="es-ES" dirty="0"/>
              <a:t>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Sabemos que es un problema n-</a:t>
            </a:r>
            <a:r>
              <a:rPr lang="es-AR" dirty="0" err="1"/>
              <a:t>etápico</a:t>
            </a:r>
            <a:r>
              <a:rPr lang="es-AR" dirty="0"/>
              <a:t>, ya que tenemos:</a:t>
            </a:r>
            <a:endParaRPr lang="es-ES" dirty="0"/>
          </a:p>
          <a:p>
            <a:r>
              <a:rPr lang="es-ES" i="1" dirty="0" smtClean="0"/>
              <a:t>MAX(</a:t>
            </a:r>
            <a:r>
              <a:rPr lang="es-ES" i="1" dirty="0" err="1" smtClean="0"/>
              <a:t>k,C</a:t>
            </a:r>
            <a:r>
              <a:rPr lang="es-ES" i="1" dirty="0" smtClean="0"/>
              <a:t>)</a:t>
            </a:r>
            <a:r>
              <a:rPr lang="es-ES" dirty="0" smtClean="0"/>
              <a:t> como el máximo producto alcanzable</a:t>
            </a:r>
          </a:p>
          <a:p>
            <a:r>
              <a:rPr lang="es-ES" i="1" dirty="0"/>
              <a:t>x</a:t>
            </a:r>
            <a:r>
              <a:rPr lang="es-ES" dirty="0" smtClean="0"/>
              <a:t> </a:t>
            </a:r>
            <a:r>
              <a:rPr lang="es-AR" dirty="0"/>
              <a:t>como el valor de la primera subdivisión, es decir, del número que, al sumarse con las </a:t>
            </a:r>
            <a:r>
              <a:rPr lang="es-AR" i="1" dirty="0" smtClean="0"/>
              <a:t>n-1</a:t>
            </a:r>
            <a:r>
              <a:rPr lang="es-AR" dirty="0" smtClean="0"/>
              <a:t> partes restantes, resulte C</a:t>
            </a:r>
          </a:p>
          <a:p>
            <a:r>
              <a:rPr lang="es-AR" i="1" dirty="0" smtClean="0"/>
              <a:t>(C-x) </a:t>
            </a:r>
            <a:r>
              <a:rPr lang="es-AR" dirty="0" smtClean="0"/>
              <a:t>como el valor de la suma de las </a:t>
            </a:r>
            <a:r>
              <a:rPr lang="es-AR" i="1" dirty="0" smtClean="0"/>
              <a:t>n-1</a:t>
            </a:r>
            <a:r>
              <a:rPr lang="es-AR" dirty="0" smtClean="0"/>
              <a:t> partes restantes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 del POB: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26526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Vamos a verificar el POB mediante reducción al absurdo.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355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 del POB: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67054"/>
            <a:ext cx="11511679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Vamos a verificar el POB mediante reducción al absurdo.</a:t>
            </a:r>
          </a:p>
          <a:p>
            <a:pPr marL="0" indent="0">
              <a:buNone/>
            </a:pPr>
            <a:r>
              <a:rPr lang="es-ES" sz="2000" dirty="0" smtClean="0"/>
              <a:t>La principal propiedad del POB es que si una solución es óptima, todas las </a:t>
            </a:r>
            <a:r>
              <a:rPr lang="es-ES" sz="2000" dirty="0" err="1" smtClean="0"/>
              <a:t>subsoluciones</a:t>
            </a:r>
            <a:r>
              <a:rPr lang="es-ES" sz="2000" dirty="0" smtClean="0"/>
              <a:t> de ésta también son óptimas. Pues bien: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Sea                          k enteros que suman C y cuyo producto es máximo (solución óptima)</a:t>
            </a:r>
          </a:p>
          <a:p>
            <a:pPr marL="0" indent="0">
              <a:buNone/>
            </a:pPr>
            <a:r>
              <a:rPr lang="es-ES" sz="2000" dirty="0" smtClean="0"/>
              <a:t>Se ha obtenido       como entero óptimo, por lo que                      debe ser un subconjunto óptimo. De no ser óptimo:</a:t>
            </a:r>
          </a:p>
          <a:p>
            <a:r>
              <a:rPr lang="es-ES" sz="2000" dirty="0" smtClean="0"/>
              <a:t>Sea                  una solución óptima, y por lo tanto, mejor que </a:t>
            </a:r>
          </a:p>
          <a:p>
            <a:r>
              <a:rPr lang="es-ES" sz="2000" dirty="0" smtClean="0"/>
              <a:t>Entonces,                       &gt;</a:t>
            </a:r>
          </a:p>
          <a:p>
            <a:r>
              <a:rPr lang="es-ES" sz="2000" dirty="0" smtClean="0"/>
              <a:t>Por lo tanto,                               &gt;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Esto es una contradicción, puesto que hemos partido de la hipótesis de que                            es solución óptima. Por lo tanto, el POB se puede verificar, y aplicar a este problema.</a:t>
            </a:r>
            <a:endParaRPr lang="es-ES" sz="1600" dirty="0" smtClean="0"/>
          </a:p>
          <a:p>
            <a:endParaRPr lang="es-ES" dirty="0"/>
          </a:p>
        </p:txBody>
      </p:sp>
      <p:pic>
        <p:nvPicPr>
          <p:cNvPr id="10" name="Imagen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98" y="3310916"/>
            <a:ext cx="1741463" cy="2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17"/>
          <a:stretch/>
        </p:blipFill>
        <p:spPr>
          <a:xfrm>
            <a:off x="2579442" y="3715997"/>
            <a:ext cx="279359" cy="240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6" t="1" b="-2"/>
          <a:stretch/>
        </p:blipFill>
        <p:spPr bwMode="auto">
          <a:xfrm>
            <a:off x="6746460" y="3733188"/>
            <a:ext cx="1469299" cy="289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7" t="3978" b="-1"/>
          <a:stretch/>
        </p:blipFill>
        <p:spPr bwMode="auto">
          <a:xfrm>
            <a:off x="1500286" y="4393991"/>
            <a:ext cx="1117321" cy="240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6" t="1" b="-2"/>
          <a:stretch/>
        </p:blipFill>
        <p:spPr bwMode="auto">
          <a:xfrm>
            <a:off x="8215759" y="4382041"/>
            <a:ext cx="1469299" cy="289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n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9" t="428"/>
          <a:stretch/>
        </p:blipFill>
        <p:spPr bwMode="auto">
          <a:xfrm>
            <a:off x="2273428" y="4792994"/>
            <a:ext cx="1420265" cy="2529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t="-4703"/>
          <a:stretch/>
        </p:blipFill>
        <p:spPr bwMode="auto">
          <a:xfrm>
            <a:off x="4150178" y="4793622"/>
            <a:ext cx="1593051" cy="272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37" y="5204080"/>
            <a:ext cx="2186854" cy="278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n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07" y="5204081"/>
            <a:ext cx="1993029" cy="278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920" y="5983317"/>
            <a:ext cx="1741463" cy="2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70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Podemos plantear la siguiente función: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3880" t="2084"/>
          <a:stretch/>
        </p:blipFill>
        <p:spPr bwMode="auto">
          <a:xfrm>
            <a:off x="1568662" y="3384055"/>
            <a:ext cx="8725520" cy="752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97280" y="4820194"/>
            <a:ext cx="10580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Como podemos observar, la función resuelve el problema “etapa a etapa”, es decir, </a:t>
            </a:r>
          </a:p>
          <a:p>
            <a:r>
              <a:rPr lang="es-AR" dirty="0" smtClean="0"/>
              <a:t>en </a:t>
            </a:r>
            <a:r>
              <a:rPr lang="es-AR" dirty="0"/>
              <a:t>un problema de n etapas, </a:t>
            </a:r>
            <a:r>
              <a:rPr lang="es-AR" dirty="0" smtClean="0"/>
              <a:t>la función encuentra </a:t>
            </a:r>
            <a:r>
              <a:rPr lang="es-AR" dirty="0"/>
              <a:t>la solución óptima para una etapa </a:t>
            </a:r>
            <a:r>
              <a:rPr lang="es-AR" dirty="0" smtClean="0"/>
              <a:t>y </a:t>
            </a:r>
            <a:r>
              <a:rPr lang="es-AR" dirty="0"/>
              <a:t>vuelve </a:t>
            </a:r>
            <a:r>
              <a:rPr lang="es-AR" dirty="0" smtClean="0"/>
              <a:t>a</a:t>
            </a:r>
          </a:p>
          <a:p>
            <a:r>
              <a:rPr lang="es-AR" dirty="0"/>
              <a:t>l</a:t>
            </a:r>
            <a:r>
              <a:rPr lang="es-AR" dirty="0" smtClean="0"/>
              <a:t>lamarse para resolver el </a:t>
            </a:r>
            <a:r>
              <a:rPr lang="es-AR" dirty="0"/>
              <a:t>problema para las n-1 etapas restantes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La solución óptima para cada etapa es el valor de </a:t>
            </a:r>
            <a:r>
              <a:rPr lang="es-AR" i="1" dirty="0" smtClean="0"/>
              <a:t>x </a:t>
            </a:r>
            <a:r>
              <a:rPr lang="es-AR" dirty="0" smtClean="0"/>
              <a:t>(siendo </a:t>
            </a:r>
            <a:r>
              <a:rPr lang="es-AR" i="1" dirty="0" smtClean="0"/>
              <a:t>x</a:t>
            </a:r>
            <a:r>
              <a:rPr lang="es-AR" dirty="0" smtClean="0"/>
              <a:t> un valor que pertenece a [1,C] que se </a:t>
            </a:r>
          </a:p>
          <a:p>
            <a:r>
              <a:rPr lang="es-AR" dirty="0" smtClean="0"/>
              <a:t>calcula sacando el máximo a la función entre corchetes)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524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4296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Sabemos de antemano que:</a:t>
            </a:r>
          </a:p>
          <a:p>
            <a:pPr lvl="1"/>
            <a:r>
              <a:rPr lang="es-ES" dirty="0" smtClean="0"/>
              <a:t> MAX(k,0) = 0 para todo k &gt;= 0</a:t>
            </a:r>
          </a:p>
          <a:p>
            <a:pPr lvl="1"/>
            <a:r>
              <a:rPr lang="es-ES" dirty="0" smtClean="0"/>
              <a:t> MAX(1,C) </a:t>
            </a:r>
            <a:r>
              <a:rPr lang="es-ES" dirty="0"/>
              <a:t>= </a:t>
            </a:r>
            <a:r>
              <a:rPr lang="es-ES" dirty="0" smtClean="0"/>
              <a:t>C si C es positivo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sz="1600" dirty="0" smtClean="0"/>
          </a:p>
          <a:p>
            <a:pPr marL="457200" lvl="1" indent="0">
              <a:buNone/>
            </a:pPr>
            <a:r>
              <a:rPr lang="es-ES" sz="1600" dirty="0" smtClean="0"/>
              <a:t>Usando la función, y derivando e igualando a 0 la función entre corchetes sabemos que:</a:t>
            </a:r>
          </a:p>
          <a:p>
            <a:pPr lvl="1"/>
            <a:r>
              <a:rPr lang="es-ES" sz="1600" dirty="0" smtClean="0"/>
              <a:t>Para k=2, la </a:t>
            </a:r>
            <a:r>
              <a:rPr lang="es-ES" sz="1600" i="1" dirty="0" smtClean="0"/>
              <a:t>x </a:t>
            </a:r>
            <a:r>
              <a:rPr lang="es-ES" sz="1600" dirty="0" smtClean="0"/>
              <a:t>máxima es C/2 y el producto máximo es (C/2)^2 con soluciones para cada etapa {C/2, C/2}</a:t>
            </a:r>
          </a:p>
          <a:p>
            <a:pPr lvl="1"/>
            <a:r>
              <a:rPr lang="es-ES" sz="1600" dirty="0" smtClean="0"/>
              <a:t>Para k=3, la </a:t>
            </a:r>
            <a:r>
              <a:rPr lang="es-ES" sz="1600" i="1" dirty="0" smtClean="0"/>
              <a:t>x </a:t>
            </a:r>
            <a:r>
              <a:rPr lang="es-ES" sz="1600" dirty="0" smtClean="0"/>
              <a:t>máxima es C/3 y el producto máximo es (C/3)^3 con soluciones para cada etapa {C/3, C/3, C/3}</a:t>
            </a:r>
          </a:p>
          <a:p>
            <a:pPr lvl="1"/>
            <a:endParaRPr lang="es-ES" sz="1600" dirty="0" smtClean="0"/>
          </a:p>
          <a:p>
            <a:pPr lvl="1"/>
            <a:r>
              <a:rPr lang="es-ES" sz="1600" dirty="0" smtClean="0"/>
              <a:t>Para k = i, la </a:t>
            </a:r>
            <a:r>
              <a:rPr lang="es-ES" sz="1600" i="1" dirty="0" smtClean="0"/>
              <a:t>x </a:t>
            </a:r>
            <a:r>
              <a:rPr lang="es-ES" sz="1600" dirty="0" smtClean="0"/>
              <a:t>máxima es C/i y el producto máximo es (C/i)^i  con soluciones para cada etapa {C/i, C/i, …, C/i}</a:t>
            </a:r>
          </a:p>
          <a:p>
            <a:pPr lvl="2"/>
            <a:r>
              <a:rPr lang="es-ES" sz="1600" dirty="0" smtClean="0"/>
              <a:t>Esto se puede demostrar mediante inducción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3880" t="2084"/>
          <a:stretch/>
        </p:blipFill>
        <p:spPr bwMode="auto">
          <a:xfrm>
            <a:off x="1255153" y="3723689"/>
            <a:ext cx="6360492" cy="548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0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 smtClean="0"/>
              <a:t>Una vez demostrado que la función anterior es correcta para k = i, podemos llegar a la conclusión que la solución al problema es la siguiente: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	El máximo producto alcanzable por n números que sumen C, es: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Estos n números, es decir, la solución óptima para cada etapa, son: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51" y="3836493"/>
            <a:ext cx="856024" cy="5926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5" b="1"/>
          <a:stretch/>
        </p:blipFill>
        <p:spPr bwMode="auto">
          <a:xfrm>
            <a:off x="4286250" y="5312068"/>
            <a:ext cx="2409798" cy="494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03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213</TotalTime>
  <Words>725</Words>
  <Application>Microsoft Office PowerPoint</Application>
  <PresentationFormat>Panorámica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1. Producto máximo con suma fija</vt:lpstr>
      <vt:lpstr>Descripción del problema:</vt:lpstr>
      <vt:lpstr>¿Se puede resolver con PD?</vt:lpstr>
      <vt:lpstr>Naturaleza N-etápica:</vt:lpstr>
      <vt:lpstr>Verificación del POB:</vt:lpstr>
      <vt:lpstr>Verificación del POB:</vt:lpstr>
      <vt:lpstr>Solución:</vt:lpstr>
      <vt:lpstr>Solución:</vt:lpstr>
      <vt:lpstr>Solución:</vt:lpstr>
      <vt:lpstr>Planteamiento de una recurrencia:</vt:lpstr>
      <vt:lpstr>Ejemplo visual</vt:lpstr>
      <vt:lpstr>Algoritmo (eficiencia O(nM)):</vt:lpstr>
      <vt:lpstr>Implementación en C++: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Julio</cp:lastModifiedBy>
  <cp:revision>27</cp:revision>
  <dcterms:created xsi:type="dcterms:W3CDTF">2013-07-30T10:58:06Z</dcterms:created>
  <dcterms:modified xsi:type="dcterms:W3CDTF">2017-05-15T18:00:16Z</dcterms:modified>
</cp:coreProperties>
</file>