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7/30/2013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964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TC104033917[[fn=Berlín]]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Chalalai Sarakor</dc:creator>
  <cp:lastModifiedBy>Chalalai Sarakor</cp:lastModifiedBy>
  <cp:revision>1</cp:revision>
  <dcterms:created xsi:type="dcterms:W3CDTF">2013-07-30T10:58:06Z</dcterms:created>
  <dcterms:modified xsi:type="dcterms:W3CDTF">2013-07-30T10:58:40Z</dcterms:modified>
</cp:coreProperties>
</file>