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0" r:id="rId4"/>
    <p:sldId id="263" r:id="rId5"/>
    <p:sldId id="282" r:id="rId6"/>
    <p:sldId id="280" r:id="rId7"/>
    <p:sldId id="265" r:id="rId8"/>
    <p:sldId id="268" r:id="rId9"/>
    <p:sldId id="262" r:id="rId10"/>
    <p:sldId id="287" r:id="rId11"/>
    <p:sldId id="288" r:id="rId12"/>
    <p:sldId id="289" r:id="rId13"/>
    <p:sldId id="290" r:id="rId14"/>
    <p:sldId id="291" r:id="rId15"/>
    <p:sldId id="264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27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 autoAdjust="0"/>
  </p:normalViewPr>
  <p:slideViewPr>
    <p:cSldViewPr>
      <p:cViewPr varScale="1">
        <p:scale>
          <a:sx n="75" d="100"/>
          <a:sy n="75" d="100"/>
        </p:scale>
        <p:origin x="12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7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CF6FA-EDFB-457F-B4E6-84DA8E2B800B}" type="datetimeFigureOut">
              <a:rPr lang="es-MX" smtClean="0"/>
              <a:t>17/02/2016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4427C-8037-4F09-8216-9841C8A8D7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825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</p:spPr>
        <p:txBody>
          <a:bodyPr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es-MX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en-US" altLang="es-MX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00668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4AFA382-7471-43FB-88B7-8FC87DA6C408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2739" dir="3238358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2" name="Freeform 20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93" name="Freeform 21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94" name="Freeform 22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s-ES" altLang="es-MX" noProof="0" dirty="0" smtClean="0"/>
              <a:t>Haga clic para modificar el estilo de título del patrón</a:t>
            </a:r>
            <a:endParaRPr lang="en-US" altLang="es-MX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altLang="es-MX" noProof="0" smtClean="0"/>
              <a:t>Haga clic para editar el estilo de subtítulo del patrón</a:t>
            </a:r>
            <a:endParaRPr lang="en-US" altLang="es-MX" noProof="0" smtClean="0"/>
          </a:p>
        </p:txBody>
      </p:sp>
      <p:sp>
        <p:nvSpPr>
          <p:cNvPr id="3091" name="Freeform 19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gray">
          <a:xfrm>
            <a:off x="1806575" y="2954338"/>
            <a:ext cx="1655763" cy="16557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305" y="3537263"/>
            <a:ext cx="1558455" cy="28086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MX"/>
              <a:t>www.thmemgallery.com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4EDC9-A701-4975-BA59-607D9AE1D65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79676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MX"/>
              <a:t>www.thmemgallery.com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1AA66-1E9A-4D85-BFEE-D7336B4C3304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66562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s-ES" smtClean="0"/>
              <a:t>Haga clic en el icono para agregar una tabla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www.thmemgallery.com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24C5101E-DADB-4A90-8C97-4D8F73BAE36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058806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gráfico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s-ES" smtClean="0"/>
              <a:t>Haga clic en el icono para agregar un gráfico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www.thmemgallery.com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97B83754-7F7E-4AFA-A3B3-8DFDCF204CF1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955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MX"/>
              <a:t>www.thmemgallery.com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D022D-2B24-49A3-9631-CFDC0649C315}" type="slidenum">
              <a:rPr lang="en-US" altLang="es-MX"/>
              <a:pPr/>
              <a:t>‹Nº›</a:t>
            </a:fld>
            <a:endParaRPr lang="en-US" altLang="es-MX"/>
          </a:p>
        </p:txBody>
      </p:sp>
      <p:pic>
        <p:nvPicPr>
          <p:cNvPr id="9523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525344"/>
            <a:ext cx="1558455" cy="28086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92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MX"/>
              <a:t>www.thmemgallery.com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FB4-965A-4E94-B55F-09F087A97158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97277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MX"/>
              <a:t>www.thmemgallery.com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50E24-8ED7-4825-84BA-ABF130A3085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48974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MX"/>
              <a:t>www.thmemgallery.com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9947E-6A62-467B-9FAC-71CCA649F130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9635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MX"/>
              <a:t>www.thmemgallery.com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08FA9-68D4-4A1C-8A55-3A6800566B78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48783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MX"/>
              <a:t>www.thmemgallery.com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3258B-2DD4-427E-835D-2EB5F98EF4F3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91429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MX"/>
              <a:t>www.thmemgallery.com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F0997-669A-42F3-8C1B-06423F43537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1648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MX"/>
              <a:t>www.thmemgallery.com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6CD4D-E219-4142-836C-23168BA48BE2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72293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Editar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  <a:endParaRPr lang="en-US" altLang="es-MX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81000" y="838200"/>
            <a:ext cx="594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es-MX"/>
              <a:t>www.thmemgallery.com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3781CF-97B1-45E4-83C0-F66D1B3A11B1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título del patrón</a:t>
            </a:r>
            <a:endParaRPr lang="en-US" altLang="es-MX" smtClean="0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2212194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4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45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46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47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48" name="Oval 2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pic>
        <p:nvPicPr>
          <p:cNvPr id="17" name="Picture 3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525344"/>
            <a:ext cx="1558455" cy="28086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1" y="150019"/>
            <a:ext cx="7922798" cy="1828800"/>
          </a:xfrm>
        </p:spPr>
        <p:txBody>
          <a:bodyPr/>
          <a:lstStyle/>
          <a:p>
            <a:r>
              <a:rPr lang="en-US" altLang="es-MX" sz="3200" i="1" dirty="0"/>
              <a:t>SISTEMA PARA LA PLANIFICACIÓN INTEGRAL DEL </a:t>
            </a:r>
            <a:r>
              <a:rPr lang="en-US" altLang="es-MX" sz="3200" i="1" dirty="0" smtClean="0"/>
              <a:t>PROCESO </a:t>
            </a:r>
            <a:r>
              <a:rPr lang="en-US" altLang="es-MX" sz="3200" i="1" dirty="0"/>
              <a:t>DOCENTE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s-MX" sz="1800" b="1" i="1" dirty="0" smtClean="0"/>
              <a:t>PLAIN</a:t>
            </a:r>
            <a:endParaRPr lang="en-US" altLang="es-MX" sz="1800" b="1" i="1" dirty="0"/>
          </a:p>
        </p:txBody>
      </p:sp>
      <p:pic>
        <p:nvPicPr>
          <p:cNvPr id="8" name="0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3" t="-9400" r="79001" b="9400"/>
          <a:stretch/>
        </p:blipFill>
        <p:spPr>
          <a:xfrm>
            <a:off x="6444208" y="3932078"/>
            <a:ext cx="2088232" cy="2521258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Interfaces Web e Históricos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506" y="1749865"/>
            <a:ext cx="9309853" cy="421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1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Interfaces Web e Históricos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8986093" cy="399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2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Interfaces Web e Históricos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8965835" cy="394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0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Búsquedas Avanzadas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28800"/>
            <a:ext cx="774767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2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Búsquedas Avanzadas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80928"/>
            <a:ext cx="841665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6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661" y="153988"/>
            <a:ext cx="7391400" cy="563563"/>
          </a:xfrm>
        </p:spPr>
        <p:txBody>
          <a:bodyPr/>
          <a:lstStyle/>
          <a:p>
            <a:r>
              <a:rPr lang="en-US" altLang="es-MX" sz="3600" dirty="0" err="1" smtClean="0"/>
              <a:t>Horarios</a:t>
            </a:r>
            <a:endParaRPr lang="en-US" altLang="es-MX" sz="2000" dirty="0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gray">
          <a:xfrm flipH="1">
            <a:off x="228599" y="5467307"/>
            <a:ext cx="201694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gray">
          <a:xfrm flipH="1">
            <a:off x="228598" y="4629107"/>
            <a:ext cx="29674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gray">
          <a:xfrm flipH="1">
            <a:off x="228598" y="3798844"/>
            <a:ext cx="40802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gray">
          <a:xfrm flipH="1">
            <a:off x="228598" y="2970169"/>
            <a:ext cx="50694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gray">
          <a:xfrm flipH="1" flipV="1">
            <a:off x="228598" y="2128794"/>
            <a:ext cx="61261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gray">
          <a:xfrm>
            <a:off x="381000" y="2122444"/>
            <a:ext cx="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gray">
          <a:xfrm>
            <a:off x="381000" y="2993982"/>
            <a:ext cx="0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gray">
          <a:xfrm>
            <a:off x="381000" y="3811544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gray">
          <a:xfrm>
            <a:off x="381000" y="4629107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gray">
          <a:xfrm>
            <a:off x="450550" y="2196597"/>
            <a:ext cx="331064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Se </a:t>
            </a:r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asignan</a:t>
            </a:r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 </a:t>
            </a:r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profesores</a:t>
            </a:r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 de </a:t>
            </a:r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acuerdo</a:t>
            </a:r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 a </a:t>
            </a:r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sus</a:t>
            </a:r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 </a:t>
            </a:r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preferencias</a:t>
            </a:r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 y </a:t>
            </a:r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horarios</a:t>
            </a:r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.</a:t>
            </a:r>
            <a:endParaRPr lang="en-US" altLang="es-MX" sz="1400" b="1" dirty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gray">
          <a:xfrm>
            <a:off x="390661" y="3014809"/>
            <a:ext cx="3173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Se </a:t>
            </a:r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asignan</a:t>
            </a:r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 </a:t>
            </a:r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materias</a:t>
            </a:r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 a </a:t>
            </a:r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los</a:t>
            </a:r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 </a:t>
            </a:r>
          </a:p>
          <a:p>
            <a:pPr eaLnBrk="0" hangingPunct="0"/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grupos</a:t>
            </a:r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 y </a:t>
            </a:r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aulas</a:t>
            </a:r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. </a:t>
            </a:r>
            <a:endParaRPr lang="en-US" altLang="es-MX" sz="1400" b="1" dirty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gray">
          <a:xfrm>
            <a:off x="422274" y="3825100"/>
            <a:ext cx="27737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Se </a:t>
            </a:r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manejan</a:t>
            </a:r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 los </a:t>
            </a:r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cambios</a:t>
            </a:r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 de escolar, los </a:t>
            </a:r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grupos</a:t>
            </a:r>
            <a:endParaRPr lang="en-US" altLang="es-MX" sz="1400" b="1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eaLnBrk="0" hangingPunct="0"/>
            <a:r>
              <a:rPr lang="en-US" altLang="es-MX" sz="1400" b="1" dirty="0">
                <a:solidFill>
                  <a:schemeClr val="tx2"/>
                </a:solidFill>
                <a:latin typeface="Verdana" panose="020B0604030504040204" pitchFamily="34" charset="0"/>
              </a:rPr>
              <a:t>y</a:t>
            </a:r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 </a:t>
            </a:r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aulas</a:t>
            </a:r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.</a:t>
            </a:r>
            <a:endParaRPr lang="en-US" altLang="es-MX" sz="1400" b="1" dirty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gray">
          <a:xfrm>
            <a:off x="543534" y="4603707"/>
            <a:ext cx="17097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Puede</a:t>
            </a:r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 </a:t>
            </a:r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tomar</a:t>
            </a:r>
            <a:endParaRPr lang="en-US" altLang="es-MX" sz="1400" b="1" dirty="0" smtClean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eaLnBrk="0" hangingPunct="0"/>
            <a:r>
              <a:rPr lang="en-US" altLang="es-MX" sz="1400" b="1" dirty="0" err="1">
                <a:solidFill>
                  <a:schemeClr val="tx2"/>
                </a:solidFill>
                <a:latin typeface="Verdana" panose="020B0604030504040204" pitchFamily="34" charset="0"/>
              </a:rPr>
              <a:t>c</a:t>
            </a:r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omo</a:t>
            </a:r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 base</a:t>
            </a:r>
          </a:p>
          <a:p>
            <a:pPr eaLnBrk="0" hangingPunct="0"/>
            <a:r>
              <a:rPr lang="en-US" altLang="es-MX" sz="1400" b="1" dirty="0" err="1">
                <a:solidFill>
                  <a:schemeClr val="tx2"/>
                </a:solidFill>
                <a:latin typeface="Verdana" panose="020B0604030504040204" pitchFamily="34" charset="0"/>
              </a:rPr>
              <a:t>s</a:t>
            </a:r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emestres</a:t>
            </a:r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 </a:t>
            </a:r>
          </a:p>
          <a:p>
            <a:pPr eaLnBrk="0" hangingPunct="0"/>
            <a:r>
              <a:rPr lang="en-US" altLang="es-MX" sz="1400" b="1" dirty="0" err="1">
                <a:solidFill>
                  <a:schemeClr val="tx2"/>
                </a:solidFill>
                <a:latin typeface="Verdana" panose="020B0604030504040204" pitchFamily="34" charset="0"/>
              </a:rPr>
              <a:t>a</a:t>
            </a:r>
            <a:r>
              <a:rPr lang="en-US" altLang="es-MX" sz="1400" b="1" dirty="0" err="1" smtClean="0">
                <a:solidFill>
                  <a:schemeClr val="tx2"/>
                </a:solidFill>
                <a:latin typeface="Verdana" panose="020B0604030504040204" pitchFamily="34" charset="0"/>
              </a:rPr>
              <a:t>nteriores</a:t>
            </a:r>
            <a:r>
              <a:rPr lang="en-US" altLang="es-MX" sz="1400" b="1" dirty="0" smtClean="0">
                <a:solidFill>
                  <a:schemeClr val="tx2"/>
                </a:solidFill>
                <a:latin typeface="Verdana" panose="020B0604030504040204" pitchFamily="34" charset="0"/>
              </a:rPr>
              <a:t>.</a:t>
            </a:r>
            <a:endParaRPr lang="en-US" altLang="es-MX" sz="1400" b="1" dirty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grpSp>
        <p:nvGrpSpPr>
          <p:cNvPr id="73744" name="Group 16"/>
          <p:cNvGrpSpPr>
            <a:grpSpLocks/>
          </p:cNvGrpSpPr>
          <p:nvPr/>
        </p:nvGrpSpPr>
        <p:grpSpPr bwMode="auto">
          <a:xfrm>
            <a:off x="1946274" y="2131969"/>
            <a:ext cx="7090221" cy="3343275"/>
            <a:chOff x="1514" y="1446"/>
            <a:chExt cx="3670" cy="2106"/>
          </a:xfrm>
        </p:grpSpPr>
        <p:sp>
          <p:nvSpPr>
            <p:cNvPr id="73745" name="Freeform 17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746" name="Freeform 18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747" name="Freeform 19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748" name="Freeform 20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>
                <a:gd name="T0" fmla="*/ 1612 w 1920"/>
                <a:gd name="T1" fmla="*/ 284 h 284"/>
                <a:gd name="T2" fmla="*/ 0 w 1920"/>
                <a:gd name="T3" fmla="*/ 284 h 284"/>
                <a:gd name="T4" fmla="*/ 446 w 1920"/>
                <a:gd name="T5" fmla="*/ 0 h 284"/>
                <a:gd name="T6" fmla="*/ 1920 w 1920"/>
                <a:gd name="T7" fmla="*/ 0 h 284"/>
                <a:gd name="T8" fmla="*/ 1612 w 1920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749" name="Freeform 21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>
                <a:gd name="T0" fmla="*/ 306 w 306"/>
                <a:gd name="T1" fmla="*/ 122 h 444"/>
                <a:gd name="T2" fmla="*/ 0 w 306"/>
                <a:gd name="T3" fmla="*/ 444 h 444"/>
                <a:gd name="T4" fmla="*/ 0 w 306"/>
                <a:gd name="T5" fmla="*/ 286 h 444"/>
                <a:gd name="T6" fmla="*/ 306 w 306"/>
                <a:gd name="T7" fmla="*/ 0 h 444"/>
                <a:gd name="T8" fmla="*/ 306 w 306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750" name="Freeform 22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>
                <a:gd name="T0" fmla="*/ 308 w 308"/>
                <a:gd name="T1" fmla="*/ 122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751" name="Freeform 23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>
                <a:gd name="T0" fmla="*/ 1872 w 2180"/>
                <a:gd name="T1" fmla="*/ 284 h 284"/>
                <a:gd name="T2" fmla="*/ 0 w 2180"/>
                <a:gd name="T3" fmla="*/ 284 h 284"/>
                <a:gd name="T4" fmla="*/ 446 w 2180"/>
                <a:gd name="T5" fmla="*/ 0 h 284"/>
                <a:gd name="T6" fmla="*/ 2180 w 2180"/>
                <a:gd name="T7" fmla="*/ 0 h 284"/>
                <a:gd name="T8" fmla="*/ 1872 w 2180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752" name="Freeform 24"/>
            <p:cNvSpPr>
              <a:spLocks/>
            </p:cNvSpPr>
            <p:nvPr/>
          </p:nvSpPr>
          <p:spPr bwMode="gray">
            <a:xfrm>
              <a:off x="1888" y="1543"/>
              <a:ext cx="1158" cy="1715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ACD69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753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s-MX" sz="1600" b="1" dirty="0" err="1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Asignación</a:t>
              </a:r>
              <a:r>
                <a:rPr lang="en-US" altLang="es-MX" sz="1600" b="1" dirty="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 de </a:t>
              </a:r>
              <a:r>
                <a:rPr lang="en-US" altLang="es-MX" sz="1600" b="1" dirty="0" err="1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Profesores</a:t>
              </a:r>
              <a:endParaRPr lang="en-US" altLang="es-MX" sz="1600" b="1" dirty="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3754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s-MX" sz="1600" b="1" dirty="0" err="1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Asignación</a:t>
              </a:r>
              <a:r>
                <a:rPr lang="en-US" altLang="es-MX" sz="1600" b="1" dirty="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 de </a:t>
              </a:r>
              <a:r>
                <a:rPr lang="en-US" altLang="es-MX" sz="1600" b="1" dirty="0" err="1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materias</a:t>
              </a:r>
              <a:endParaRPr lang="en-US" altLang="es-MX" sz="1600" b="1" dirty="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3755" name="Freeform 27"/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>
                <a:gd name="T0" fmla="*/ 1742 w 2048"/>
                <a:gd name="T1" fmla="*/ 286 h 286"/>
                <a:gd name="T2" fmla="*/ 0 w 2048"/>
                <a:gd name="T3" fmla="*/ 286 h 286"/>
                <a:gd name="T4" fmla="*/ 446 w 2048"/>
                <a:gd name="T5" fmla="*/ 0 h 286"/>
                <a:gd name="T6" fmla="*/ 2048 w 2048"/>
                <a:gd name="T7" fmla="*/ 0 h 286"/>
                <a:gd name="T8" fmla="*/ 1742 w 2048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756" name="Rectangle 28"/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s-MX" sz="1600" b="1" dirty="0" err="1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Inicio</a:t>
              </a:r>
              <a:r>
                <a:rPr lang="en-US" altLang="es-MX" sz="1600" b="1" dirty="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 de </a:t>
              </a:r>
              <a:r>
                <a:rPr lang="en-US" altLang="es-MX" sz="1600" b="1" dirty="0" err="1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Cambios</a:t>
              </a:r>
              <a:endParaRPr lang="en-US" altLang="es-MX" sz="1600" b="1" dirty="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3757" name="Rectangle 29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72549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s-MX" sz="1600" b="1" dirty="0" err="1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Anteproyecto</a:t>
              </a:r>
              <a:endParaRPr lang="en-US" altLang="es-MX" sz="1600" b="1" dirty="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32" name="AutoShape 21"/>
          <p:cNvSpPr>
            <a:spLocks noChangeArrowheads="1"/>
          </p:cNvSpPr>
          <p:nvPr/>
        </p:nvSpPr>
        <p:spPr bwMode="gray">
          <a:xfrm rot="881596">
            <a:off x="7592266" y="3720390"/>
            <a:ext cx="1410622" cy="1837424"/>
          </a:xfrm>
          <a:prstGeom prst="downArrow">
            <a:avLst>
              <a:gd name="adj1" fmla="val 67093"/>
              <a:gd name="adj2" fmla="val 64051"/>
            </a:avLst>
          </a:prstGeom>
          <a:gradFill rotWithShape="1">
            <a:gsLst>
              <a:gs pos="0">
                <a:schemeClr val="bg2">
                  <a:gamma/>
                  <a:tint val="63529"/>
                  <a:invGamma/>
                  <a:alpha val="12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AutoShape 19"/>
          <p:cNvSpPr>
            <a:spLocks noChangeArrowheads="1"/>
          </p:cNvSpPr>
          <p:nvPr/>
        </p:nvSpPr>
        <p:spPr bwMode="gray">
          <a:xfrm>
            <a:off x="5145303" y="5810847"/>
            <a:ext cx="3532817" cy="579064"/>
          </a:xfrm>
          <a:prstGeom prst="can">
            <a:avLst>
              <a:gd name="adj" fmla="val 32032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MX" dirty="0" smtClean="0">
                <a:solidFill>
                  <a:srgbClr val="FFFF00"/>
                </a:solidFill>
              </a:rPr>
              <a:t>Se publica el Anteproyecto</a:t>
            </a:r>
            <a:endParaRPr lang="es-MX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Horarios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14" y="1124744"/>
            <a:ext cx="7520186" cy="54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28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Horarios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" y="1772816"/>
            <a:ext cx="9091017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31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Horarios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92896"/>
            <a:ext cx="8712968" cy="248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29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Reportes por Subsistemas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" y="3645024"/>
            <a:ext cx="8812456" cy="1047579"/>
          </a:xfrm>
          <a:prstGeom prst="rect">
            <a:avLst/>
          </a:prstGeom>
        </p:spPr>
      </p:pic>
      <p:sp>
        <p:nvSpPr>
          <p:cNvPr id="6" name="Oval 31"/>
          <p:cNvSpPr>
            <a:spLocks noChangeArrowheads="1"/>
          </p:cNvSpPr>
          <p:nvPr/>
        </p:nvSpPr>
        <p:spPr bwMode="gray">
          <a:xfrm>
            <a:off x="12824" y="1097310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tint val="0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tint val="0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Oval 32"/>
          <p:cNvSpPr>
            <a:spLocks noChangeArrowheads="1"/>
          </p:cNvSpPr>
          <p:nvPr/>
        </p:nvSpPr>
        <p:spPr bwMode="gray">
          <a:xfrm>
            <a:off x="12824" y="1097310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3399FF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8" name="Oval 33"/>
          <p:cNvSpPr>
            <a:spLocks noChangeArrowheads="1"/>
          </p:cNvSpPr>
          <p:nvPr/>
        </p:nvSpPr>
        <p:spPr bwMode="gray">
          <a:xfrm>
            <a:off x="114424" y="1200497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54118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54118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MX"/>
          </a:p>
        </p:txBody>
      </p:sp>
      <p:sp>
        <p:nvSpPr>
          <p:cNvPr id="9" name="Oval 35"/>
          <p:cNvSpPr>
            <a:spLocks noChangeArrowheads="1"/>
          </p:cNvSpPr>
          <p:nvPr/>
        </p:nvSpPr>
        <p:spPr bwMode="gray">
          <a:xfrm>
            <a:off x="179512" y="1268760"/>
            <a:ext cx="1192212" cy="122555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3" y="1431049"/>
            <a:ext cx="652457" cy="7722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76" y="4653136"/>
            <a:ext cx="6909356" cy="90155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5609405"/>
            <a:ext cx="2808312" cy="1203971"/>
          </a:xfrm>
          <a:prstGeom prst="rect">
            <a:avLst/>
          </a:prstGeom>
        </p:spPr>
      </p:pic>
      <p:sp>
        <p:nvSpPr>
          <p:cNvPr id="16" name="AutoShape 16"/>
          <p:cNvSpPr>
            <a:spLocks noChangeArrowheads="1"/>
          </p:cNvSpPr>
          <p:nvPr/>
        </p:nvSpPr>
        <p:spPr bwMode="gray">
          <a:xfrm>
            <a:off x="5885869" y="1583134"/>
            <a:ext cx="2509899" cy="570689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MX" dirty="0" smtClean="0">
                <a:solidFill>
                  <a:srgbClr val="FFFF00"/>
                </a:solidFill>
              </a:rPr>
              <a:t>Materias/Plan Estudio</a:t>
            </a:r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gray">
          <a:xfrm>
            <a:off x="179512" y="3068960"/>
            <a:ext cx="2664296" cy="570689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MX" dirty="0" smtClean="0">
                <a:solidFill>
                  <a:srgbClr val="FFFF00"/>
                </a:solidFill>
              </a:rPr>
              <a:t>Horarios Profesor/Grupo</a:t>
            </a:r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gray">
          <a:xfrm>
            <a:off x="96137" y="5975099"/>
            <a:ext cx="2664296" cy="570689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MX" dirty="0" smtClean="0">
                <a:solidFill>
                  <a:srgbClr val="FFFF00"/>
                </a:solidFill>
              </a:rPr>
              <a:t>Hoja del Profesor.</a:t>
            </a:r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gray">
          <a:xfrm>
            <a:off x="6440252" y="5898459"/>
            <a:ext cx="2664296" cy="570689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MX" dirty="0" smtClean="0">
                <a:solidFill>
                  <a:srgbClr val="FFFF00"/>
                </a:solidFill>
              </a:rPr>
              <a:t>Y otros reportes…..</a:t>
            </a:r>
            <a:endParaRPr lang="es-MX" dirty="0">
              <a:solidFill>
                <a:srgbClr val="FFFF00"/>
              </a:solidFill>
            </a:endParaRPr>
          </a:p>
        </p:txBody>
      </p:sp>
      <p:pic>
        <p:nvPicPr>
          <p:cNvPr id="15" name="Picture 9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070" y="1122875"/>
            <a:ext cx="3917831" cy="10804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61" y="2132856"/>
            <a:ext cx="6189027" cy="9346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59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s-MX" dirty="0" smtClean="0"/>
              <a:t> </a:t>
            </a:r>
            <a:r>
              <a:rPr lang="en-US" altLang="es-MX" dirty="0" err="1" smtClean="0"/>
              <a:t>febrero</a:t>
            </a:r>
            <a:r>
              <a:rPr lang="en-US" altLang="es-MX" dirty="0" smtClean="0"/>
              <a:t> de 2016</a:t>
            </a:r>
            <a:endParaRPr lang="en-US" altLang="es-MX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 err="1" smtClean="0"/>
              <a:t>Planeación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Docente</a:t>
            </a:r>
            <a:endParaRPr lang="en-US" altLang="es-MX" dirty="0">
              <a:solidFill>
                <a:schemeClr val="accent1"/>
              </a:solidFill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MX" altLang="es-MX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2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ltGray">
          <a:xfrm rot="5400000" flipH="1">
            <a:off x="-2016918" y="20629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6" y="10769"/>
                  <a:pt x="10856" y="10800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799"/>
                </a:cubicBezTo>
                <a:close/>
              </a:path>
            </a:pathLst>
          </a:cu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7590" name="AutoShape 6"/>
          <p:cNvSpPr>
            <a:spLocks noChangeArrowheads="1"/>
          </p:cNvSpPr>
          <p:nvPr/>
        </p:nvSpPr>
        <p:spPr bwMode="gray">
          <a:xfrm>
            <a:off x="1822450" y="5251450"/>
            <a:ext cx="390167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s-MX" sz="2400" b="1" dirty="0" smtClean="0">
                <a:latin typeface="Book Antiqua" panose="02040602050305030304" pitchFamily="18" charset="0"/>
              </a:rPr>
              <a:t>Con l</a:t>
            </a:r>
            <a:r>
              <a:rPr lang="es-ES" altLang="es-MX" sz="2400" b="1" dirty="0" smtClean="0">
                <a:latin typeface="Book Antiqua" panose="02040602050305030304" pitchFamily="18" charset="0"/>
              </a:rPr>
              <a:t>í</a:t>
            </a:r>
            <a:r>
              <a:rPr lang="en-US" altLang="es-MX" sz="2400" b="1" dirty="0" smtClean="0">
                <a:latin typeface="Book Antiqua" panose="02040602050305030304" pitchFamily="18" charset="0"/>
              </a:rPr>
              <a:t>mite de </a:t>
            </a:r>
            <a:r>
              <a:rPr lang="en-US" altLang="es-MX" sz="2400" b="1" dirty="0" err="1">
                <a:latin typeface="Book Antiqua" panose="02040602050305030304" pitchFamily="18" charset="0"/>
              </a:rPr>
              <a:t>tiempo</a:t>
            </a:r>
            <a:r>
              <a:rPr lang="en-US" altLang="es-MX" sz="2400" b="1" dirty="0"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gray">
          <a:xfrm>
            <a:off x="2374899" y="4371965"/>
            <a:ext cx="514942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s-ES" altLang="es-MX" sz="2400" b="1" dirty="0" smtClean="0">
                <a:latin typeface="Book Antiqua" panose="02040602050305030304" pitchFamily="18" charset="0"/>
              </a:rPr>
              <a:t>Cambiante y periódico</a:t>
            </a:r>
            <a:r>
              <a:rPr lang="en-US" altLang="es-MX" sz="2400" b="1" dirty="0" smtClean="0">
                <a:latin typeface="Book Antiqua" panose="02040602050305030304" pitchFamily="18" charset="0"/>
              </a:rPr>
              <a:t>.</a:t>
            </a:r>
            <a:endParaRPr lang="en-US" altLang="es-MX" sz="2400" b="1" dirty="0">
              <a:latin typeface="Book Antiqua" panose="02040602050305030304" pitchFamily="18" charset="0"/>
            </a:endParaRPr>
          </a:p>
        </p:txBody>
      </p:sp>
      <p:sp>
        <p:nvSpPr>
          <p:cNvPr id="67593" name="AutoShape 9"/>
          <p:cNvSpPr>
            <a:spLocks noChangeArrowheads="1"/>
          </p:cNvSpPr>
          <p:nvPr/>
        </p:nvSpPr>
        <p:spPr bwMode="gray">
          <a:xfrm>
            <a:off x="2286000" y="2743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s-MX" sz="2400" b="1" dirty="0" smtClean="0">
                <a:latin typeface="Book Antiqua" panose="02040602050305030304" pitchFamily="18" charset="0"/>
              </a:rPr>
              <a:t>Multi factorial.</a:t>
            </a:r>
            <a:endParaRPr lang="en-US" altLang="es-MX" sz="2400" b="1" dirty="0">
              <a:latin typeface="Book Antiqua" panose="02040602050305030304" pitchFamily="18" charset="0"/>
            </a:endParaRPr>
          </a:p>
        </p:txBody>
      </p:sp>
      <p:sp>
        <p:nvSpPr>
          <p:cNvPr id="67594" name="AutoShape 10"/>
          <p:cNvSpPr>
            <a:spLocks noChangeArrowheads="1"/>
          </p:cNvSpPr>
          <p:nvPr/>
        </p:nvSpPr>
        <p:spPr bwMode="gray">
          <a:xfrm>
            <a:off x="1765300" y="1973263"/>
            <a:ext cx="60071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s-MX" altLang="es-MX" sz="2400" b="1" dirty="0" smtClean="0">
                <a:latin typeface="Book Antiqua" panose="02040602050305030304" pitchFamily="18" charset="0"/>
              </a:rPr>
              <a:t>Proceso fundamental de la Universidad.</a:t>
            </a:r>
            <a:endParaRPr lang="en-US" altLang="es-MX" sz="2400" b="1" dirty="0">
              <a:latin typeface="Book Antiqua" panose="02040602050305030304" pitchFamily="18" charset="0"/>
            </a:endParaRPr>
          </a:p>
        </p:txBody>
      </p:sp>
      <p:grpSp>
        <p:nvGrpSpPr>
          <p:cNvPr id="67595" name="Group 11"/>
          <p:cNvGrpSpPr>
            <a:grpSpLocks/>
          </p:cNvGrpSpPr>
          <p:nvPr/>
        </p:nvGrpSpPr>
        <p:grpSpPr bwMode="auto">
          <a:xfrm>
            <a:off x="1447800" y="2062163"/>
            <a:ext cx="381000" cy="381000"/>
            <a:chOff x="2078" y="1680"/>
            <a:chExt cx="1615" cy="1615"/>
          </a:xfrm>
        </p:grpSpPr>
        <p:sp>
          <p:nvSpPr>
            <p:cNvPr id="67596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597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598" name="Oval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MX"/>
            </a:p>
          </p:txBody>
        </p:sp>
        <p:sp>
          <p:nvSpPr>
            <p:cNvPr id="67599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MX"/>
            </a:p>
          </p:txBody>
        </p:sp>
        <p:sp>
          <p:nvSpPr>
            <p:cNvPr id="67600" name="Oval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MX"/>
            </a:p>
          </p:txBody>
        </p:sp>
        <p:sp>
          <p:nvSpPr>
            <p:cNvPr id="67601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MX"/>
            </a:p>
          </p:txBody>
        </p:sp>
      </p:grpSp>
      <p:grpSp>
        <p:nvGrpSpPr>
          <p:cNvPr id="67602" name="Group 18"/>
          <p:cNvGrpSpPr>
            <a:grpSpLocks/>
          </p:cNvGrpSpPr>
          <p:nvPr/>
        </p:nvGrpSpPr>
        <p:grpSpPr bwMode="auto">
          <a:xfrm>
            <a:off x="1981200" y="2849563"/>
            <a:ext cx="381000" cy="381000"/>
            <a:chOff x="2078" y="1680"/>
            <a:chExt cx="1615" cy="1615"/>
          </a:xfrm>
        </p:grpSpPr>
        <p:sp>
          <p:nvSpPr>
            <p:cNvPr id="67603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604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605" name="Oval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MX"/>
            </a:p>
          </p:txBody>
        </p:sp>
        <p:sp>
          <p:nvSpPr>
            <p:cNvPr id="67606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MX"/>
            </a:p>
          </p:txBody>
        </p:sp>
        <p:sp>
          <p:nvSpPr>
            <p:cNvPr id="67607" name="Oval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MX"/>
            </a:p>
          </p:txBody>
        </p:sp>
        <p:sp>
          <p:nvSpPr>
            <p:cNvPr id="67608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MX"/>
            </a:p>
          </p:txBody>
        </p:sp>
      </p:grpSp>
      <p:grpSp>
        <p:nvGrpSpPr>
          <p:cNvPr id="67609" name="Group 25"/>
          <p:cNvGrpSpPr>
            <a:grpSpLocks/>
          </p:cNvGrpSpPr>
          <p:nvPr/>
        </p:nvGrpSpPr>
        <p:grpSpPr bwMode="auto">
          <a:xfrm>
            <a:off x="2133600" y="3687763"/>
            <a:ext cx="381000" cy="381000"/>
            <a:chOff x="2078" y="1680"/>
            <a:chExt cx="1615" cy="1615"/>
          </a:xfrm>
        </p:grpSpPr>
        <p:sp>
          <p:nvSpPr>
            <p:cNvPr id="67610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611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612" name="Oval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MX"/>
            </a:p>
          </p:txBody>
        </p:sp>
        <p:sp>
          <p:nvSpPr>
            <p:cNvPr id="67613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MX"/>
            </a:p>
          </p:txBody>
        </p:sp>
        <p:sp>
          <p:nvSpPr>
            <p:cNvPr id="67614" name="Oval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MX"/>
            </a:p>
          </p:txBody>
        </p:sp>
        <p:sp>
          <p:nvSpPr>
            <p:cNvPr id="67615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MX"/>
            </a:p>
          </p:txBody>
        </p:sp>
      </p:grpSp>
      <p:grpSp>
        <p:nvGrpSpPr>
          <p:cNvPr id="67616" name="Group 32"/>
          <p:cNvGrpSpPr>
            <a:grpSpLocks/>
          </p:cNvGrpSpPr>
          <p:nvPr/>
        </p:nvGrpSpPr>
        <p:grpSpPr bwMode="auto">
          <a:xfrm>
            <a:off x="1981200" y="4525963"/>
            <a:ext cx="381000" cy="381000"/>
            <a:chOff x="2078" y="1680"/>
            <a:chExt cx="1615" cy="1615"/>
          </a:xfrm>
        </p:grpSpPr>
        <p:sp>
          <p:nvSpPr>
            <p:cNvPr id="67617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618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619" name="Oval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MX"/>
            </a:p>
          </p:txBody>
        </p:sp>
        <p:sp>
          <p:nvSpPr>
            <p:cNvPr id="67620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MX"/>
            </a:p>
          </p:txBody>
        </p:sp>
        <p:sp>
          <p:nvSpPr>
            <p:cNvPr id="67621" name="Oval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MX"/>
            </a:p>
          </p:txBody>
        </p:sp>
        <p:sp>
          <p:nvSpPr>
            <p:cNvPr id="67622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MX"/>
            </a:p>
          </p:txBody>
        </p:sp>
      </p:grpSp>
      <p:grpSp>
        <p:nvGrpSpPr>
          <p:cNvPr id="67623" name="Group 39"/>
          <p:cNvGrpSpPr>
            <a:grpSpLocks/>
          </p:cNvGrpSpPr>
          <p:nvPr/>
        </p:nvGrpSpPr>
        <p:grpSpPr bwMode="auto">
          <a:xfrm>
            <a:off x="1524000" y="5300663"/>
            <a:ext cx="355600" cy="381000"/>
            <a:chOff x="2078" y="1680"/>
            <a:chExt cx="1615" cy="1615"/>
          </a:xfrm>
        </p:grpSpPr>
        <p:sp>
          <p:nvSpPr>
            <p:cNvPr id="67624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625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626" name="Oval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MX"/>
            </a:p>
          </p:txBody>
        </p:sp>
        <p:sp>
          <p:nvSpPr>
            <p:cNvPr id="67627" name="Oval 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MX"/>
            </a:p>
          </p:txBody>
        </p:sp>
        <p:sp>
          <p:nvSpPr>
            <p:cNvPr id="67628" name="Oval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MX"/>
            </a:p>
          </p:txBody>
        </p:sp>
        <p:sp>
          <p:nvSpPr>
            <p:cNvPr id="67629" name="Oval 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MX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-71606" y="369943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COMPLEJO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7"/>
          <p:cNvSpPr>
            <a:spLocks noChangeArrowheads="1"/>
          </p:cNvSpPr>
          <p:nvPr/>
        </p:nvSpPr>
        <p:spPr bwMode="gray">
          <a:xfrm>
            <a:off x="2534180" y="3595687"/>
            <a:ext cx="499014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s-ES" altLang="es-MX" sz="2400" b="1" dirty="0" smtClean="0">
                <a:latin typeface="Book Antiqua" panose="02040602050305030304" pitchFamily="18" charset="0"/>
              </a:rPr>
              <a:t>R</a:t>
            </a:r>
            <a:r>
              <a:rPr lang="en-US" altLang="es-MX" sz="2400" b="1" dirty="0" err="1" smtClean="0">
                <a:latin typeface="Book Antiqua" panose="02040602050305030304" pitchFamily="18" charset="0"/>
              </a:rPr>
              <a:t>estricciones</a:t>
            </a:r>
            <a:r>
              <a:rPr lang="en-US" altLang="es-MX" sz="2400" b="1" dirty="0" smtClean="0">
                <a:latin typeface="Book Antiqua" panose="02040602050305030304" pitchFamily="18" charset="0"/>
              </a:rPr>
              <a:t> </a:t>
            </a:r>
            <a:r>
              <a:rPr lang="en-US" altLang="es-MX" sz="2400" b="1" dirty="0" err="1" smtClean="0">
                <a:latin typeface="Book Antiqua" panose="02040602050305030304" pitchFamily="18" charset="0"/>
              </a:rPr>
              <a:t>variadas</a:t>
            </a:r>
            <a:r>
              <a:rPr lang="en-US" altLang="es-MX" sz="2400" b="1" dirty="0" smtClean="0">
                <a:latin typeface="Book Antiqua" panose="02040602050305030304" pitchFamily="18" charset="0"/>
              </a:rPr>
              <a:t>.</a:t>
            </a:r>
            <a:endParaRPr lang="en-US" altLang="es-MX" sz="2400" b="1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Integración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348880"/>
            <a:ext cx="7494042" cy="396831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1000" y="1556792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SIASE: La información que necesita la entregan los reportes del PLAIN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7282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Integración 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381000" y="1556792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SIASE: La información que necesita la entregan los reportes del PLAIN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4864"/>
            <a:ext cx="51720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14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Integración 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381000" y="1556792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SIASE: La información que necesita la entregan los reportes del PLAIN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48006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85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Integración 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381000" y="1556792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SIASE: La información que necesita la entregan los reportes del PLAIN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60848"/>
            <a:ext cx="62388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02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Integración 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79512" y="1283682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SIASE: La información que necesita la entregan los reportes del PLAIN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52" y="1653014"/>
            <a:ext cx="802741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echa abajo 3"/>
          <p:cNvSpPr/>
          <p:nvPr/>
        </p:nvSpPr>
        <p:spPr>
          <a:xfrm>
            <a:off x="7092280" y="2370396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74452"/>
            <a:ext cx="3744632" cy="353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54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6012160" y="2708920"/>
            <a:ext cx="2807990" cy="28828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s-MX" sz="3600" b="1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Contacto:</a:t>
            </a:r>
            <a:endParaRPr lang="es-MX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309538" y="544522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Mdf Pedro Pablo Garc</a:t>
            </a:r>
            <a:r>
              <a:rPr lang="es-ES" sz="2400" dirty="0" err="1" smtClean="0">
                <a:solidFill>
                  <a:srgbClr val="FFFF00"/>
                </a:solidFill>
                <a:latin typeface="Bodoni MT" panose="02070603080606020203" pitchFamily="18" charset="0"/>
              </a:rPr>
              <a:t>ía</a:t>
            </a:r>
            <a:r>
              <a:rPr lang="es-ES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 Pérez</a:t>
            </a:r>
            <a:endParaRPr lang="es-MX" sz="2400" dirty="0">
              <a:solidFill>
                <a:srgbClr val="FFFF00"/>
              </a:solidFill>
              <a:latin typeface="Bodoni MT" panose="0207060308060602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600" dirty="0" err="1" smtClean="0"/>
              <a:t>Planeación</a:t>
            </a:r>
            <a:r>
              <a:rPr lang="en-US" altLang="es-MX" sz="3600" dirty="0" smtClean="0"/>
              <a:t> </a:t>
            </a:r>
            <a:r>
              <a:rPr lang="en-US" altLang="es-MX" sz="3600" dirty="0" err="1" smtClean="0"/>
              <a:t>Docente</a:t>
            </a:r>
            <a:endParaRPr lang="en-US" altLang="es-MX" sz="2000" dirty="0"/>
          </a:p>
        </p:txBody>
      </p:sp>
      <p:sp>
        <p:nvSpPr>
          <p:cNvPr id="69635" name="AutoShape 3"/>
          <p:cNvSpPr>
            <a:spLocks noChangeArrowheads="1"/>
          </p:cNvSpPr>
          <p:nvPr/>
        </p:nvSpPr>
        <p:spPr bwMode="auto">
          <a:xfrm>
            <a:off x="5562600" y="3352800"/>
            <a:ext cx="332988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MX" altLang="es-MX">
              <a:latin typeface="Verdana" panose="020B0604030504040204" pitchFamily="34" charset="0"/>
            </a:endParaRPr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179512" y="3352800"/>
            <a:ext cx="3249488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MX" altLang="es-MX" dirty="0">
              <a:latin typeface="Book Antiqua" panose="02040602050305030304" pitchFamily="18" charset="0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93639" y="3760391"/>
            <a:ext cx="32034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es-MX" sz="2400" b="1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Fijos</a:t>
            </a:r>
            <a:endParaRPr lang="en-US" altLang="es-MX" sz="2400" b="1" dirty="0" smtClean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s-MX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Aulas</a:t>
            </a:r>
            <a:r>
              <a:rPr lang="en-US" altLang="es-MX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  </a:t>
            </a:r>
            <a:r>
              <a:rPr lang="en-US" altLang="es-MX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disponibles</a:t>
            </a:r>
            <a:endParaRPr lang="en-US" altLang="es-MX" dirty="0" smtClean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s-MX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Horas de </a:t>
            </a:r>
            <a:r>
              <a:rPr lang="en-US" altLang="es-MX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actividades</a:t>
            </a:r>
            <a:r>
              <a:rPr lang="en-US" altLang="es-MX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altLang="es-MX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docentes</a:t>
            </a:r>
            <a:r>
              <a:rPr lang="en-US" altLang="es-MX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s-MX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Recursos</a:t>
            </a:r>
            <a:r>
              <a:rPr lang="en-US" altLang="es-MX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altLang="es-MX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académicos</a:t>
            </a:r>
            <a:r>
              <a:rPr lang="en-US" altLang="es-MX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.</a:t>
            </a:r>
            <a:endParaRPr lang="en-US" altLang="es-MX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69639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640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641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69642" name="Group 10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97" y="1314"/>
            <a:chExt cx="1889" cy="1009"/>
          </a:xfrm>
        </p:grpSpPr>
        <p:grpSp>
          <p:nvGrpSpPr>
            <p:cNvPr id="69643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69644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645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69646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MX"/>
            </a:p>
          </p:txBody>
        </p:sp>
        <p:sp>
          <p:nvSpPr>
            <p:cNvPr id="69647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MX"/>
            </a:p>
          </p:txBody>
        </p:sp>
        <p:sp>
          <p:nvSpPr>
            <p:cNvPr id="69648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MX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MX"/>
            </a:p>
          </p:txBody>
        </p:sp>
      </p:grp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3532191" y="1828800"/>
            <a:ext cx="19367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s-MX" sz="2400" b="1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Factores</a:t>
            </a:r>
            <a:r>
              <a:rPr lang="en-US" altLang="es-MX" sz="2400" b="1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 que</a:t>
            </a:r>
          </a:p>
          <a:p>
            <a:pPr algn="ctr" eaLnBrk="0" hangingPunct="0"/>
            <a:r>
              <a:rPr lang="en-US" altLang="es-MX" sz="2400" b="1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participan</a:t>
            </a:r>
            <a:endParaRPr lang="en-US" altLang="es-MX" sz="1400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5647593" y="3757187"/>
            <a:ext cx="315989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es-MX" sz="2400" b="1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Variables</a:t>
            </a:r>
            <a:endParaRPr lang="en-US" altLang="es-MX" dirty="0" smtClean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285750" indent="-285750" algn="ctr" eaLnBrk="0" hangingPunct="0">
              <a:buFont typeface="Arial" panose="020B0604020202020204" pitchFamily="34" charset="0"/>
              <a:buChar char="•"/>
            </a:pPr>
            <a:r>
              <a:rPr lang="en-US" altLang="es-MX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Profesores</a:t>
            </a:r>
            <a:r>
              <a:rPr lang="en-US" altLang="es-MX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*</a:t>
            </a:r>
          </a:p>
          <a:p>
            <a:pPr marL="285750" indent="-285750" algn="ctr" eaLnBrk="0" hangingPunct="0">
              <a:buFont typeface="Arial" panose="020B0604020202020204" pitchFamily="34" charset="0"/>
              <a:buChar char="•"/>
            </a:pPr>
            <a:r>
              <a:rPr lang="en-US" altLang="es-MX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Estudiantes</a:t>
            </a:r>
            <a:r>
              <a:rPr lang="en-US" altLang="es-MX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.</a:t>
            </a:r>
          </a:p>
          <a:p>
            <a:pPr marL="285750" indent="-285750" algn="ctr" eaLnBrk="0" hangingPunct="0">
              <a:buFont typeface="Arial" panose="020B0604020202020204" pitchFamily="34" charset="0"/>
              <a:buChar char="•"/>
            </a:pPr>
            <a:r>
              <a:rPr lang="en-US" altLang="es-MX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Departamento</a:t>
            </a:r>
            <a:r>
              <a:rPr lang="en-US" altLang="es-MX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 Escolar.</a:t>
            </a:r>
          </a:p>
          <a:p>
            <a:pPr marL="285750" indent="-285750" algn="ctr" eaLnBrk="0" hangingPunct="0">
              <a:buFont typeface="Arial" panose="020B0604020202020204" pitchFamily="34" charset="0"/>
              <a:buChar char="•"/>
            </a:pPr>
            <a:r>
              <a:rPr lang="en-US" altLang="es-MX" dirty="0" err="1">
                <a:solidFill>
                  <a:srgbClr val="000000"/>
                </a:solidFill>
                <a:latin typeface="Book Antiqua" panose="02040602050305030304" pitchFamily="18" charset="0"/>
              </a:rPr>
              <a:t>Departamento</a:t>
            </a:r>
            <a:r>
              <a:rPr lang="en-US" altLang="es-MX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altLang="es-MX" dirty="0" err="1">
                <a:solidFill>
                  <a:srgbClr val="000000"/>
                </a:solidFill>
                <a:latin typeface="Book Antiqua" panose="02040602050305030304" pitchFamily="18" charset="0"/>
              </a:rPr>
              <a:t>Planeaci</a:t>
            </a:r>
            <a:r>
              <a:rPr lang="es-ES" altLang="es-MX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ón</a:t>
            </a:r>
            <a:endParaRPr lang="en-US" altLang="es-MX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393259" y="20741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 err="1" smtClean="0"/>
              <a:t>Planeación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Docente</a:t>
            </a:r>
            <a:endParaRPr lang="en-US" altLang="es-MX" sz="1800" dirty="0"/>
          </a:p>
        </p:txBody>
      </p:sp>
      <p:grpSp>
        <p:nvGrpSpPr>
          <p:cNvPr id="72707" name="Group 3"/>
          <p:cNvGrpSpPr>
            <a:grpSpLocks/>
          </p:cNvGrpSpPr>
          <p:nvPr/>
        </p:nvGrpSpPr>
        <p:grpSpPr bwMode="auto">
          <a:xfrm>
            <a:off x="381000" y="1401376"/>
            <a:ext cx="8427104" cy="3648548"/>
            <a:chOff x="528" y="614"/>
            <a:chExt cx="4724" cy="2455"/>
          </a:xfrm>
        </p:grpSpPr>
        <p:grpSp>
          <p:nvGrpSpPr>
            <p:cNvPr id="72708" name="Group 4"/>
            <p:cNvGrpSpPr>
              <a:grpSpLocks/>
            </p:cNvGrpSpPr>
            <p:nvPr/>
          </p:nvGrpSpPr>
          <p:grpSpPr bwMode="auto">
            <a:xfrm>
              <a:off x="1707" y="1248"/>
              <a:ext cx="2180" cy="1821"/>
              <a:chOff x="1755" y="1824"/>
              <a:chExt cx="2180" cy="1821"/>
            </a:xfrm>
          </p:grpSpPr>
          <p:sp>
            <p:nvSpPr>
              <p:cNvPr id="72709" name="AutoShape 5"/>
              <p:cNvSpPr>
                <a:spLocks noChangeArrowheads="1"/>
              </p:cNvSpPr>
              <p:nvPr/>
            </p:nvSpPr>
            <p:spPr bwMode="gray">
              <a:xfrm rot="5400000" flipH="1">
                <a:off x="1703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710" name="AutoShape 6"/>
              <p:cNvSpPr>
                <a:spLocks noChangeArrowheads="1"/>
              </p:cNvSpPr>
              <p:nvPr/>
            </p:nvSpPr>
            <p:spPr bwMode="gray">
              <a:xfrm rot="16200000" flipH="1">
                <a:off x="3677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711" name="AutoShape 7"/>
              <p:cNvSpPr>
                <a:spLocks noChangeArrowheads="1"/>
              </p:cNvSpPr>
              <p:nvPr/>
            </p:nvSpPr>
            <p:spPr bwMode="gray">
              <a:xfrm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712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713" name="Oval 9"/>
              <p:cNvSpPr>
                <a:spLocks noChangeArrowheads="1"/>
              </p:cNvSpPr>
              <p:nvPr/>
            </p:nvSpPr>
            <p:spPr bwMode="gray">
              <a:xfrm>
                <a:off x="2067" y="1915"/>
                <a:ext cx="1533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714" name="Oval 10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s-MX"/>
              </a:p>
            </p:txBody>
          </p:sp>
          <p:sp>
            <p:nvSpPr>
              <p:cNvPr id="72715" name="Oval 1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s-MX"/>
              </a:p>
            </p:txBody>
          </p:sp>
          <p:sp>
            <p:nvSpPr>
              <p:cNvPr id="72716" name="Oval 12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MX"/>
              </a:p>
            </p:txBody>
          </p:sp>
          <p:sp>
            <p:nvSpPr>
              <p:cNvPr id="72717" name="Oval 1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MX"/>
              </a:p>
            </p:txBody>
          </p:sp>
        </p:grpSp>
        <p:sp>
          <p:nvSpPr>
            <p:cNvPr id="72718" name="AutoShape 14"/>
            <p:cNvSpPr>
              <a:spLocks noChangeArrowheads="1"/>
            </p:cNvSpPr>
            <p:nvPr/>
          </p:nvSpPr>
          <p:spPr bwMode="gray">
            <a:xfrm>
              <a:off x="528" y="2256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719" name="AutoShape 15"/>
            <p:cNvSpPr>
              <a:spLocks noChangeArrowheads="1"/>
            </p:cNvSpPr>
            <p:nvPr/>
          </p:nvSpPr>
          <p:spPr bwMode="gray">
            <a:xfrm>
              <a:off x="528" y="1920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720" name="AutoShape 16"/>
            <p:cNvSpPr>
              <a:spLocks noChangeArrowheads="1"/>
            </p:cNvSpPr>
            <p:nvPr/>
          </p:nvSpPr>
          <p:spPr bwMode="gray">
            <a:xfrm>
              <a:off x="528" y="1584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721" name="AutoShape 17"/>
            <p:cNvSpPr>
              <a:spLocks noChangeArrowheads="1"/>
            </p:cNvSpPr>
            <p:nvPr/>
          </p:nvSpPr>
          <p:spPr bwMode="gray">
            <a:xfrm>
              <a:off x="3966" y="1156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722" name="AutoShape 18"/>
            <p:cNvSpPr>
              <a:spLocks noChangeArrowheads="1"/>
            </p:cNvSpPr>
            <p:nvPr/>
          </p:nvSpPr>
          <p:spPr bwMode="gray">
            <a:xfrm>
              <a:off x="3984" y="1920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723" name="AutoShape 19"/>
            <p:cNvSpPr>
              <a:spLocks noChangeArrowheads="1"/>
            </p:cNvSpPr>
            <p:nvPr/>
          </p:nvSpPr>
          <p:spPr bwMode="gray">
            <a:xfrm>
              <a:off x="3984" y="158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724" name="Text Box 20"/>
            <p:cNvSpPr txBox="1">
              <a:spLocks noChangeArrowheads="1"/>
            </p:cNvSpPr>
            <p:nvPr/>
          </p:nvSpPr>
          <p:spPr bwMode="gray">
            <a:xfrm>
              <a:off x="2075" y="1920"/>
              <a:ext cx="153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s-MX" sz="2400" b="1" dirty="0" err="1" smtClean="0">
                  <a:solidFill>
                    <a:schemeClr val="bg1"/>
                  </a:solidFill>
                </a:rPr>
                <a:t>Restricciones</a:t>
              </a:r>
              <a:endParaRPr lang="en-US" altLang="es-MX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2725" name="AutoShape 21"/>
            <p:cNvSpPr>
              <a:spLocks noChangeArrowheads="1"/>
            </p:cNvSpPr>
            <p:nvPr/>
          </p:nvSpPr>
          <p:spPr bwMode="auto">
            <a:xfrm>
              <a:off x="1361" y="614"/>
              <a:ext cx="2951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s-MX" sz="2400" dirty="0" err="1" smtClean="0">
                  <a:latin typeface="Book Antiqua" panose="02040602050305030304" pitchFamily="18" charset="0"/>
                </a:rPr>
                <a:t>Proceso</a:t>
              </a:r>
              <a:r>
                <a:rPr lang="en-US" altLang="es-MX" sz="2400" dirty="0" smtClean="0">
                  <a:latin typeface="Book Antiqua" panose="02040602050305030304" pitchFamily="18" charset="0"/>
                </a:rPr>
                <a:t> </a:t>
              </a:r>
              <a:r>
                <a:rPr lang="en-US" altLang="es-MX" sz="2400" dirty="0" err="1" smtClean="0">
                  <a:latin typeface="Book Antiqua" panose="02040602050305030304" pitchFamily="18" charset="0"/>
                </a:rPr>
                <a:t>Iterativo</a:t>
              </a:r>
              <a:r>
                <a:rPr lang="en-US" altLang="es-MX" sz="2400" dirty="0" smtClean="0">
                  <a:latin typeface="Book Antiqua" panose="02040602050305030304" pitchFamily="18" charset="0"/>
                </a:rPr>
                <a:t> </a:t>
              </a:r>
              <a:r>
                <a:rPr lang="en-US" altLang="es-MX" sz="2400" dirty="0" err="1" smtClean="0">
                  <a:latin typeface="Book Antiqua" panose="02040602050305030304" pitchFamily="18" charset="0"/>
                </a:rPr>
                <a:t>en</a:t>
              </a:r>
              <a:r>
                <a:rPr lang="en-US" altLang="es-MX" sz="2400" dirty="0" smtClean="0">
                  <a:latin typeface="Book Antiqua" panose="02040602050305030304" pitchFamily="18" charset="0"/>
                </a:rPr>
                <a:t> el </a:t>
              </a:r>
              <a:r>
                <a:rPr lang="en-US" altLang="es-MX" sz="2400" dirty="0" err="1" smtClean="0">
                  <a:latin typeface="Book Antiqua" panose="02040602050305030304" pitchFamily="18" charset="0"/>
                </a:rPr>
                <a:t>tiempo</a:t>
              </a:r>
              <a:endParaRPr lang="en-US" altLang="es-MX" sz="2400" dirty="0">
                <a:latin typeface="Book Antiqua" panose="02040602050305030304" pitchFamily="18" charset="0"/>
              </a:endParaRPr>
            </a:p>
          </p:txBody>
        </p:sp>
        <p:sp>
          <p:nvSpPr>
            <p:cNvPr id="72726" name="Text Box 22"/>
            <p:cNvSpPr txBox="1">
              <a:spLocks noChangeArrowheads="1"/>
            </p:cNvSpPr>
            <p:nvPr/>
          </p:nvSpPr>
          <p:spPr bwMode="gray">
            <a:xfrm>
              <a:off x="723" y="1683"/>
              <a:ext cx="67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s-MX" sz="2000" b="1" dirty="0" err="1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Materias</a:t>
              </a:r>
              <a:endParaRPr lang="en-US" altLang="es-MX" sz="2000" b="1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72727" name="Text Box 23"/>
            <p:cNvSpPr txBox="1">
              <a:spLocks noChangeArrowheads="1"/>
            </p:cNvSpPr>
            <p:nvPr/>
          </p:nvSpPr>
          <p:spPr bwMode="gray">
            <a:xfrm>
              <a:off x="859" y="2019"/>
              <a:ext cx="40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s-MX" sz="2000" b="1" dirty="0" err="1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Días</a:t>
              </a:r>
              <a:endParaRPr lang="en-US" altLang="es-MX" sz="2000" b="1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gray">
            <a:xfrm>
              <a:off x="723" y="2355"/>
              <a:ext cx="67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s-MX" sz="2000" b="1" dirty="0" err="1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Horarios</a:t>
              </a:r>
              <a:endParaRPr lang="en-US" altLang="es-MX" sz="2000" b="1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gray">
            <a:xfrm>
              <a:off x="4262" y="1683"/>
              <a:ext cx="67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s-MX" sz="2000" b="1" dirty="0" err="1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Horarios</a:t>
              </a:r>
              <a:endParaRPr lang="en-US" altLang="es-MX" sz="2000" b="1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72730" name="Text Box 26"/>
            <p:cNvSpPr txBox="1">
              <a:spLocks noChangeArrowheads="1"/>
            </p:cNvSpPr>
            <p:nvPr/>
          </p:nvSpPr>
          <p:spPr bwMode="gray">
            <a:xfrm>
              <a:off x="3948" y="2019"/>
              <a:ext cx="13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s-MX" sz="2000" b="1" dirty="0" err="1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Actividades</a:t>
              </a:r>
              <a:r>
                <a:rPr lang="en-US" altLang="es-MX" sz="2000" b="1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 extras</a:t>
              </a:r>
              <a:endParaRPr lang="en-US" altLang="es-MX" sz="2000" b="1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72731" name="Text Box 27"/>
            <p:cNvSpPr txBox="1">
              <a:spLocks noChangeArrowheads="1"/>
            </p:cNvSpPr>
            <p:nvPr/>
          </p:nvSpPr>
          <p:spPr bwMode="gray">
            <a:xfrm>
              <a:off x="3982" y="1238"/>
              <a:ext cx="116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s-MX" sz="2000" b="1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ESTUDIANTES</a:t>
              </a:r>
              <a:endParaRPr lang="en-US" altLang="es-MX" sz="2000" b="1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30" name="AutoShape 14"/>
          <p:cNvSpPr>
            <a:spLocks noChangeArrowheads="1"/>
          </p:cNvSpPr>
          <p:nvPr/>
        </p:nvSpPr>
        <p:spPr bwMode="gray">
          <a:xfrm>
            <a:off x="368120" y="2206880"/>
            <a:ext cx="2055043" cy="570689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495148" y="2383354"/>
            <a:ext cx="1736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s-MX" sz="18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PROFESORES</a:t>
            </a:r>
            <a:endParaRPr lang="en-US" altLang="es-MX" sz="1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3" name="AutoShape 14"/>
          <p:cNvSpPr>
            <a:spLocks noChangeArrowheads="1"/>
          </p:cNvSpPr>
          <p:nvPr/>
        </p:nvSpPr>
        <p:spPr bwMode="gray">
          <a:xfrm>
            <a:off x="2147499" y="5092298"/>
            <a:ext cx="4505219" cy="570689"/>
          </a:xfrm>
          <a:prstGeom prst="can">
            <a:avLst>
              <a:gd name="adj" fmla="val 25000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2518380" y="5217860"/>
            <a:ext cx="410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s-MX" sz="18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AULAS LIMITADAS Y OCUPADAS</a:t>
            </a:r>
            <a:endParaRPr lang="es-MX" dirty="0"/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gray">
          <a:xfrm flipH="1">
            <a:off x="4193871" y="1965344"/>
            <a:ext cx="549439" cy="306151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3921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 err="1" smtClean="0"/>
              <a:t>Ciclo</a:t>
            </a:r>
            <a:r>
              <a:rPr lang="en-US" altLang="es-MX" dirty="0" smtClean="0"/>
              <a:t> del </a:t>
            </a:r>
            <a:r>
              <a:rPr lang="en-US" altLang="es-MX" dirty="0" err="1" smtClean="0"/>
              <a:t>Proceso</a:t>
            </a:r>
            <a:r>
              <a:rPr lang="en-US" altLang="es-MX" dirty="0" smtClean="0"/>
              <a:t>.</a:t>
            </a:r>
            <a:endParaRPr lang="en-US" altLang="es-MX" dirty="0"/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>
            <a:off x="381001" y="1211263"/>
            <a:ext cx="7696201" cy="4732338"/>
            <a:chOff x="240" y="763"/>
            <a:chExt cx="4848" cy="2981"/>
          </a:xfrm>
        </p:grpSpPr>
        <p:sp>
          <p:nvSpPr>
            <p:cNvPr id="92164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165" name="Oval 5"/>
            <p:cNvSpPr>
              <a:spLocks noChangeArrowheads="1"/>
            </p:cNvSpPr>
            <p:nvPr/>
          </p:nvSpPr>
          <p:spPr bwMode="gray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166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167" name="Oval 7"/>
            <p:cNvSpPr>
              <a:spLocks noChangeArrowheads="1"/>
            </p:cNvSpPr>
            <p:nvPr/>
          </p:nvSpPr>
          <p:spPr bwMode="gray">
            <a:xfrm rot="-1543677">
              <a:off x="1824" y="35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168" name="Oval 8"/>
            <p:cNvSpPr>
              <a:spLocks noChangeArrowheads="1"/>
            </p:cNvSpPr>
            <p:nvPr/>
          </p:nvSpPr>
          <p:spPr bwMode="gray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169" name="Oval 9"/>
            <p:cNvSpPr>
              <a:spLocks noChangeArrowheads="1"/>
            </p:cNvSpPr>
            <p:nvPr/>
          </p:nvSpPr>
          <p:spPr bwMode="gray">
            <a:xfrm rot="-1543677">
              <a:off x="1296" y="2592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170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819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MX" altLang="es-MX"/>
            </a:p>
          </p:txBody>
        </p:sp>
        <p:sp>
          <p:nvSpPr>
            <p:cNvPr id="92171" name="Oval 11"/>
            <p:cNvSpPr>
              <a:spLocks noChangeArrowheads="1"/>
            </p:cNvSpPr>
            <p:nvPr/>
          </p:nvSpPr>
          <p:spPr bwMode="gray">
            <a:xfrm>
              <a:off x="999" y="2056"/>
              <a:ext cx="753" cy="76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MX" altLang="es-MX"/>
            </a:p>
          </p:txBody>
        </p:sp>
        <p:sp>
          <p:nvSpPr>
            <p:cNvPr id="92172" name="Oval 12"/>
            <p:cNvSpPr>
              <a:spLocks noChangeArrowheads="1"/>
            </p:cNvSpPr>
            <p:nvPr/>
          </p:nvSpPr>
          <p:spPr bwMode="gray">
            <a:xfrm>
              <a:off x="1090" y="2893"/>
              <a:ext cx="1122" cy="851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MX" altLang="es-MX"/>
            </a:p>
          </p:txBody>
        </p:sp>
        <p:sp>
          <p:nvSpPr>
            <p:cNvPr id="92173" name="Oval 13"/>
            <p:cNvSpPr>
              <a:spLocks noChangeArrowheads="1"/>
            </p:cNvSpPr>
            <p:nvPr/>
          </p:nvSpPr>
          <p:spPr bwMode="gray">
            <a:xfrm>
              <a:off x="3048" y="2563"/>
              <a:ext cx="1192" cy="838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MX" altLang="es-MX"/>
            </a:p>
          </p:txBody>
        </p:sp>
        <p:sp>
          <p:nvSpPr>
            <p:cNvPr id="92174" name="Oval 14"/>
            <p:cNvSpPr>
              <a:spLocks noChangeArrowheads="1"/>
            </p:cNvSpPr>
            <p:nvPr/>
          </p:nvSpPr>
          <p:spPr bwMode="gray">
            <a:xfrm>
              <a:off x="4072" y="1384"/>
              <a:ext cx="796" cy="731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MX" altLang="es-MX" b="1"/>
            </a:p>
          </p:txBody>
        </p:sp>
        <p:sp>
          <p:nvSpPr>
            <p:cNvPr id="92175" name="Text Box 15"/>
            <p:cNvSpPr txBox="1">
              <a:spLocks noChangeArrowheads="1"/>
            </p:cNvSpPr>
            <p:nvPr/>
          </p:nvSpPr>
          <p:spPr bwMode="gray">
            <a:xfrm>
              <a:off x="1059" y="2212"/>
              <a:ext cx="64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s-MX" sz="1600" b="1" i="1" dirty="0" err="1" smtClean="0">
                  <a:solidFill>
                    <a:schemeClr val="bg1"/>
                  </a:solidFill>
                  <a:latin typeface="Verdana" panose="020B0604030504040204" pitchFamily="34" charset="0"/>
                </a:rPr>
                <a:t>Datos</a:t>
              </a:r>
              <a:endParaRPr lang="en-US" altLang="es-MX" sz="1600" b="1" i="1" dirty="0" smtClean="0">
                <a:solidFill>
                  <a:schemeClr val="bg1"/>
                </a:solidFill>
                <a:latin typeface="Verdana" panose="020B0604030504040204" pitchFamily="34" charset="0"/>
              </a:endParaRPr>
            </a:p>
            <a:p>
              <a:pPr eaLnBrk="0" hangingPunct="0"/>
              <a:r>
                <a:rPr lang="en-US" altLang="es-MX" sz="1600" b="1" i="1" dirty="0" smtClean="0">
                  <a:solidFill>
                    <a:schemeClr val="bg1"/>
                  </a:solidFill>
                  <a:latin typeface="Verdana" panose="020B0604030504040204" pitchFamily="34" charset="0"/>
                </a:rPr>
                <a:t>Escolar</a:t>
              </a:r>
              <a:endParaRPr lang="en-US" altLang="es-MX" sz="1600" b="1" i="1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2176" name="Text Box 16"/>
            <p:cNvSpPr txBox="1">
              <a:spLocks noChangeArrowheads="1"/>
            </p:cNvSpPr>
            <p:nvPr/>
          </p:nvSpPr>
          <p:spPr bwMode="gray">
            <a:xfrm>
              <a:off x="2413" y="1384"/>
              <a:ext cx="81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s-MX" b="1" i="1" dirty="0" err="1" smtClean="0">
                  <a:solidFill>
                    <a:schemeClr val="bg1"/>
                  </a:solidFill>
                  <a:latin typeface="Verdana" panose="020B0604030504040204" pitchFamily="34" charset="0"/>
                </a:rPr>
                <a:t>Datos</a:t>
              </a:r>
              <a:endParaRPr lang="en-US" altLang="es-MX" b="1" i="1" dirty="0" smtClean="0">
                <a:solidFill>
                  <a:schemeClr val="bg1"/>
                </a:solidFill>
                <a:latin typeface="Verdana" panose="020B0604030504040204" pitchFamily="34" charset="0"/>
              </a:endParaRPr>
            </a:p>
            <a:p>
              <a:pPr eaLnBrk="0" hangingPunct="0"/>
              <a:r>
                <a:rPr lang="en-US" altLang="es-MX" b="1" i="1" dirty="0" err="1" smtClean="0">
                  <a:solidFill>
                    <a:schemeClr val="bg1"/>
                  </a:solidFill>
                  <a:latin typeface="Verdana" panose="020B0604030504040204" pitchFamily="34" charset="0"/>
                </a:rPr>
                <a:t>Profesor</a:t>
              </a:r>
              <a:endParaRPr lang="en-US" altLang="es-MX" b="1" i="1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2177" name="Text Box 17"/>
            <p:cNvSpPr txBox="1">
              <a:spLocks noChangeArrowheads="1"/>
            </p:cNvSpPr>
            <p:nvPr/>
          </p:nvSpPr>
          <p:spPr bwMode="gray">
            <a:xfrm>
              <a:off x="4056" y="1557"/>
              <a:ext cx="79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s-MX" b="1" i="1" dirty="0" err="1" smtClean="0">
                  <a:solidFill>
                    <a:schemeClr val="bg1"/>
                  </a:solidFill>
                  <a:latin typeface="Verdana" panose="020B0604030504040204" pitchFamily="34" charset="0"/>
                </a:rPr>
                <a:t>Horario</a:t>
              </a:r>
              <a:endParaRPr lang="en-US" altLang="es-MX" b="1" i="1" dirty="0" smtClean="0">
                <a:solidFill>
                  <a:schemeClr val="bg1"/>
                </a:solidFill>
                <a:latin typeface="Verdana" panose="020B0604030504040204" pitchFamily="34" charset="0"/>
              </a:endParaRPr>
            </a:p>
            <a:p>
              <a:pPr eaLnBrk="0" hangingPunct="0"/>
              <a:r>
                <a:rPr lang="en-US" altLang="es-MX" b="1" i="1" dirty="0" smtClean="0">
                  <a:solidFill>
                    <a:schemeClr val="bg1"/>
                  </a:solidFill>
                  <a:latin typeface="Verdana" panose="020B0604030504040204" pitchFamily="34" charset="0"/>
                </a:rPr>
                <a:t>Anterior</a:t>
              </a:r>
              <a:endParaRPr lang="en-US" altLang="es-MX" b="1" i="1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2178" name="Text Box 18"/>
            <p:cNvSpPr txBox="1">
              <a:spLocks noChangeArrowheads="1"/>
            </p:cNvSpPr>
            <p:nvPr/>
          </p:nvSpPr>
          <p:spPr bwMode="gray">
            <a:xfrm>
              <a:off x="3128" y="2665"/>
              <a:ext cx="90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s-MX" sz="1600" b="1" i="1" dirty="0" err="1" smtClean="0">
                  <a:solidFill>
                    <a:schemeClr val="bg1"/>
                  </a:solidFill>
                  <a:latin typeface="Verdana" panose="020B0604030504040204" pitchFamily="34" charset="0"/>
                </a:rPr>
                <a:t>Asignación</a:t>
              </a:r>
              <a:endParaRPr lang="en-US" altLang="es-MX" sz="1600" b="1" i="1" dirty="0" smtClean="0">
                <a:solidFill>
                  <a:schemeClr val="bg1"/>
                </a:solidFill>
                <a:latin typeface="Verdana" panose="020B0604030504040204" pitchFamily="34" charset="0"/>
              </a:endParaRPr>
            </a:p>
            <a:p>
              <a:pPr algn="ctr" eaLnBrk="0" hangingPunct="0"/>
              <a:r>
                <a:rPr lang="en-US" altLang="es-MX" sz="1600" b="1" i="1" dirty="0" err="1" smtClean="0">
                  <a:solidFill>
                    <a:schemeClr val="bg1"/>
                  </a:solidFill>
                  <a:latin typeface="Verdana" panose="020B0604030504040204" pitchFamily="34" charset="0"/>
                </a:rPr>
                <a:t>Aulas</a:t>
              </a:r>
              <a:r>
                <a:rPr lang="en-US" altLang="es-MX" sz="1600" b="1" i="1" dirty="0" smtClean="0">
                  <a:solidFill>
                    <a:schemeClr val="bg1"/>
                  </a:solidFill>
                  <a:latin typeface="Verdana" panose="020B0604030504040204" pitchFamily="34" charset="0"/>
                </a:rPr>
                <a:t> y </a:t>
              </a:r>
            </a:p>
            <a:p>
              <a:pPr algn="ctr" eaLnBrk="0" hangingPunct="0"/>
              <a:r>
                <a:rPr lang="en-US" altLang="es-MX" sz="1600" b="1" i="1" dirty="0" err="1" smtClean="0">
                  <a:solidFill>
                    <a:schemeClr val="bg1"/>
                  </a:solidFill>
                  <a:latin typeface="Verdana" panose="020B0604030504040204" pitchFamily="34" charset="0"/>
                </a:rPr>
                <a:t>Grupos</a:t>
              </a:r>
              <a:endParaRPr lang="en-US" altLang="es-MX" sz="1600" b="1" i="1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2179" name="Text Box 19"/>
            <p:cNvSpPr txBox="1">
              <a:spLocks noChangeArrowheads="1"/>
            </p:cNvSpPr>
            <p:nvPr/>
          </p:nvSpPr>
          <p:spPr bwMode="gray">
            <a:xfrm>
              <a:off x="1128" y="2993"/>
              <a:ext cx="90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s-MX" sz="1600" b="1" i="1" dirty="0" err="1" smtClean="0">
                  <a:solidFill>
                    <a:schemeClr val="bg1"/>
                  </a:solidFill>
                  <a:latin typeface="Verdana" panose="020B0604030504040204" pitchFamily="34" charset="0"/>
                </a:rPr>
                <a:t>Asignación</a:t>
              </a:r>
              <a:endParaRPr lang="en-US" altLang="es-MX" sz="1600" b="1" i="1" dirty="0" smtClean="0">
                <a:solidFill>
                  <a:schemeClr val="bg1"/>
                </a:solidFill>
                <a:latin typeface="Verdana" panose="020B0604030504040204" pitchFamily="34" charset="0"/>
              </a:endParaRPr>
            </a:p>
            <a:p>
              <a:pPr eaLnBrk="0" hangingPunct="0"/>
              <a:r>
                <a:rPr lang="en-US" altLang="es-MX" sz="1600" b="1" i="1" dirty="0" err="1" smtClean="0">
                  <a:solidFill>
                    <a:schemeClr val="bg1"/>
                  </a:solidFill>
                  <a:latin typeface="Verdana" panose="020B0604030504040204" pitchFamily="34" charset="0"/>
                </a:rPr>
                <a:t>Materias</a:t>
              </a:r>
              <a:r>
                <a:rPr lang="en-US" altLang="es-MX" sz="1600" b="1" i="1" dirty="0" smtClean="0">
                  <a:solidFill>
                    <a:schemeClr val="bg1"/>
                  </a:solidFill>
                  <a:latin typeface="Verdana" panose="020B0604030504040204" pitchFamily="34" charset="0"/>
                </a:rPr>
                <a:t> y</a:t>
              </a:r>
            </a:p>
            <a:p>
              <a:pPr eaLnBrk="0" hangingPunct="0"/>
              <a:r>
                <a:rPr lang="en-US" altLang="es-MX" sz="1600" b="1" i="1" dirty="0" err="1" smtClean="0">
                  <a:solidFill>
                    <a:schemeClr val="bg1"/>
                  </a:solidFill>
                  <a:latin typeface="Verdana" panose="020B0604030504040204" pitchFamily="34" charset="0"/>
                </a:rPr>
                <a:t>Profesores</a:t>
              </a:r>
              <a:endParaRPr lang="en-US" altLang="es-MX" sz="1600" b="1" i="1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2180" name="Text Box 20"/>
            <p:cNvSpPr txBox="1">
              <a:spLocks noChangeArrowheads="1"/>
            </p:cNvSpPr>
            <p:nvPr/>
          </p:nvSpPr>
          <p:spPr bwMode="gray">
            <a:xfrm>
              <a:off x="1816" y="2065"/>
              <a:ext cx="164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s-MX" sz="2800" b="1" dirty="0" err="1" smtClean="0"/>
                <a:t>Proceso</a:t>
              </a:r>
              <a:r>
                <a:rPr lang="en-US" altLang="es-MX" sz="2800" b="1" dirty="0" smtClean="0"/>
                <a:t> de </a:t>
              </a:r>
              <a:r>
                <a:rPr lang="en-US" altLang="es-MX" sz="2800" b="1" dirty="0" err="1" smtClean="0"/>
                <a:t>Planeación</a:t>
              </a:r>
              <a:endParaRPr lang="en-US" altLang="es-MX" sz="2800" b="1" dirty="0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cxnSp>
          <p:nvCxnSpPr>
            <p:cNvPr id="92182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2183" name="Text Box 23"/>
            <p:cNvSpPr txBox="1">
              <a:spLocks noChangeArrowheads="1"/>
            </p:cNvSpPr>
            <p:nvPr/>
          </p:nvSpPr>
          <p:spPr bwMode="gray">
            <a:xfrm>
              <a:off x="240" y="763"/>
              <a:ext cx="2297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/>
              <a:r>
                <a:rPr lang="en-US" altLang="es-MX" sz="1600" b="1" dirty="0" smtClean="0">
                  <a:latin typeface="Verdana" panose="020B0604030504040204" pitchFamily="34" charset="0"/>
                </a:rPr>
                <a:t>Se </a:t>
              </a:r>
              <a:r>
                <a:rPr lang="en-US" altLang="es-MX" sz="1600" b="1" dirty="0" err="1" smtClean="0">
                  <a:latin typeface="Verdana" panose="020B0604030504040204" pitchFamily="34" charset="0"/>
                </a:rPr>
                <a:t>planifica</a:t>
              </a:r>
              <a:r>
                <a:rPr lang="en-US" altLang="es-MX" sz="1600" b="1" dirty="0" smtClean="0">
                  <a:latin typeface="Verdana" panose="020B0604030504040204" pitchFamily="34" charset="0"/>
                </a:rPr>
                <a:t> </a:t>
              </a:r>
              <a:r>
                <a:rPr lang="en-US" altLang="es-MX" sz="1600" b="1" dirty="0" err="1" smtClean="0">
                  <a:latin typeface="Verdana" panose="020B0604030504040204" pitchFamily="34" charset="0"/>
                </a:rPr>
                <a:t>manualmente</a:t>
              </a:r>
              <a:r>
                <a:rPr lang="en-US" altLang="es-MX" sz="1600" b="1" dirty="0" smtClean="0">
                  <a:latin typeface="Verdana" panose="020B0604030504040204" pitchFamily="34" charset="0"/>
                </a:rPr>
                <a:t>, sin </a:t>
              </a:r>
              <a:r>
                <a:rPr lang="en-US" altLang="es-MX" sz="1600" b="1" dirty="0" err="1" smtClean="0">
                  <a:latin typeface="Verdana" panose="020B0604030504040204" pitchFamily="34" charset="0"/>
                </a:rPr>
                <a:t>ningún</a:t>
              </a:r>
              <a:r>
                <a:rPr lang="en-US" altLang="es-MX" sz="1600" b="1" dirty="0" smtClean="0">
                  <a:latin typeface="Verdana" panose="020B0604030504040204" pitchFamily="34" charset="0"/>
                </a:rPr>
                <a:t> </a:t>
              </a:r>
              <a:r>
                <a:rPr lang="en-US" altLang="es-MX" sz="1600" b="1" dirty="0" err="1" smtClean="0">
                  <a:latin typeface="Verdana" panose="020B0604030504040204" pitchFamily="34" charset="0"/>
                </a:rPr>
                <a:t>sistema</a:t>
              </a:r>
              <a:r>
                <a:rPr lang="en-US" altLang="es-MX" sz="1600" b="1" dirty="0" smtClean="0">
                  <a:latin typeface="Verdana" panose="020B0604030504040204" pitchFamily="34" charset="0"/>
                </a:rPr>
                <a:t> </a:t>
              </a:r>
              <a:r>
                <a:rPr lang="en-US" altLang="es-MX" sz="1600" b="1" dirty="0" err="1" smtClean="0">
                  <a:latin typeface="Verdana" panose="020B0604030504040204" pitchFamily="34" charset="0"/>
                </a:rPr>
                <a:t>informático</a:t>
              </a:r>
              <a:r>
                <a:rPr lang="en-US" altLang="es-MX" sz="1600" b="1" dirty="0" smtClean="0">
                  <a:latin typeface="Verdana" panose="020B0604030504040204" pitchFamily="34" charset="0"/>
                </a:rPr>
                <a:t> de </a:t>
              </a:r>
              <a:r>
                <a:rPr lang="en-US" altLang="es-MX" sz="1600" b="1" dirty="0" err="1" smtClean="0">
                  <a:latin typeface="Verdana" panose="020B0604030504040204" pitchFamily="34" charset="0"/>
                </a:rPr>
                <a:t>apoyo</a:t>
              </a:r>
              <a:r>
                <a:rPr lang="en-US" altLang="es-MX" sz="1600" b="1" dirty="0" smtClean="0">
                  <a:latin typeface="Verdana" panose="020B0604030504040204" pitchFamily="34" charset="0"/>
                </a:rPr>
                <a:t> al </a:t>
              </a:r>
              <a:r>
                <a:rPr lang="en-US" altLang="es-MX" sz="1600" b="1" dirty="0" err="1" smtClean="0">
                  <a:latin typeface="Verdana" panose="020B0604030504040204" pitchFamily="34" charset="0"/>
                </a:rPr>
                <a:t>proceso</a:t>
              </a:r>
              <a:r>
                <a:rPr lang="en-US" altLang="es-MX" sz="1600" b="1" dirty="0" smtClean="0">
                  <a:latin typeface="Verdana" panose="020B0604030504040204" pitchFamily="34" charset="0"/>
                </a:rPr>
                <a:t>. No hay </a:t>
              </a:r>
              <a:r>
                <a:rPr lang="en-US" altLang="es-MX" sz="1600" b="1" dirty="0" err="1" smtClean="0">
                  <a:latin typeface="Verdana" panose="020B0604030504040204" pitchFamily="34" charset="0"/>
                </a:rPr>
                <a:t>históricos</a:t>
              </a:r>
              <a:r>
                <a:rPr lang="en-US" altLang="es-MX" sz="1600" b="1" dirty="0" smtClean="0">
                  <a:latin typeface="Verdana" panose="020B0604030504040204" pitchFamily="34" charset="0"/>
                </a:rPr>
                <a:t> </a:t>
              </a:r>
              <a:r>
                <a:rPr lang="en-US" altLang="es-MX" sz="1600" b="1" dirty="0" err="1" smtClean="0">
                  <a:latin typeface="Verdana" panose="020B0604030504040204" pitchFamily="34" charset="0"/>
                </a:rPr>
                <a:t>almacenados</a:t>
              </a:r>
              <a:r>
                <a:rPr lang="en-US" altLang="es-MX" sz="1600" b="1" dirty="0" smtClean="0">
                  <a:latin typeface="Verdana" panose="020B0604030504040204" pitchFamily="34" charset="0"/>
                </a:rPr>
                <a:t> </a:t>
              </a:r>
              <a:r>
                <a:rPr lang="en-US" altLang="es-MX" sz="1600" b="1" dirty="0" err="1" smtClean="0">
                  <a:latin typeface="Verdana" panose="020B0604030504040204" pitchFamily="34" charset="0"/>
                </a:rPr>
                <a:t>en</a:t>
              </a:r>
              <a:r>
                <a:rPr lang="en-US" altLang="es-MX" sz="1600" b="1" dirty="0" smtClean="0">
                  <a:latin typeface="Verdana" panose="020B0604030504040204" pitchFamily="34" charset="0"/>
                </a:rPr>
                <a:t> </a:t>
              </a:r>
              <a:r>
                <a:rPr lang="en-US" altLang="es-MX" sz="1600" b="1" dirty="0" err="1" smtClean="0">
                  <a:latin typeface="Verdana" panose="020B0604030504040204" pitchFamily="34" charset="0"/>
                </a:rPr>
                <a:t>formato</a:t>
              </a:r>
              <a:r>
                <a:rPr lang="en-US" altLang="es-MX" sz="1600" b="1" dirty="0" smtClean="0">
                  <a:latin typeface="Verdana" panose="020B0604030504040204" pitchFamily="34" charset="0"/>
                </a:rPr>
                <a:t> digital.</a:t>
              </a:r>
              <a:endParaRPr lang="en-US" altLang="es-MX" sz="1600" b="1" dirty="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391400" cy="903475"/>
          </a:xfrm>
        </p:spPr>
        <p:txBody>
          <a:bodyPr/>
          <a:lstStyle/>
          <a:p>
            <a:r>
              <a:rPr lang="en-US" altLang="es-MX" sz="2400" dirty="0" smtClean="0"/>
              <a:t>Se </a:t>
            </a:r>
            <a:r>
              <a:rPr lang="en-US" altLang="es-MX" sz="2400" dirty="0" err="1" smtClean="0"/>
              <a:t>captura</a:t>
            </a:r>
            <a:r>
              <a:rPr lang="en-US" altLang="es-MX" sz="2400" dirty="0" smtClean="0"/>
              <a:t> la </a:t>
            </a:r>
            <a:r>
              <a:rPr lang="en-US" altLang="es-MX" sz="2400" dirty="0" err="1" smtClean="0"/>
              <a:t>información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manualmente</a:t>
            </a:r>
            <a:r>
              <a:rPr lang="en-US" altLang="es-MX" sz="2400" dirty="0" smtClean="0"/>
              <a:t>,</a:t>
            </a:r>
            <a:br>
              <a:rPr lang="en-US" altLang="es-MX" sz="2400" dirty="0" smtClean="0"/>
            </a:br>
            <a:r>
              <a:rPr lang="en-US" altLang="es-MX" sz="2400" dirty="0" smtClean="0"/>
              <a:t>se </a:t>
            </a:r>
            <a:r>
              <a:rPr lang="en-US" altLang="es-MX" sz="2400" dirty="0" err="1" smtClean="0"/>
              <a:t>procesa</a:t>
            </a:r>
            <a:r>
              <a:rPr lang="en-US" altLang="es-MX" sz="2400" dirty="0" smtClean="0"/>
              <a:t> </a:t>
            </a:r>
            <a:r>
              <a:rPr lang="en-US" altLang="es-MX" sz="2400" dirty="0" err="1" smtClean="0"/>
              <a:t>manualmente</a:t>
            </a:r>
            <a:r>
              <a:rPr lang="en-US" altLang="es-MX" sz="2400" dirty="0" smtClean="0"/>
              <a:t>… </a:t>
            </a:r>
            <a:endParaRPr lang="en-US" altLang="es-MX" sz="2400" dirty="0"/>
          </a:p>
        </p:txBody>
      </p:sp>
      <p:grpSp>
        <p:nvGrpSpPr>
          <p:cNvPr id="90115" name="Group 3"/>
          <p:cNvGrpSpPr>
            <a:grpSpLocks/>
          </p:cNvGrpSpPr>
          <p:nvPr/>
        </p:nvGrpSpPr>
        <p:grpSpPr bwMode="auto">
          <a:xfrm>
            <a:off x="251631" y="1217551"/>
            <a:ext cx="3223230" cy="5346762"/>
            <a:chOff x="720" y="1296"/>
            <a:chExt cx="1367" cy="2542"/>
          </a:xfrm>
        </p:grpSpPr>
        <p:sp>
          <p:nvSpPr>
            <p:cNvPr id="90116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117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118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119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120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121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grpSp>
          <p:nvGrpSpPr>
            <p:cNvPr id="90122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90123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MX"/>
              </a:p>
            </p:txBody>
          </p:sp>
          <p:sp>
            <p:nvSpPr>
              <p:cNvPr id="90124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MX"/>
              </a:p>
            </p:txBody>
          </p:sp>
          <p:sp>
            <p:nvSpPr>
              <p:cNvPr id="90125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MX"/>
              </a:p>
            </p:txBody>
          </p:sp>
          <p:sp>
            <p:nvSpPr>
              <p:cNvPr id="90126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MX"/>
              </a:p>
            </p:txBody>
          </p:sp>
          <p:sp>
            <p:nvSpPr>
              <p:cNvPr id="90127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MX"/>
              </a:p>
            </p:txBody>
          </p:sp>
        </p:grpSp>
        <p:sp>
          <p:nvSpPr>
            <p:cNvPr id="90128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s-MX" sz="2400">
                  <a:solidFill>
                    <a:srgbClr val="000000"/>
                  </a:solidFill>
                </a:rPr>
                <a:t>1</a:t>
              </a:r>
              <a:endParaRPr lang="en-US" altLang="es-MX"/>
            </a:p>
          </p:txBody>
        </p:sp>
      </p:grpSp>
      <p:grpSp>
        <p:nvGrpSpPr>
          <p:cNvPr id="90130" name="Group 18"/>
          <p:cNvGrpSpPr>
            <a:grpSpLocks/>
          </p:cNvGrpSpPr>
          <p:nvPr/>
        </p:nvGrpSpPr>
        <p:grpSpPr bwMode="auto">
          <a:xfrm>
            <a:off x="3581399" y="1217551"/>
            <a:ext cx="2770586" cy="5346762"/>
            <a:chOff x="2208" y="1296"/>
            <a:chExt cx="1365" cy="2542"/>
          </a:xfrm>
        </p:grpSpPr>
        <p:sp>
          <p:nvSpPr>
            <p:cNvPr id="90131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132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133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134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135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MX"/>
            </a:p>
          </p:txBody>
        </p:sp>
        <p:sp>
          <p:nvSpPr>
            <p:cNvPr id="90136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MX"/>
            </a:p>
          </p:txBody>
        </p:sp>
        <p:sp>
          <p:nvSpPr>
            <p:cNvPr id="90137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MX"/>
            </a:p>
          </p:txBody>
        </p:sp>
        <p:sp>
          <p:nvSpPr>
            <p:cNvPr id="90138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MX"/>
            </a:p>
          </p:txBody>
        </p:sp>
        <p:sp>
          <p:nvSpPr>
            <p:cNvPr id="90139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MX"/>
            </a:p>
          </p:txBody>
        </p:sp>
        <p:sp>
          <p:nvSpPr>
            <p:cNvPr id="90140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s-MX" sz="2400">
                  <a:solidFill>
                    <a:srgbClr val="000000"/>
                  </a:solidFill>
                </a:rPr>
                <a:t>2</a:t>
              </a:r>
              <a:endParaRPr lang="en-US" altLang="es-MX"/>
            </a:p>
          </p:txBody>
        </p:sp>
        <p:sp>
          <p:nvSpPr>
            <p:cNvPr id="90142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0144" name="Group 32"/>
          <p:cNvGrpSpPr>
            <a:grpSpLocks/>
          </p:cNvGrpSpPr>
          <p:nvPr/>
        </p:nvGrpSpPr>
        <p:grpSpPr bwMode="auto">
          <a:xfrm>
            <a:off x="6423301" y="1339546"/>
            <a:ext cx="2500915" cy="5224767"/>
            <a:chOff x="3692" y="1296"/>
            <a:chExt cx="1367" cy="2542"/>
          </a:xfrm>
        </p:grpSpPr>
        <p:sp>
          <p:nvSpPr>
            <p:cNvPr id="90145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146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147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148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90149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90150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MX"/>
              </a:p>
            </p:txBody>
          </p:sp>
          <p:sp>
            <p:nvSpPr>
              <p:cNvPr id="90151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MX"/>
              </a:p>
            </p:txBody>
          </p:sp>
          <p:sp>
            <p:nvSpPr>
              <p:cNvPr id="90152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MX"/>
              </a:p>
            </p:txBody>
          </p:sp>
          <p:sp>
            <p:nvSpPr>
              <p:cNvPr id="90153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MX"/>
              </a:p>
            </p:txBody>
          </p:sp>
          <p:sp>
            <p:nvSpPr>
              <p:cNvPr id="90154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MX"/>
              </a:p>
            </p:txBody>
          </p:sp>
        </p:grpSp>
        <p:sp>
          <p:nvSpPr>
            <p:cNvPr id="90155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s-MX" sz="2400">
                  <a:solidFill>
                    <a:srgbClr val="000000"/>
                  </a:solidFill>
                </a:rPr>
                <a:t>3</a:t>
              </a:r>
              <a:endParaRPr lang="en-US" altLang="es-MX"/>
            </a:p>
          </p:txBody>
        </p:sp>
        <p:sp>
          <p:nvSpPr>
            <p:cNvPr id="90157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158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7" y="2055387"/>
            <a:ext cx="2460347" cy="32710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388" y="2134695"/>
            <a:ext cx="2231841" cy="30829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056" y="2203516"/>
            <a:ext cx="2268713" cy="2821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600" dirty="0" smtClean="0"/>
              <a:t>¿</a:t>
            </a:r>
            <a:r>
              <a:rPr lang="en-US" altLang="es-MX" sz="3600" dirty="0" err="1" smtClean="0"/>
              <a:t>Qué</a:t>
            </a:r>
            <a:r>
              <a:rPr lang="en-US" altLang="es-MX" sz="3600" dirty="0" smtClean="0"/>
              <a:t> </a:t>
            </a:r>
            <a:r>
              <a:rPr lang="en-US" altLang="es-MX" sz="3600" dirty="0" err="1" smtClean="0"/>
              <a:t>hacer</a:t>
            </a:r>
            <a:r>
              <a:rPr lang="en-US" altLang="es-MX" sz="3600" dirty="0" smtClean="0"/>
              <a:t> para…?</a:t>
            </a:r>
            <a:endParaRPr lang="en-US" altLang="es-MX" sz="2000" dirty="0"/>
          </a:p>
        </p:txBody>
      </p:sp>
      <p:sp>
        <p:nvSpPr>
          <p:cNvPr id="74755" name="AutoShape 3"/>
          <p:cNvSpPr>
            <a:spLocks noChangeArrowheads="1"/>
          </p:cNvSpPr>
          <p:nvPr/>
        </p:nvSpPr>
        <p:spPr bwMode="ltGray">
          <a:xfrm>
            <a:off x="381000" y="1600200"/>
            <a:ext cx="5880100" cy="44958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24001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blackWhite">
          <a:xfrm>
            <a:off x="762000" y="2209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b="1" dirty="0" err="1" smtClean="0">
                <a:solidFill>
                  <a:schemeClr val="bg1"/>
                </a:solidFill>
              </a:rPr>
              <a:t>Capturar</a:t>
            </a:r>
            <a:r>
              <a:rPr lang="en-US" altLang="es-MX" b="1" dirty="0" smtClean="0">
                <a:solidFill>
                  <a:schemeClr val="bg1"/>
                </a:solidFill>
              </a:rPr>
              <a:t> </a:t>
            </a:r>
            <a:r>
              <a:rPr lang="en-US" altLang="es-MX" b="1" dirty="0" err="1" smtClean="0">
                <a:solidFill>
                  <a:schemeClr val="bg1"/>
                </a:solidFill>
              </a:rPr>
              <a:t>los</a:t>
            </a:r>
            <a:r>
              <a:rPr lang="en-US" altLang="es-MX" b="1" dirty="0" smtClean="0">
                <a:solidFill>
                  <a:schemeClr val="bg1"/>
                </a:solidFill>
              </a:rPr>
              <a:t> </a:t>
            </a:r>
            <a:r>
              <a:rPr lang="en-US" altLang="es-MX" b="1" dirty="0" err="1" smtClean="0">
                <a:solidFill>
                  <a:schemeClr val="bg1"/>
                </a:solidFill>
              </a:rPr>
              <a:t>datos</a:t>
            </a:r>
            <a:r>
              <a:rPr lang="en-US" altLang="es-MX" b="1" dirty="0" smtClean="0">
                <a:solidFill>
                  <a:schemeClr val="bg1"/>
                </a:solidFill>
              </a:rPr>
              <a:t> </a:t>
            </a:r>
            <a:r>
              <a:rPr lang="en-US" altLang="es-MX" b="1" dirty="0" err="1" smtClean="0">
                <a:solidFill>
                  <a:schemeClr val="bg1"/>
                </a:solidFill>
              </a:rPr>
              <a:t>una</a:t>
            </a:r>
            <a:r>
              <a:rPr lang="en-US" altLang="es-MX" b="1" dirty="0" smtClean="0">
                <a:solidFill>
                  <a:schemeClr val="bg1"/>
                </a:solidFill>
              </a:rPr>
              <a:t> </a:t>
            </a:r>
            <a:r>
              <a:rPr lang="en-US" altLang="es-MX" b="1" dirty="0" err="1" smtClean="0">
                <a:solidFill>
                  <a:schemeClr val="bg1"/>
                </a:solidFill>
              </a:rPr>
              <a:t>vez</a:t>
            </a:r>
            <a:r>
              <a:rPr lang="en-US" altLang="es-MX" b="1" dirty="0" smtClean="0">
                <a:solidFill>
                  <a:schemeClr val="bg1"/>
                </a:solidFill>
              </a:rPr>
              <a:t> y </a:t>
            </a:r>
          </a:p>
          <a:p>
            <a:pPr algn="ctr" eaLnBrk="0" hangingPunct="0"/>
            <a:r>
              <a:rPr lang="en-US" altLang="es-MX" b="1" dirty="0" err="1">
                <a:solidFill>
                  <a:schemeClr val="bg1"/>
                </a:solidFill>
              </a:rPr>
              <a:t>u</a:t>
            </a:r>
            <a:r>
              <a:rPr lang="en-US" altLang="es-MX" b="1" dirty="0" err="1" smtClean="0">
                <a:solidFill>
                  <a:schemeClr val="bg1"/>
                </a:solidFill>
              </a:rPr>
              <a:t>sarlos</a:t>
            </a:r>
            <a:r>
              <a:rPr lang="en-US" altLang="es-MX" b="1" dirty="0" smtClean="0">
                <a:solidFill>
                  <a:schemeClr val="bg1"/>
                </a:solidFill>
              </a:rPr>
              <a:t> </a:t>
            </a:r>
            <a:r>
              <a:rPr lang="en-US" altLang="es-MX" b="1" dirty="0" err="1" smtClean="0">
                <a:solidFill>
                  <a:schemeClr val="bg1"/>
                </a:solidFill>
              </a:rPr>
              <a:t>siempre</a:t>
            </a:r>
            <a:r>
              <a:rPr lang="en-US" altLang="es-MX" b="1" dirty="0" smtClean="0">
                <a:solidFill>
                  <a:schemeClr val="bg1"/>
                </a:solidFill>
              </a:rPr>
              <a:t>.</a:t>
            </a:r>
            <a:endParaRPr lang="en-US" altLang="es-MX" b="1" dirty="0">
              <a:solidFill>
                <a:schemeClr val="bg1"/>
              </a:solidFill>
            </a:endParaRPr>
          </a:p>
        </p:txBody>
      </p:sp>
      <p:sp>
        <p:nvSpPr>
          <p:cNvPr id="74757" name="AutoShape 5"/>
          <p:cNvSpPr>
            <a:spLocks noChangeArrowheads="1"/>
          </p:cNvSpPr>
          <p:nvPr/>
        </p:nvSpPr>
        <p:spPr bwMode="blackWhite">
          <a:xfrm>
            <a:off x="762000" y="3352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b="1" dirty="0" err="1" smtClean="0">
                <a:solidFill>
                  <a:schemeClr val="bg1"/>
                </a:solidFill>
              </a:rPr>
              <a:t>Disminuir</a:t>
            </a:r>
            <a:r>
              <a:rPr lang="en-US" altLang="es-MX" b="1" dirty="0" smtClean="0">
                <a:solidFill>
                  <a:schemeClr val="bg1"/>
                </a:solidFill>
              </a:rPr>
              <a:t> el </a:t>
            </a:r>
            <a:r>
              <a:rPr lang="en-US" altLang="es-MX" b="1" dirty="0" err="1" smtClean="0">
                <a:solidFill>
                  <a:schemeClr val="bg1"/>
                </a:solidFill>
              </a:rPr>
              <a:t>tiempo</a:t>
            </a:r>
            <a:r>
              <a:rPr lang="en-US" altLang="es-MX" b="1" dirty="0" smtClean="0">
                <a:solidFill>
                  <a:schemeClr val="bg1"/>
                </a:solidFill>
              </a:rPr>
              <a:t> </a:t>
            </a:r>
            <a:r>
              <a:rPr lang="en-US" altLang="es-MX" b="1" dirty="0" err="1" smtClean="0">
                <a:solidFill>
                  <a:schemeClr val="bg1"/>
                </a:solidFill>
              </a:rPr>
              <a:t>dedicado</a:t>
            </a:r>
            <a:r>
              <a:rPr lang="en-US" altLang="es-MX" b="1" dirty="0" smtClean="0">
                <a:solidFill>
                  <a:schemeClr val="bg1"/>
                </a:solidFill>
              </a:rPr>
              <a:t> a la</a:t>
            </a:r>
          </a:p>
          <a:p>
            <a:pPr algn="ctr" eaLnBrk="0" hangingPunct="0"/>
            <a:r>
              <a:rPr lang="en-US" altLang="es-MX" b="1" dirty="0" err="1" smtClean="0">
                <a:solidFill>
                  <a:schemeClr val="bg1"/>
                </a:solidFill>
              </a:rPr>
              <a:t>Planeación</a:t>
            </a:r>
            <a:r>
              <a:rPr lang="en-US" altLang="es-MX" b="1" dirty="0" smtClean="0">
                <a:solidFill>
                  <a:schemeClr val="bg1"/>
                </a:solidFill>
              </a:rPr>
              <a:t> y </a:t>
            </a:r>
            <a:r>
              <a:rPr lang="en-US" altLang="es-MX" b="1" dirty="0" err="1" smtClean="0">
                <a:solidFill>
                  <a:schemeClr val="bg1"/>
                </a:solidFill>
              </a:rPr>
              <a:t>reducir</a:t>
            </a:r>
            <a:r>
              <a:rPr lang="en-US" altLang="es-MX" b="1" dirty="0" smtClean="0">
                <a:solidFill>
                  <a:schemeClr val="bg1"/>
                </a:solidFill>
              </a:rPr>
              <a:t> </a:t>
            </a:r>
            <a:r>
              <a:rPr lang="en-US" altLang="es-MX" b="1" dirty="0" err="1" smtClean="0">
                <a:solidFill>
                  <a:schemeClr val="bg1"/>
                </a:solidFill>
              </a:rPr>
              <a:t>los</a:t>
            </a:r>
            <a:r>
              <a:rPr lang="en-US" altLang="es-MX" b="1" dirty="0" smtClean="0">
                <a:solidFill>
                  <a:schemeClr val="bg1"/>
                </a:solidFill>
              </a:rPr>
              <a:t> </a:t>
            </a:r>
            <a:r>
              <a:rPr lang="en-US" altLang="es-MX" b="1" dirty="0" err="1" smtClean="0">
                <a:solidFill>
                  <a:schemeClr val="bg1"/>
                </a:solidFill>
              </a:rPr>
              <a:t>errores</a:t>
            </a:r>
            <a:endParaRPr lang="en-US" altLang="es-MX" b="1" dirty="0" smtClean="0">
              <a:solidFill>
                <a:schemeClr val="bg1"/>
              </a:solidFill>
            </a:endParaRPr>
          </a:p>
          <a:p>
            <a:pPr algn="ctr" eaLnBrk="0" hangingPunct="0"/>
            <a:r>
              <a:rPr lang="en-US" altLang="es-MX" b="1" dirty="0" smtClean="0">
                <a:solidFill>
                  <a:schemeClr val="bg1"/>
                </a:solidFill>
              </a:rPr>
              <a:t>al </a:t>
            </a:r>
            <a:r>
              <a:rPr lang="en-US" altLang="es-MX" b="1" dirty="0" err="1" smtClean="0">
                <a:solidFill>
                  <a:schemeClr val="bg1"/>
                </a:solidFill>
              </a:rPr>
              <a:t>hacerlo</a:t>
            </a:r>
            <a:endParaRPr lang="en-US" altLang="es-MX" b="1" dirty="0">
              <a:solidFill>
                <a:schemeClr val="bg1"/>
              </a:solidFill>
            </a:endParaRPr>
          </a:p>
        </p:txBody>
      </p:sp>
      <p:sp>
        <p:nvSpPr>
          <p:cNvPr id="74758" name="AutoShape 6"/>
          <p:cNvSpPr>
            <a:spLocks noChangeArrowheads="1"/>
          </p:cNvSpPr>
          <p:nvPr/>
        </p:nvSpPr>
        <p:spPr bwMode="blackWhite">
          <a:xfrm>
            <a:off x="762000" y="4495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b="1" dirty="0" err="1" smtClean="0">
                <a:solidFill>
                  <a:schemeClr val="bg1"/>
                </a:solidFill>
              </a:rPr>
              <a:t>Generar</a:t>
            </a:r>
            <a:r>
              <a:rPr lang="en-US" altLang="es-MX" b="1" dirty="0" smtClean="0">
                <a:solidFill>
                  <a:schemeClr val="bg1"/>
                </a:solidFill>
              </a:rPr>
              <a:t> </a:t>
            </a:r>
            <a:r>
              <a:rPr lang="en-US" altLang="es-MX" b="1" dirty="0" err="1" smtClean="0">
                <a:solidFill>
                  <a:schemeClr val="bg1"/>
                </a:solidFill>
              </a:rPr>
              <a:t>búsquedas</a:t>
            </a:r>
            <a:r>
              <a:rPr lang="en-US" altLang="es-MX" b="1" dirty="0" smtClean="0">
                <a:solidFill>
                  <a:schemeClr val="bg1"/>
                </a:solidFill>
              </a:rPr>
              <a:t> de </a:t>
            </a:r>
            <a:r>
              <a:rPr lang="en-US" altLang="es-MX" b="1" dirty="0" err="1" smtClean="0">
                <a:solidFill>
                  <a:schemeClr val="bg1"/>
                </a:solidFill>
              </a:rPr>
              <a:t>información</a:t>
            </a:r>
            <a:endParaRPr lang="en-US" altLang="es-MX" b="1" dirty="0" smtClean="0">
              <a:solidFill>
                <a:schemeClr val="bg1"/>
              </a:solidFill>
            </a:endParaRPr>
          </a:p>
          <a:p>
            <a:pPr algn="ctr" eaLnBrk="0" hangingPunct="0"/>
            <a:r>
              <a:rPr lang="en-US" altLang="es-MX" b="1" dirty="0">
                <a:solidFill>
                  <a:schemeClr val="bg1"/>
                </a:solidFill>
              </a:rPr>
              <a:t>y</a:t>
            </a:r>
            <a:r>
              <a:rPr lang="en-US" altLang="es-MX" b="1" dirty="0" smtClean="0">
                <a:solidFill>
                  <a:schemeClr val="bg1"/>
                </a:solidFill>
              </a:rPr>
              <a:t> </a:t>
            </a:r>
            <a:r>
              <a:rPr lang="en-US" altLang="es-MX" b="1" dirty="0" err="1" smtClean="0">
                <a:solidFill>
                  <a:schemeClr val="bg1"/>
                </a:solidFill>
              </a:rPr>
              <a:t>reportes</a:t>
            </a:r>
            <a:r>
              <a:rPr lang="en-US" altLang="es-MX" b="1" dirty="0" smtClean="0">
                <a:solidFill>
                  <a:schemeClr val="bg1"/>
                </a:solidFill>
              </a:rPr>
              <a:t> </a:t>
            </a:r>
            <a:r>
              <a:rPr lang="en-US" altLang="es-MX" b="1" dirty="0" err="1" smtClean="0">
                <a:solidFill>
                  <a:schemeClr val="bg1"/>
                </a:solidFill>
              </a:rPr>
              <a:t>asociados</a:t>
            </a:r>
            <a:r>
              <a:rPr lang="en-US" altLang="es-MX" b="1" dirty="0" smtClean="0">
                <a:solidFill>
                  <a:schemeClr val="bg1"/>
                </a:solidFill>
              </a:rPr>
              <a:t> a </a:t>
            </a:r>
            <a:r>
              <a:rPr lang="en-US" altLang="es-MX" b="1" dirty="0" err="1" smtClean="0">
                <a:solidFill>
                  <a:schemeClr val="bg1"/>
                </a:solidFill>
              </a:rPr>
              <a:t>ella</a:t>
            </a:r>
            <a:r>
              <a:rPr lang="en-US" altLang="es-MX" b="1" dirty="0" smtClean="0">
                <a:solidFill>
                  <a:schemeClr val="bg1"/>
                </a:solidFill>
              </a:rPr>
              <a:t>.</a:t>
            </a:r>
            <a:endParaRPr lang="en-US" altLang="es-MX" b="1" dirty="0">
              <a:solidFill>
                <a:schemeClr val="bg1"/>
              </a:solidFill>
            </a:endParaRPr>
          </a:p>
        </p:txBody>
      </p:sp>
      <p:sp>
        <p:nvSpPr>
          <p:cNvPr id="74759" name="AutoShape 7"/>
          <p:cNvSpPr>
            <a:spLocks noChangeArrowheads="1"/>
          </p:cNvSpPr>
          <p:nvPr/>
        </p:nvSpPr>
        <p:spPr bwMode="auto">
          <a:xfrm>
            <a:off x="5880100" y="2564904"/>
            <a:ext cx="3084388" cy="2007096"/>
          </a:xfrm>
          <a:prstGeom prst="roundRect">
            <a:avLst>
              <a:gd name="adj" fmla="val 91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ACDD4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s-MX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PLAIN</a:t>
            </a:r>
          </a:p>
          <a:p>
            <a:pPr algn="ctr"/>
            <a:r>
              <a:rPr lang="en-US" altLang="es-MX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(Sistema para</a:t>
            </a:r>
          </a:p>
          <a:p>
            <a:pPr algn="ctr"/>
            <a:r>
              <a:rPr lang="en-US" altLang="es-MX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es-MX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es-MX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planeación</a:t>
            </a:r>
            <a:endParaRPr lang="en-US" altLang="es-MX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en-US" altLang="es-MX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integral del </a:t>
            </a:r>
            <a:r>
              <a:rPr lang="en-US" altLang="es-MX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es-MX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roceso</a:t>
            </a:r>
            <a:r>
              <a:rPr lang="en-US" altLang="es-MX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s-MX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es-MX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ocente</a:t>
            </a:r>
            <a:r>
              <a:rPr lang="en-US" altLang="es-MX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altLang="es-MX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 </a:t>
            </a:r>
            <a:r>
              <a:rPr lang="en-US" altLang="es-MX" dirty="0" err="1" smtClean="0"/>
              <a:t>Subsistemas</a:t>
            </a:r>
            <a:endParaRPr lang="en-US" altLang="es-MX" dirty="0"/>
          </a:p>
        </p:txBody>
      </p:sp>
      <p:grpSp>
        <p:nvGrpSpPr>
          <p:cNvPr id="77827" name="Group 3"/>
          <p:cNvGrpSpPr>
            <a:grpSpLocks/>
          </p:cNvGrpSpPr>
          <p:nvPr/>
        </p:nvGrpSpPr>
        <p:grpSpPr bwMode="auto">
          <a:xfrm>
            <a:off x="457200" y="1352550"/>
            <a:ext cx="7888288" cy="5160961"/>
            <a:chOff x="288" y="852"/>
            <a:chExt cx="4969" cy="3251"/>
          </a:xfrm>
        </p:grpSpPr>
        <p:sp>
          <p:nvSpPr>
            <p:cNvPr id="77828" name="Oval 4"/>
            <p:cNvSpPr>
              <a:spLocks noChangeArrowheads="1"/>
            </p:cNvSpPr>
            <p:nvPr/>
          </p:nvSpPr>
          <p:spPr bwMode="auto">
            <a:xfrm>
              <a:off x="1632" y="1344"/>
              <a:ext cx="2544" cy="249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7829" name="Group 5"/>
            <p:cNvGrpSpPr>
              <a:grpSpLocks/>
            </p:cNvGrpSpPr>
            <p:nvPr/>
          </p:nvGrpSpPr>
          <p:grpSpPr bwMode="auto">
            <a:xfrm>
              <a:off x="2256" y="1968"/>
              <a:ext cx="1296" cy="1344"/>
              <a:chOff x="2016" y="1920"/>
              <a:chExt cx="1680" cy="1680"/>
            </a:xfrm>
          </p:grpSpPr>
          <p:sp>
            <p:nvSpPr>
              <p:cNvPr id="77830" name="Oval 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FF6600">
                      <a:gamma/>
                      <a:shade val="4549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7831" name="Freeform 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77832" name="Text Box 8"/>
            <p:cNvSpPr txBox="1">
              <a:spLocks noChangeArrowheads="1"/>
            </p:cNvSpPr>
            <p:nvPr/>
          </p:nvSpPr>
          <p:spPr bwMode="gray">
            <a:xfrm>
              <a:off x="2581" y="2496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s-MX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PLAIN</a:t>
              </a:r>
              <a:endParaRPr lang="en-US" altLang="es-MX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77833" name="Group 9"/>
            <p:cNvGrpSpPr>
              <a:grpSpLocks/>
            </p:cNvGrpSpPr>
            <p:nvPr/>
          </p:nvGrpSpPr>
          <p:grpSpPr bwMode="auto">
            <a:xfrm>
              <a:off x="2640" y="1104"/>
              <a:ext cx="432" cy="415"/>
              <a:chOff x="2640" y="1088"/>
              <a:chExt cx="432" cy="415"/>
            </a:xfrm>
          </p:grpSpPr>
          <p:grpSp>
            <p:nvGrpSpPr>
              <p:cNvPr id="77834" name="Group 10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77835" name="Oval 11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7836" name="Freeform 12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77837" name="Text Box 13"/>
              <p:cNvSpPr txBox="1">
                <a:spLocks noChangeArrowheads="1"/>
              </p:cNvSpPr>
              <p:nvPr/>
            </p:nvSpPr>
            <p:spPr bwMode="gray">
              <a:xfrm>
                <a:off x="2734" y="1152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s-MX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</a:rPr>
                  <a:t>B</a:t>
                </a:r>
              </a:p>
            </p:txBody>
          </p:sp>
        </p:grpSp>
        <p:grpSp>
          <p:nvGrpSpPr>
            <p:cNvPr id="77838" name="Group 14"/>
            <p:cNvGrpSpPr>
              <a:grpSpLocks/>
            </p:cNvGrpSpPr>
            <p:nvPr/>
          </p:nvGrpSpPr>
          <p:grpSpPr bwMode="auto">
            <a:xfrm>
              <a:off x="2236" y="3191"/>
              <a:ext cx="201" cy="176"/>
              <a:chOff x="2236" y="3191"/>
              <a:chExt cx="201" cy="176"/>
            </a:xfrm>
          </p:grpSpPr>
          <p:sp>
            <p:nvSpPr>
              <p:cNvPr id="77839" name="Oval 15"/>
              <p:cNvSpPr>
                <a:spLocks noChangeArrowheads="1"/>
              </p:cNvSpPr>
              <p:nvPr/>
            </p:nvSpPr>
            <p:spPr bwMode="gray">
              <a:xfrm rot="18227093">
                <a:off x="2239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7840" name="Oval 16"/>
              <p:cNvSpPr>
                <a:spLocks noChangeArrowheads="1"/>
              </p:cNvSpPr>
              <p:nvPr/>
            </p:nvSpPr>
            <p:spPr bwMode="gray">
              <a:xfrm rot="18227093">
                <a:off x="2353" y="318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7841" name="Group 17"/>
            <p:cNvGrpSpPr>
              <a:grpSpLocks/>
            </p:cNvGrpSpPr>
            <p:nvPr/>
          </p:nvGrpSpPr>
          <p:grpSpPr bwMode="auto">
            <a:xfrm>
              <a:off x="1824" y="3357"/>
              <a:ext cx="432" cy="432"/>
              <a:chOff x="1824" y="3357"/>
              <a:chExt cx="432" cy="432"/>
            </a:xfrm>
          </p:grpSpPr>
          <p:grpSp>
            <p:nvGrpSpPr>
              <p:cNvPr id="77842" name="Group 18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77843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7844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77845" name="Text Box 21"/>
              <p:cNvSpPr txBox="1">
                <a:spLocks noChangeArrowheads="1"/>
              </p:cNvSpPr>
              <p:nvPr/>
            </p:nvSpPr>
            <p:spPr bwMode="gray">
              <a:xfrm>
                <a:off x="1911" y="3438"/>
                <a:ext cx="2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s-MX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</a:rPr>
                  <a:t>E</a:t>
                </a:r>
              </a:p>
            </p:txBody>
          </p:sp>
        </p:grpSp>
        <p:grpSp>
          <p:nvGrpSpPr>
            <p:cNvPr id="77846" name="Group 22"/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3938" y="1968"/>
              <a:chExt cx="430" cy="437"/>
            </a:xfrm>
          </p:grpSpPr>
          <p:grpSp>
            <p:nvGrpSpPr>
              <p:cNvPr id="77847" name="Group 23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77848" name="Oval 2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7849" name="Freeform 2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77850" name="Text Box 26"/>
              <p:cNvSpPr txBox="1">
                <a:spLocks noChangeArrowheads="1"/>
              </p:cNvSpPr>
              <p:nvPr/>
            </p:nvSpPr>
            <p:spPr bwMode="gray">
              <a:xfrm>
                <a:off x="4020" y="2028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s-MX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</a:rPr>
                  <a:t>C</a:t>
                </a:r>
              </a:p>
            </p:txBody>
          </p:sp>
        </p:grpSp>
        <p:grpSp>
          <p:nvGrpSpPr>
            <p:cNvPr id="77851" name="Group 27"/>
            <p:cNvGrpSpPr>
              <a:grpSpLocks/>
            </p:cNvGrpSpPr>
            <p:nvPr/>
          </p:nvGrpSpPr>
          <p:grpSpPr bwMode="auto">
            <a:xfrm>
              <a:off x="3552" y="3360"/>
              <a:ext cx="412" cy="392"/>
              <a:chOff x="3552" y="3339"/>
              <a:chExt cx="412" cy="392"/>
            </a:xfrm>
          </p:grpSpPr>
          <p:grpSp>
            <p:nvGrpSpPr>
              <p:cNvPr id="77852" name="Group 28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77853" name="Oval 2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7854" name="Freeform 3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77855" name="Text Box 31"/>
              <p:cNvSpPr txBox="1">
                <a:spLocks noChangeArrowheads="1"/>
              </p:cNvSpPr>
              <p:nvPr/>
            </p:nvSpPr>
            <p:spPr bwMode="gray">
              <a:xfrm>
                <a:off x="3641" y="3360"/>
                <a:ext cx="27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s-MX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</a:rPr>
                  <a:t>D</a:t>
                </a:r>
              </a:p>
            </p:txBody>
          </p:sp>
        </p:grpSp>
        <p:grpSp>
          <p:nvGrpSpPr>
            <p:cNvPr id="77856" name="Group 32"/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1488" y="1968"/>
              <a:chExt cx="432" cy="432"/>
            </a:xfrm>
          </p:grpSpPr>
          <p:grpSp>
            <p:nvGrpSpPr>
              <p:cNvPr id="77857" name="Group 33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77858" name="Oval 3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7859" name="Freeform 3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77860" name="Text Box 36"/>
              <p:cNvSpPr txBox="1">
                <a:spLocks noChangeArrowheads="1"/>
              </p:cNvSpPr>
              <p:nvPr/>
            </p:nvSpPr>
            <p:spPr bwMode="gray">
              <a:xfrm>
                <a:off x="1580" y="2016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s-MX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</a:rPr>
                  <a:t>A</a:t>
                </a:r>
              </a:p>
            </p:txBody>
          </p:sp>
        </p:grpSp>
        <p:sp>
          <p:nvSpPr>
            <p:cNvPr id="77861" name="Oval 37"/>
            <p:cNvSpPr>
              <a:spLocks noChangeArrowheads="1"/>
            </p:cNvSpPr>
            <p:nvPr/>
          </p:nvSpPr>
          <p:spPr bwMode="gray">
            <a:xfrm rot="18227093">
              <a:off x="3507" y="326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862" name="Oval 38"/>
            <p:cNvSpPr>
              <a:spLocks noChangeArrowheads="1"/>
            </p:cNvSpPr>
            <p:nvPr/>
          </p:nvSpPr>
          <p:spPr bwMode="gray">
            <a:xfrm rot="18227093">
              <a:off x="3411" y="3165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7863" name="Group 39"/>
            <p:cNvGrpSpPr>
              <a:grpSpLocks/>
            </p:cNvGrpSpPr>
            <p:nvPr/>
          </p:nvGrpSpPr>
          <p:grpSpPr bwMode="auto">
            <a:xfrm>
              <a:off x="1968" y="2256"/>
              <a:ext cx="231" cy="130"/>
              <a:chOff x="2016" y="2304"/>
              <a:chExt cx="231" cy="130"/>
            </a:xfrm>
          </p:grpSpPr>
          <p:sp>
            <p:nvSpPr>
              <p:cNvPr id="77864" name="Oval 40"/>
              <p:cNvSpPr>
                <a:spLocks noChangeArrowheads="1"/>
              </p:cNvSpPr>
              <p:nvPr/>
            </p:nvSpPr>
            <p:spPr bwMode="gray">
              <a:xfrm rot="18227093">
                <a:off x="2019" y="23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7865" name="Oval 41"/>
              <p:cNvSpPr>
                <a:spLocks noChangeArrowheads="1"/>
              </p:cNvSpPr>
              <p:nvPr/>
            </p:nvSpPr>
            <p:spPr bwMode="gray">
              <a:xfrm rot="18227093">
                <a:off x="2163" y="234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7866" name="Group 42"/>
            <p:cNvGrpSpPr>
              <a:grpSpLocks/>
            </p:cNvGrpSpPr>
            <p:nvPr/>
          </p:nvGrpSpPr>
          <p:grpSpPr bwMode="auto">
            <a:xfrm>
              <a:off x="2832" y="1612"/>
              <a:ext cx="87" cy="260"/>
              <a:chOff x="2832" y="1612"/>
              <a:chExt cx="87" cy="260"/>
            </a:xfrm>
          </p:grpSpPr>
          <p:sp>
            <p:nvSpPr>
              <p:cNvPr id="77867" name="Oval 43"/>
              <p:cNvSpPr>
                <a:spLocks noChangeArrowheads="1"/>
              </p:cNvSpPr>
              <p:nvPr/>
            </p:nvSpPr>
            <p:spPr bwMode="gray">
              <a:xfrm rot="18227093">
                <a:off x="2835" y="160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7868" name="Oval 44"/>
              <p:cNvSpPr>
                <a:spLocks noChangeArrowheads="1"/>
              </p:cNvSpPr>
              <p:nvPr/>
            </p:nvSpPr>
            <p:spPr bwMode="gray">
              <a:xfrm rot="18227093">
                <a:off x="283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7869" name="Oval 45"/>
            <p:cNvSpPr>
              <a:spLocks noChangeArrowheads="1"/>
            </p:cNvSpPr>
            <p:nvPr/>
          </p:nvSpPr>
          <p:spPr bwMode="gray">
            <a:xfrm rot="18227093">
              <a:off x="3759" y="227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870" name="Oval 46"/>
            <p:cNvSpPr>
              <a:spLocks noChangeArrowheads="1"/>
            </p:cNvSpPr>
            <p:nvPr/>
          </p:nvSpPr>
          <p:spPr bwMode="gray">
            <a:xfrm rot="18227093">
              <a:off x="3603" y="2349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871" name="Text Box 47"/>
            <p:cNvSpPr txBox="1">
              <a:spLocks noChangeArrowheads="1"/>
            </p:cNvSpPr>
            <p:nvPr/>
          </p:nvSpPr>
          <p:spPr bwMode="auto">
            <a:xfrm>
              <a:off x="288" y="2064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s-MX" b="1" dirty="0" err="1" smtClean="0"/>
                <a:t>Configuración</a:t>
              </a:r>
              <a:endParaRPr lang="en-US" altLang="es-MX" b="1" dirty="0"/>
            </a:p>
          </p:txBody>
        </p:sp>
        <p:sp>
          <p:nvSpPr>
            <p:cNvPr id="77872" name="Text Box 48"/>
            <p:cNvSpPr txBox="1">
              <a:spLocks noChangeArrowheads="1"/>
            </p:cNvSpPr>
            <p:nvPr/>
          </p:nvSpPr>
          <p:spPr bwMode="auto">
            <a:xfrm>
              <a:off x="2149" y="852"/>
              <a:ext cx="15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s-MX" b="1" dirty="0" smtClean="0"/>
                <a:t>Planes de </a:t>
              </a:r>
              <a:r>
                <a:rPr lang="en-US" altLang="es-MX" b="1" dirty="0" err="1" smtClean="0"/>
                <a:t>Estudio</a:t>
              </a:r>
              <a:endParaRPr lang="en-US" altLang="es-MX" b="1" dirty="0"/>
            </a:p>
          </p:txBody>
        </p:sp>
        <p:sp>
          <p:nvSpPr>
            <p:cNvPr id="77873" name="Text Box 49"/>
            <p:cNvSpPr txBox="1">
              <a:spLocks noChangeArrowheads="1"/>
            </p:cNvSpPr>
            <p:nvPr/>
          </p:nvSpPr>
          <p:spPr bwMode="auto">
            <a:xfrm>
              <a:off x="4057" y="1714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s-MX" b="1" dirty="0" err="1" smtClean="0"/>
                <a:t>Profesores</a:t>
              </a:r>
              <a:endParaRPr lang="en-US" altLang="es-MX" b="1" dirty="0"/>
            </a:p>
          </p:txBody>
        </p:sp>
        <p:sp>
          <p:nvSpPr>
            <p:cNvPr id="77874" name="Text Box 50"/>
            <p:cNvSpPr txBox="1">
              <a:spLocks noChangeArrowheads="1"/>
            </p:cNvSpPr>
            <p:nvPr/>
          </p:nvSpPr>
          <p:spPr bwMode="auto">
            <a:xfrm>
              <a:off x="1580" y="3872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s-MX" b="1" dirty="0" err="1" smtClean="0"/>
                <a:t>Aulas</a:t>
              </a:r>
              <a:r>
                <a:rPr lang="en-US" altLang="es-MX" b="1" dirty="0" smtClean="0"/>
                <a:t> y </a:t>
              </a:r>
              <a:r>
                <a:rPr lang="en-US" altLang="es-MX" b="1" dirty="0" err="1" smtClean="0"/>
                <a:t>Grupos</a:t>
              </a:r>
              <a:endParaRPr lang="en-US" altLang="es-MX" b="1" dirty="0"/>
            </a:p>
          </p:txBody>
        </p:sp>
        <p:sp>
          <p:nvSpPr>
            <p:cNvPr id="77875" name="Text Box 51"/>
            <p:cNvSpPr txBox="1">
              <a:spLocks noChangeArrowheads="1"/>
            </p:cNvSpPr>
            <p:nvPr/>
          </p:nvSpPr>
          <p:spPr bwMode="auto">
            <a:xfrm>
              <a:off x="3259" y="3765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s-MX" b="1" dirty="0" err="1" smtClean="0"/>
                <a:t>Horarios</a:t>
              </a:r>
              <a:endParaRPr lang="en-US" altLang="es-MX" b="1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76" y="3657014"/>
            <a:ext cx="1635885" cy="138049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11" y="1226715"/>
            <a:ext cx="2247900" cy="11334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593" y="3052762"/>
            <a:ext cx="2066508" cy="1123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613" y="4476749"/>
            <a:ext cx="2247900" cy="17811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435" y="5489572"/>
            <a:ext cx="2276475" cy="71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34395"/>
            <a:ext cx="7391400" cy="563563"/>
          </a:xfrm>
        </p:spPr>
        <p:txBody>
          <a:bodyPr/>
          <a:lstStyle/>
          <a:p>
            <a:r>
              <a:rPr lang="en-US" altLang="es-MX" dirty="0"/>
              <a:t>S</a:t>
            </a:r>
            <a:r>
              <a:rPr lang="en-US" altLang="es-MX" dirty="0" smtClean="0"/>
              <a:t>e dispone </a:t>
            </a:r>
            <a:r>
              <a:rPr lang="en-US" altLang="es-MX" dirty="0" err="1" smtClean="0"/>
              <a:t>rápidamente</a:t>
            </a:r>
            <a:r>
              <a:rPr lang="en-US" altLang="es-MX" dirty="0" smtClean="0"/>
              <a:t> de..</a:t>
            </a:r>
            <a:endParaRPr lang="en-US" altLang="es-MX" sz="1800" dirty="0"/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381000" y="1749865"/>
            <a:ext cx="8305800" cy="4127341"/>
            <a:chOff x="526" y="967"/>
            <a:chExt cx="4514" cy="2737"/>
          </a:xfrm>
        </p:grpSpPr>
        <p:sp>
          <p:nvSpPr>
            <p:cNvPr id="71684" name="AutoShape 4"/>
            <p:cNvSpPr>
              <a:spLocks noChangeArrowheads="1"/>
            </p:cNvSpPr>
            <p:nvPr/>
          </p:nvSpPr>
          <p:spPr bwMode="gray">
            <a:xfrm>
              <a:off x="2208" y="2496"/>
              <a:ext cx="125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685" name="AutoShape 5"/>
            <p:cNvSpPr>
              <a:spLocks noChangeArrowheads="1"/>
            </p:cNvSpPr>
            <p:nvPr/>
          </p:nvSpPr>
          <p:spPr bwMode="gray">
            <a:xfrm>
              <a:off x="2208" y="2160"/>
              <a:ext cx="125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686" name="AutoShape 6"/>
            <p:cNvSpPr>
              <a:spLocks noChangeArrowheads="1"/>
            </p:cNvSpPr>
            <p:nvPr/>
          </p:nvSpPr>
          <p:spPr bwMode="gray">
            <a:xfrm>
              <a:off x="2208" y="1824"/>
              <a:ext cx="125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687" name="Text Box 7"/>
            <p:cNvSpPr txBox="1">
              <a:spLocks noChangeArrowheads="1"/>
            </p:cNvSpPr>
            <p:nvPr/>
          </p:nvSpPr>
          <p:spPr bwMode="gray">
            <a:xfrm>
              <a:off x="2402" y="1969"/>
              <a:ext cx="87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s-MX" b="1" dirty="0" err="1" smtClean="0">
                  <a:solidFill>
                    <a:schemeClr val="bg1"/>
                  </a:solidFill>
                </a:rPr>
                <a:t>Profesores</a:t>
              </a:r>
              <a:endParaRPr lang="en-US" altLang="es-MX" b="1" dirty="0">
                <a:solidFill>
                  <a:schemeClr val="bg1"/>
                </a:solidFill>
              </a:endParaRPr>
            </a:p>
          </p:txBody>
        </p:sp>
        <p:sp>
          <p:nvSpPr>
            <p:cNvPr id="71688" name="Text Box 8"/>
            <p:cNvSpPr txBox="1">
              <a:spLocks noChangeArrowheads="1"/>
            </p:cNvSpPr>
            <p:nvPr/>
          </p:nvSpPr>
          <p:spPr bwMode="gray">
            <a:xfrm>
              <a:off x="2159" y="2305"/>
              <a:ext cx="136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s-MX" b="1" dirty="0" smtClean="0">
                  <a:solidFill>
                    <a:schemeClr val="bg1"/>
                  </a:solidFill>
                </a:rPr>
                <a:t>Planes de </a:t>
              </a:r>
              <a:r>
                <a:rPr lang="en-US" altLang="es-MX" b="1" dirty="0" err="1" smtClean="0">
                  <a:solidFill>
                    <a:schemeClr val="bg1"/>
                  </a:solidFill>
                </a:rPr>
                <a:t>Estudio</a:t>
              </a:r>
              <a:endParaRPr lang="en-US" altLang="es-MX" b="1" dirty="0">
                <a:solidFill>
                  <a:schemeClr val="bg1"/>
                </a:solidFill>
              </a:endParaRPr>
            </a:p>
          </p:txBody>
        </p:sp>
        <p:sp>
          <p:nvSpPr>
            <p:cNvPr id="71689" name="Text Box 9"/>
            <p:cNvSpPr txBox="1">
              <a:spLocks noChangeArrowheads="1"/>
            </p:cNvSpPr>
            <p:nvPr/>
          </p:nvSpPr>
          <p:spPr bwMode="gray">
            <a:xfrm>
              <a:off x="2245" y="2641"/>
              <a:ext cx="119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s-MX" b="1" dirty="0" err="1" smtClean="0">
                  <a:solidFill>
                    <a:schemeClr val="bg1"/>
                  </a:solidFill>
                </a:rPr>
                <a:t>Materias</a:t>
              </a:r>
              <a:r>
                <a:rPr lang="en-US" altLang="es-MX" b="1" dirty="0" smtClean="0">
                  <a:solidFill>
                    <a:schemeClr val="bg1"/>
                  </a:solidFill>
                </a:rPr>
                <a:t>, </a:t>
              </a:r>
              <a:r>
                <a:rPr lang="en-US" altLang="es-MX" b="1" dirty="0" err="1" smtClean="0">
                  <a:solidFill>
                    <a:schemeClr val="bg1"/>
                  </a:solidFill>
                </a:rPr>
                <a:t>Horarios</a:t>
              </a:r>
              <a:endParaRPr lang="en-US" altLang="es-MX" b="1" dirty="0">
                <a:solidFill>
                  <a:schemeClr val="bg1"/>
                </a:solidFill>
              </a:endParaRPr>
            </a:p>
          </p:txBody>
        </p:sp>
        <p:sp>
          <p:nvSpPr>
            <p:cNvPr id="71690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691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s-MX" altLang="es-MX">
                <a:latin typeface="Verdana" panose="020B0604030504040204" pitchFamily="34" charset="0"/>
              </a:endParaRPr>
            </a:p>
          </p:txBody>
        </p:sp>
        <p:sp>
          <p:nvSpPr>
            <p:cNvPr id="71692" name="Text Box 12"/>
            <p:cNvSpPr txBox="1">
              <a:spLocks noChangeArrowheads="1"/>
            </p:cNvSpPr>
            <p:nvPr/>
          </p:nvSpPr>
          <p:spPr bwMode="auto">
            <a:xfrm>
              <a:off x="526" y="1488"/>
              <a:ext cx="1202" cy="1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s-MX" b="1" dirty="0" err="1" smtClean="0">
                  <a:solidFill>
                    <a:srgbClr val="001D3A"/>
                  </a:solidFill>
                  <a:latin typeface="Verdana" panose="020B0604030504040204" pitchFamily="34" charset="0"/>
                </a:rPr>
                <a:t>Búsquedas</a:t>
              </a:r>
              <a:r>
                <a:rPr lang="en-US" altLang="es-MX" b="1" dirty="0" smtClean="0">
                  <a:solidFill>
                    <a:srgbClr val="001D3A"/>
                  </a:solidFill>
                  <a:latin typeface="Verdana" panose="020B0604030504040204" pitchFamily="34" charset="0"/>
                </a:rPr>
                <a:t> </a:t>
              </a:r>
              <a:r>
                <a:rPr lang="en-US" altLang="es-MX" b="1" dirty="0" err="1" smtClean="0">
                  <a:solidFill>
                    <a:srgbClr val="001D3A"/>
                  </a:solidFill>
                  <a:latin typeface="Verdana" panose="020B0604030504040204" pitchFamily="34" charset="0"/>
                </a:rPr>
                <a:t>avanzadas</a:t>
              </a:r>
              <a:r>
                <a:rPr lang="en-US" altLang="es-MX" b="1" dirty="0" smtClean="0">
                  <a:solidFill>
                    <a:srgbClr val="001D3A"/>
                  </a:solidFill>
                  <a:latin typeface="Verdana" panose="020B0604030504040204" pitchFamily="34" charset="0"/>
                </a:rPr>
                <a:t> y </a:t>
              </a:r>
              <a:r>
                <a:rPr lang="en-US" altLang="es-MX" b="1" dirty="0" err="1" smtClean="0">
                  <a:solidFill>
                    <a:srgbClr val="001D3A"/>
                  </a:solidFill>
                  <a:latin typeface="Verdana" panose="020B0604030504040204" pitchFamily="34" charset="0"/>
                </a:rPr>
                <a:t>reportes</a:t>
              </a:r>
              <a:endParaRPr lang="en-US" altLang="es-MX" b="1" dirty="0">
                <a:solidFill>
                  <a:srgbClr val="001D3A"/>
                </a:solidFill>
                <a:latin typeface="Verdana" panose="020B0604030504040204" pitchFamily="34" charset="0"/>
              </a:endParaRPr>
            </a:p>
            <a:p>
              <a:pPr algn="ctr" eaLnBrk="0" hangingPunct="0"/>
              <a:endParaRPr lang="en-US" altLang="es-MX" dirty="0">
                <a:solidFill>
                  <a:srgbClr val="001D3A"/>
                </a:solidFill>
                <a:latin typeface="Verdana" panose="020B0604030504040204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s-MX" sz="1400" dirty="0" err="1" smtClean="0">
                  <a:solidFill>
                    <a:srgbClr val="001D3A"/>
                  </a:solidFill>
                  <a:latin typeface="Verdana" panose="020B0604030504040204" pitchFamily="34" charset="0"/>
                </a:rPr>
                <a:t>Materias</a:t>
              </a:r>
              <a:r>
                <a:rPr lang="en-US" altLang="es-MX" sz="1400" dirty="0" smtClean="0">
                  <a:solidFill>
                    <a:srgbClr val="001D3A"/>
                  </a:solidFill>
                  <a:latin typeface="Verdana" panose="020B0604030504040204" pitchFamily="34" charset="0"/>
                </a:rPr>
                <a:t>.</a:t>
              </a:r>
              <a:endParaRPr lang="en-US" altLang="es-MX" sz="1400" dirty="0">
                <a:solidFill>
                  <a:srgbClr val="001D3A"/>
                </a:solidFill>
                <a:latin typeface="Verdana" panose="020B0604030504040204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s-MX" sz="1400" dirty="0" err="1" smtClean="0">
                  <a:solidFill>
                    <a:srgbClr val="001D3A"/>
                  </a:solidFill>
                  <a:latin typeface="Verdana" panose="020B0604030504040204" pitchFamily="34" charset="0"/>
                </a:rPr>
                <a:t>Horarios</a:t>
              </a:r>
              <a:r>
                <a:rPr lang="en-US" altLang="es-MX" sz="1400" dirty="0" smtClean="0">
                  <a:solidFill>
                    <a:srgbClr val="001D3A"/>
                  </a:solidFill>
                  <a:latin typeface="Verdana" panose="020B0604030504040204" pitchFamily="34" charset="0"/>
                </a:rPr>
                <a:t>.</a:t>
              </a:r>
              <a:endParaRPr lang="en-US" altLang="es-MX" sz="1400" dirty="0">
                <a:solidFill>
                  <a:srgbClr val="001D3A"/>
                </a:solidFill>
                <a:latin typeface="Verdana" panose="020B0604030504040204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s-MX" sz="1400" dirty="0" err="1" smtClean="0">
                  <a:solidFill>
                    <a:srgbClr val="001D3A"/>
                  </a:solidFill>
                  <a:latin typeface="Verdana" panose="020B0604030504040204" pitchFamily="34" charset="0"/>
                </a:rPr>
                <a:t>Profesores</a:t>
              </a:r>
              <a:r>
                <a:rPr lang="en-US" altLang="es-MX" sz="1400" dirty="0" smtClean="0">
                  <a:solidFill>
                    <a:srgbClr val="001D3A"/>
                  </a:solidFill>
                  <a:latin typeface="Verdana" panose="020B0604030504040204" pitchFamily="34" charset="0"/>
                </a:rPr>
                <a:t>.</a:t>
              </a:r>
              <a:endParaRPr lang="en-US" altLang="es-MX" sz="1400" dirty="0">
                <a:solidFill>
                  <a:srgbClr val="001D3A"/>
                </a:solidFill>
                <a:latin typeface="Verdana" panose="020B0604030504040204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s-MX" sz="1400" dirty="0" err="1" smtClean="0">
                  <a:solidFill>
                    <a:srgbClr val="001D3A"/>
                  </a:solidFill>
                  <a:latin typeface="Verdana" panose="020B0604030504040204" pitchFamily="34" charset="0"/>
                </a:rPr>
                <a:t>Grupos</a:t>
              </a:r>
              <a:endParaRPr lang="en-US" altLang="es-MX" sz="1400" dirty="0">
                <a:solidFill>
                  <a:srgbClr val="001D3A"/>
                </a:solidFill>
                <a:latin typeface="Verdana" panose="020B0604030504040204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s-MX" sz="1400" dirty="0" err="1" smtClean="0">
                  <a:solidFill>
                    <a:srgbClr val="001D3A"/>
                  </a:solidFill>
                  <a:latin typeface="Verdana" panose="020B0604030504040204" pitchFamily="34" charset="0"/>
                </a:rPr>
                <a:t>Aulas</a:t>
              </a:r>
              <a:endParaRPr lang="en-US" altLang="es-MX" sz="1400" dirty="0">
                <a:solidFill>
                  <a:srgbClr val="001D3A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693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s-MX" altLang="es-MX">
                <a:latin typeface="Verdana" panose="020B0604030504040204" pitchFamily="34" charset="0"/>
              </a:endParaRPr>
            </a:p>
          </p:txBody>
        </p:sp>
        <p:sp>
          <p:nvSpPr>
            <p:cNvPr id="71694" name="Text Box 14"/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s-MX" b="1" dirty="0" err="1" smtClean="0">
                  <a:solidFill>
                    <a:srgbClr val="001D3A"/>
                  </a:solidFill>
                  <a:latin typeface="Verdana" panose="020B0604030504040204" pitchFamily="34" charset="0"/>
                </a:rPr>
                <a:t>Históricos</a:t>
              </a:r>
              <a:endParaRPr lang="en-US" altLang="es-MX" b="1" dirty="0">
                <a:solidFill>
                  <a:srgbClr val="001D3A"/>
                </a:solidFill>
                <a:latin typeface="Verdana" panose="020B0604030504040204" pitchFamily="34" charset="0"/>
              </a:endParaRPr>
            </a:p>
            <a:p>
              <a:pPr algn="ctr" eaLnBrk="0" hangingPunct="0"/>
              <a:endParaRPr lang="en-US" altLang="es-MX" dirty="0">
                <a:solidFill>
                  <a:srgbClr val="001D3A"/>
                </a:solidFill>
                <a:latin typeface="Verdana" panose="020B0604030504040204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s-MX" sz="1400" dirty="0" err="1" smtClean="0">
                  <a:solidFill>
                    <a:srgbClr val="001D3A"/>
                  </a:solidFill>
                  <a:latin typeface="Verdana" panose="020B0604030504040204" pitchFamily="34" charset="0"/>
                </a:rPr>
                <a:t>Materias</a:t>
              </a:r>
              <a:endParaRPr lang="en-US" altLang="es-MX" sz="1400" dirty="0">
                <a:solidFill>
                  <a:srgbClr val="001D3A"/>
                </a:solidFill>
                <a:latin typeface="Verdana" panose="020B0604030504040204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s-MX" sz="1400" dirty="0" err="1" smtClean="0">
                  <a:solidFill>
                    <a:srgbClr val="001D3A"/>
                  </a:solidFill>
                  <a:latin typeface="Verdana" panose="020B0604030504040204" pitchFamily="34" charset="0"/>
                </a:rPr>
                <a:t>Horarios</a:t>
              </a:r>
              <a:endParaRPr lang="en-US" altLang="es-MX" sz="1400" dirty="0">
                <a:solidFill>
                  <a:srgbClr val="001D3A"/>
                </a:solidFill>
                <a:latin typeface="Verdana" panose="020B0604030504040204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s-MX" sz="1400" dirty="0" err="1" smtClean="0">
                  <a:solidFill>
                    <a:srgbClr val="001D3A"/>
                  </a:solidFill>
                  <a:latin typeface="Verdana" panose="020B0604030504040204" pitchFamily="34" charset="0"/>
                </a:rPr>
                <a:t>Profesores</a:t>
              </a:r>
              <a:endParaRPr lang="en-US" altLang="es-MX" sz="1400" dirty="0">
                <a:solidFill>
                  <a:srgbClr val="001D3A"/>
                </a:solidFill>
                <a:latin typeface="Verdana" panose="020B0604030504040204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s-MX" sz="1400" dirty="0" smtClean="0">
                  <a:solidFill>
                    <a:srgbClr val="001D3A"/>
                  </a:solidFill>
                  <a:latin typeface="Verdana" panose="020B0604030504040204" pitchFamily="34" charset="0"/>
                </a:rPr>
                <a:t>Planes de </a:t>
              </a:r>
              <a:r>
                <a:rPr lang="en-US" altLang="es-MX" sz="1400" dirty="0" err="1" smtClean="0">
                  <a:solidFill>
                    <a:srgbClr val="001D3A"/>
                  </a:solidFill>
                  <a:latin typeface="Verdana" panose="020B0604030504040204" pitchFamily="34" charset="0"/>
                </a:rPr>
                <a:t>Estudio</a:t>
              </a:r>
              <a:endParaRPr lang="en-US" altLang="es-MX" sz="1400" dirty="0">
                <a:solidFill>
                  <a:srgbClr val="001D3A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695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696" name="AutoShape 16"/>
            <p:cNvSpPr>
              <a:spLocks noChangeArrowheads="1"/>
            </p:cNvSpPr>
            <p:nvPr/>
          </p:nvSpPr>
          <p:spPr bwMode="gray">
            <a:xfrm>
              <a:off x="1556" y="967"/>
              <a:ext cx="2735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697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698" name="Text Box 18"/>
            <p:cNvSpPr txBox="1">
              <a:spLocks noChangeArrowheads="1"/>
            </p:cNvSpPr>
            <p:nvPr/>
          </p:nvSpPr>
          <p:spPr bwMode="gray">
            <a:xfrm>
              <a:off x="1556" y="1107"/>
              <a:ext cx="253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s-MX" b="1" dirty="0" smtClean="0">
                  <a:solidFill>
                    <a:schemeClr val="bg1"/>
                  </a:solidFill>
                </a:rPr>
                <a:t>Interface Web, </a:t>
              </a:r>
              <a:r>
                <a:rPr lang="en-US" altLang="es-MX" b="1" dirty="0" err="1" smtClean="0">
                  <a:solidFill>
                    <a:schemeClr val="bg1"/>
                  </a:solidFill>
                </a:rPr>
                <a:t>Reportes</a:t>
              </a:r>
              <a:r>
                <a:rPr lang="en-US" altLang="es-MX" b="1" dirty="0" smtClean="0">
                  <a:solidFill>
                    <a:schemeClr val="bg1"/>
                  </a:solidFill>
                </a:rPr>
                <a:t> format pdf y </a:t>
              </a:r>
              <a:r>
                <a:rPr lang="en-US" altLang="es-MX" b="1" dirty="0" err="1" smtClean="0">
                  <a:solidFill>
                    <a:schemeClr val="bg1"/>
                  </a:solidFill>
                </a:rPr>
                <a:t>xls</a:t>
              </a:r>
              <a:endParaRPr lang="en-US" altLang="es-MX" b="1" dirty="0">
                <a:solidFill>
                  <a:schemeClr val="bg1"/>
                </a:solidFill>
              </a:endParaRPr>
            </a:p>
          </p:txBody>
        </p:sp>
        <p:sp>
          <p:nvSpPr>
            <p:cNvPr id="71699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700" name="Text Box 20"/>
            <p:cNvSpPr txBox="1">
              <a:spLocks noChangeArrowheads="1"/>
            </p:cNvSpPr>
            <p:nvPr/>
          </p:nvSpPr>
          <p:spPr bwMode="gray">
            <a:xfrm>
              <a:off x="1996" y="3459"/>
              <a:ext cx="16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s-MX" b="1" dirty="0" err="1" smtClean="0">
                  <a:solidFill>
                    <a:schemeClr val="bg1"/>
                  </a:solidFill>
                </a:rPr>
                <a:t>Posibilidad</a:t>
              </a:r>
              <a:r>
                <a:rPr lang="en-US" altLang="es-MX" b="1" dirty="0" smtClean="0">
                  <a:solidFill>
                    <a:schemeClr val="bg1"/>
                  </a:solidFill>
                </a:rPr>
                <a:t> de </a:t>
              </a:r>
              <a:r>
                <a:rPr lang="en-US" altLang="es-MX" b="1" dirty="0" err="1" smtClean="0">
                  <a:solidFill>
                    <a:schemeClr val="bg1"/>
                  </a:solidFill>
                </a:rPr>
                <a:t>integración</a:t>
              </a:r>
              <a:endParaRPr lang="en-US" altLang="es-MX" b="1" dirty="0">
                <a:solidFill>
                  <a:schemeClr val="bg1"/>
                </a:solidFill>
              </a:endParaRPr>
            </a:p>
          </p:txBody>
        </p:sp>
        <p:sp>
          <p:nvSpPr>
            <p:cNvPr id="71701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</Template>
  <TotalTime>15708</TotalTime>
  <Words>407</Words>
  <Application>Microsoft Office PowerPoint</Application>
  <PresentationFormat>Presentación en pantalla (4:3)</PresentationFormat>
  <Paragraphs>135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Bodoni MT</vt:lpstr>
      <vt:lpstr>Book Antiqua</vt:lpstr>
      <vt:lpstr>Calibri</vt:lpstr>
      <vt:lpstr>Verdana</vt:lpstr>
      <vt:lpstr>Wingdings</vt:lpstr>
      <vt:lpstr>sample</vt:lpstr>
      <vt:lpstr>SISTEMA PARA LA PLANIFICACIÓN INTEGRAL DEL PROCESO DOCENTE</vt:lpstr>
      <vt:lpstr>Planeación Docente</vt:lpstr>
      <vt:lpstr>Planeación Docente</vt:lpstr>
      <vt:lpstr>Planeación Docente</vt:lpstr>
      <vt:lpstr>Ciclo del Proceso.</vt:lpstr>
      <vt:lpstr>Se captura la información manualmente, se procesa manualmente… </vt:lpstr>
      <vt:lpstr>¿Qué hacer para…?</vt:lpstr>
      <vt:lpstr> Subsistemas</vt:lpstr>
      <vt:lpstr>Se dispone rápidamente de..</vt:lpstr>
      <vt:lpstr>Interfaces Web e Históricos</vt:lpstr>
      <vt:lpstr>Interfaces Web e Históricos</vt:lpstr>
      <vt:lpstr>Interfaces Web e Históricos</vt:lpstr>
      <vt:lpstr>Búsquedas Avanzadas</vt:lpstr>
      <vt:lpstr>Búsquedas Avanzadas</vt:lpstr>
      <vt:lpstr>Horarios</vt:lpstr>
      <vt:lpstr>Horarios</vt:lpstr>
      <vt:lpstr>Horarios</vt:lpstr>
      <vt:lpstr>Horarios</vt:lpstr>
      <vt:lpstr>Reportes por Subsistemas</vt:lpstr>
      <vt:lpstr>Integración </vt:lpstr>
      <vt:lpstr>Integración </vt:lpstr>
      <vt:lpstr>Integración </vt:lpstr>
      <vt:lpstr>Integración </vt:lpstr>
      <vt:lpstr>Integración </vt:lpstr>
      <vt:lpstr>Presentación de PowerPoint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PLAIN</dc:title>
  <dc:creator>VMV</dc:creator>
  <cp:lastModifiedBy>VMV</cp:lastModifiedBy>
  <cp:revision>44</cp:revision>
  <dcterms:created xsi:type="dcterms:W3CDTF">2016-01-29T06:22:39Z</dcterms:created>
  <dcterms:modified xsi:type="dcterms:W3CDTF">2016-02-17T09:10:49Z</dcterms:modified>
</cp:coreProperties>
</file>