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317" r:id="rId7"/>
    <p:sldId id="318" r:id="rId8"/>
    <p:sldId id="319" r:id="rId9"/>
    <p:sldId id="322" r:id="rId10"/>
    <p:sldId id="321" r:id="rId11"/>
    <p:sldId id="324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113" d="100"/>
          <a:sy n="113" d="100"/>
        </p:scale>
        <p:origin x="200" y="4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P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PT" sz="1800" dirty="0">
              <a:latin typeface="+mn-lt"/>
            </a:rPr>
            <a:t>Contextualização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pt-PT" sz="1600" dirty="0">
            <a:latin typeface="+mn-lt"/>
          </a:endParaRP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PT" sz="1800" dirty="0" err="1">
              <a:latin typeface="+mn-lt"/>
            </a:rPr>
            <a:t>MySQL</a:t>
          </a:r>
          <a:endParaRPr lang="pt-PT" sz="1800" dirty="0">
            <a:latin typeface="+mn-lt"/>
          </a:endParaRP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>
              <a:latin typeface="+mn-lt"/>
            </a:rPr>
            <a:t>Métricas de monitorização que permitem observar a instalação da aplicação </a:t>
          </a:r>
          <a:r>
            <a:rPr lang="pt-PT" sz="1600" dirty="0" err="1">
              <a:latin typeface="+mn-lt"/>
            </a:rPr>
            <a:t>Ghost</a:t>
          </a:r>
          <a:endParaRPr lang="pt-PT" sz="160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PT" sz="1800" dirty="0" err="1">
              <a:latin typeface="+mn-lt"/>
            </a:rPr>
            <a:t>Ghost</a:t>
          </a:r>
          <a:endParaRPr lang="pt-PT" sz="1800" dirty="0">
            <a:latin typeface="+mn-lt"/>
          </a:endParaRP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pt-PT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800" dirty="0">
              <a:latin typeface="+mn-lt"/>
            </a:rPr>
            <a:t>Monitorização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t-PT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t-PT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800" dirty="0">
              <a:latin typeface="+mn-lt"/>
            </a:rPr>
            <a:t>Demonstração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t-PT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t-PT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None/>
          </a:pPr>
          <a:r>
            <a:rPr lang="pt-PT" sz="1600" b="0" i="0" dirty="0" err="1"/>
            <a:t>Deployment</a:t>
          </a:r>
          <a:r>
            <a:rPr lang="pt-PT" sz="1600" b="0" i="0" dirty="0"/>
            <a:t> do </a:t>
          </a:r>
          <a:r>
            <a:rPr lang="pt-PT" sz="1600" b="0" i="0" dirty="0" err="1"/>
            <a:t>Ghost</a:t>
          </a:r>
          <a:r>
            <a:rPr lang="pt-PT" sz="1600" b="0" i="0" dirty="0"/>
            <a:t> já pré-instalado e a funcionar</a:t>
          </a:r>
          <a:r>
            <a:rPr lang="pt-PT" sz="1600" dirty="0">
              <a:latin typeface="+mn-lt"/>
            </a:rPr>
            <a:t> 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t-PT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t-PT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endParaRPr lang="pt-PT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t-PT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t-PT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LinFactX="23888" custLinFactNeighborX="100000" custLinFactNeighborY="46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 custLinFactNeighborY="234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 custLinFactNeighborY="2344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+mn-lt"/>
            </a:rPr>
            <a:t>Contextualização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pt-PT" sz="1600" kern="1200" dirty="0">
            <a:latin typeface="+mn-lt"/>
          </a:endParaRP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latin typeface="+mn-lt"/>
            </a:rPr>
            <a:t>MySQL</a:t>
          </a:r>
          <a:endParaRPr lang="pt-PT" sz="1800" kern="1200" dirty="0">
            <a:latin typeface="+mn-lt"/>
          </a:endParaRP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5997877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>
              <a:latin typeface="+mn-lt"/>
            </a:rPr>
            <a:t>Métricas de monitorização que permitem observar a instalação da aplicação </a:t>
          </a:r>
          <a:r>
            <a:rPr lang="pt-PT" sz="1600" kern="1200" dirty="0" err="1">
              <a:latin typeface="+mn-lt"/>
            </a:rPr>
            <a:t>Ghost</a:t>
          </a:r>
          <a:endParaRPr lang="pt-PT" sz="1600" kern="1200" dirty="0">
            <a:latin typeface="+mn-lt"/>
          </a:endParaRPr>
        </a:p>
      </dsp:txBody>
      <dsp:txXfrm>
        <a:off x="5997877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800270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 err="1">
              <a:latin typeface="+mn-lt"/>
            </a:rPr>
            <a:t>Ghost</a:t>
          </a:r>
          <a:endParaRPr lang="pt-PT" sz="1800" kern="1200" dirty="0">
            <a:latin typeface="+mn-lt"/>
          </a:endParaRPr>
        </a:p>
      </dsp:txBody>
      <dsp:txXfrm>
        <a:off x="4567157" y="1800270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pt-PT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800266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+mn-lt"/>
            </a:rPr>
            <a:t>Monitorização</a:t>
          </a:r>
        </a:p>
      </dsp:txBody>
      <dsp:txXfrm>
        <a:off x="6523117" y="1800266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endParaRPr lang="pt-PT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 dirty="0">
              <a:latin typeface="+mn-lt"/>
            </a:rPr>
            <a:t>Demonstração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b="0" i="0" kern="1200" dirty="0" err="1"/>
            <a:t>Deployment</a:t>
          </a:r>
          <a:r>
            <a:rPr lang="pt-PT" sz="1600" b="0" i="0" kern="1200" dirty="0"/>
            <a:t> do </a:t>
          </a:r>
          <a:r>
            <a:rPr lang="pt-PT" sz="1600" b="0" i="0" kern="1200" dirty="0" err="1"/>
            <a:t>Ghost</a:t>
          </a:r>
          <a:r>
            <a:rPr lang="pt-PT" sz="1600" b="0" i="0" kern="1200" dirty="0"/>
            <a:t> já pré-instalado e a funcionar</a:t>
          </a:r>
          <a:r>
            <a:rPr lang="pt-PT" sz="1600" kern="1200" dirty="0">
              <a:latin typeface="+mn-lt"/>
            </a:rPr>
            <a:t> 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Cronológica Retangular com Cantos Arredondados"/>
  <dgm:desc val="Utilizar para mostrar uma lista de eventos por ordem cronológica. Uma caixa invisível contém a descrição e a data é apresentada em retângulos, exceto para o primeiro e o último nó nos quais os cantos do retângulo são arredondados. Pode apresentar um grande volume de texto com um formato de data longo e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17/01/23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17/01/23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05BE00-41E4-43B7-862C-55F0E1D3F3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505084-6872-4011-B963-6CC5014B384B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3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81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5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19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6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68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7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12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8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17/01/23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26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214" y="277111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 err="1"/>
              <a:t>Ghost</a:t>
            </a:r>
            <a:br>
              <a:rPr lang="pt-PT" dirty="0"/>
            </a:br>
            <a:r>
              <a:rPr lang="pt-PT" sz="2200" dirty="0"/>
              <a:t>Aplicações e Serviços de Computação em Nuvem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264090"/>
            <a:ext cx="3565524" cy="2316799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Daniel Xavier </a:t>
            </a:r>
          </a:p>
          <a:p>
            <a:pPr rtl="0"/>
            <a:r>
              <a:rPr lang="pt-PT" sz="1400" dirty="0"/>
              <a:t>Henrique Alvelos </a:t>
            </a:r>
          </a:p>
          <a:p>
            <a:pPr rtl="0"/>
            <a:r>
              <a:rPr lang="pt-PT" sz="1400" dirty="0"/>
              <a:t>Júlio Gonçalves</a:t>
            </a:r>
          </a:p>
          <a:p>
            <a:pPr rtl="0"/>
            <a:r>
              <a:rPr lang="pt-PT" sz="1400" dirty="0"/>
              <a:t>João Cerquido</a:t>
            </a:r>
          </a:p>
          <a:p>
            <a:pPr rtl="0"/>
            <a:r>
              <a:rPr lang="pt-PT" sz="1400" dirty="0"/>
              <a:t>Diogo Rebelo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/>
              <a:t>Linha Cronológica</a:t>
            </a:r>
          </a:p>
        </p:txBody>
      </p:sp>
      <p:graphicFrame>
        <p:nvGraphicFramePr>
          <p:cNvPr id="4" name="Marcador de Posição de Conteúdo 3" descr="Marcador de Posição de Smart Art de Linha Cronológica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60578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2680E9-84D3-26DF-E6D8-777BE5D1851E}"/>
              </a:ext>
            </a:extLst>
          </p:cNvPr>
          <p:cNvSpPr txBox="1"/>
          <p:nvPr/>
        </p:nvSpPr>
        <p:spPr>
          <a:xfrm>
            <a:off x="1287624" y="2782669"/>
            <a:ext cx="19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é o </a:t>
            </a:r>
            <a:r>
              <a:rPr lang="pt-PT" dirty="0" err="1"/>
              <a:t>Ghost</a:t>
            </a:r>
            <a:r>
              <a:rPr lang="pt-PT" dirty="0"/>
              <a:t>?</a:t>
            </a:r>
          </a:p>
          <a:p>
            <a:r>
              <a:rPr lang="pt-PT" dirty="0"/>
              <a:t>Arquitetura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614CC1-F610-9DDB-0109-D8148AB8D6FC}"/>
              </a:ext>
            </a:extLst>
          </p:cNvPr>
          <p:cNvSpPr txBox="1"/>
          <p:nvPr/>
        </p:nvSpPr>
        <p:spPr>
          <a:xfrm>
            <a:off x="3051239" y="4758611"/>
            <a:ext cx="235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Processo de </a:t>
            </a:r>
            <a:r>
              <a:rPr lang="pt-PT" dirty="0" err="1"/>
              <a:t>deployment</a:t>
            </a:r>
            <a:r>
              <a:rPr lang="pt-PT" dirty="0"/>
              <a:t> do sistema de bases de dados.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2C8811-08CA-7559-4A1B-D489CC830E00}"/>
              </a:ext>
            </a:extLst>
          </p:cNvPr>
          <p:cNvSpPr txBox="1"/>
          <p:nvPr/>
        </p:nvSpPr>
        <p:spPr>
          <a:xfrm>
            <a:off x="5004447" y="2776448"/>
            <a:ext cx="255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Processo de </a:t>
            </a:r>
            <a:r>
              <a:rPr lang="pt-PT" dirty="0" err="1"/>
              <a:t>deployment</a:t>
            </a:r>
            <a:r>
              <a:rPr lang="pt-PT" dirty="0"/>
              <a:t>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03" y="1022147"/>
            <a:ext cx="5984372" cy="24060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o </a:t>
            </a: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Ghost</a:t>
            </a: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03" y="3732513"/>
            <a:ext cx="6844548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PT" kern="1200" dirty="0">
                <a:latin typeface="+mn-lt"/>
                <a:ea typeface="+mn-ea"/>
                <a:cs typeface="+mn-cs"/>
              </a:rPr>
              <a:t>Sistema de gestão de conteúdo para criação </a:t>
            </a:r>
            <a:r>
              <a:rPr lang="pt-PT" dirty="0"/>
              <a:t>de blogs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pt-PT" kern="1200" dirty="0">
                <a:latin typeface="+mn-lt"/>
                <a:ea typeface="+mn-ea"/>
                <a:cs typeface="+mn-cs"/>
              </a:rPr>
              <a:t>Instalação e Configuração Automática da Aplicação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3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AA2A96-442A-B03D-7401-6A3690A29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787" y="2093651"/>
            <a:ext cx="179847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78" y="196900"/>
            <a:ext cx="6636000" cy="10668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0D2A87-B3FF-435D-B893-41F8442F5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41" y="2400254"/>
            <a:ext cx="5465308" cy="28907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2517F2-60ED-55A1-FF11-1E2F30C0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49" y="2395634"/>
            <a:ext cx="5257801" cy="28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5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78" y="196900"/>
            <a:ext cx="6636000" cy="10668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CDEDBC-303D-7F11-212A-8F7A6236D83B}"/>
              </a:ext>
            </a:extLst>
          </p:cNvPr>
          <p:cNvSpPr txBox="1"/>
          <p:nvPr/>
        </p:nvSpPr>
        <p:spPr>
          <a:xfrm>
            <a:off x="329178" y="1401075"/>
            <a:ext cx="35922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PVC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ReadWriteOnce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/>
              <a:t>10Gi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Service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ClusterIP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targetPort</a:t>
            </a:r>
            <a:r>
              <a:rPr lang="pt-PT" dirty="0"/>
              <a:t>: 3306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Port</a:t>
            </a:r>
            <a:r>
              <a:rPr lang="pt-PT" dirty="0"/>
              <a:t> 3306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Deployment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Recreate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Image</a:t>
            </a:r>
            <a:r>
              <a:rPr lang="pt-PT" dirty="0"/>
              <a:t>: </a:t>
            </a:r>
            <a:r>
              <a:rPr lang="pt-PT" dirty="0" err="1"/>
              <a:t>mysql:latest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Updating</a:t>
            </a:r>
            <a:r>
              <a:rPr lang="pt-PT" dirty="0"/>
              <a:t> 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Set 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Pod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Set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Pod</a:t>
            </a:r>
            <a:r>
              <a:rPr lang="pt-PT" dirty="0"/>
              <a:t>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60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78" y="196900"/>
            <a:ext cx="6636000" cy="10668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dirty="0" err="1"/>
              <a:t>Ghost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6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BFCA25-D7D4-E04B-610D-898A335A156E}"/>
              </a:ext>
            </a:extLst>
          </p:cNvPr>
          <p:cNvSpPr txBox="1"/>
          <p:nvPr/>
        </p:nvSpPr>
        <p:spPr>
          <a:xfrm>
            <a:off x="329178" y="1401075"/>
            <a:ext cx="3592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Service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LoadBalancer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targetPort</a:t>
            </a:r>
            <a:r>
              <a:rPr lang="pt-PT" dirty="0"/>
              <a:t>: 2368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Port</a:t>
            </a:r>
            <a:r>
              <a:rPr lang="pt-PT" dirty="0"/>
              <a:t> 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exernal</a:t>
            </a:r>
            <a:r>
              <a:rPr lang="pt-PT" dirty="0"/>
              <a:t> IP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balancer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Set </a:t>
            </a:r>
            <a:r>
              <a:rPr lang="pt-PT" dirty="0" err="1"/>
              <a:t>Ghost</a:t>
            </a:r>
            <a:r>
              <a:rPr lang="pt-PT" dirty="0"/>
              <a:t> 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Configure </a:t>
            </a:r>
            <a:r>
              <a:rPr lang="pt-PT" dirty="0" err="1"/>
              <a:t>Ghost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Deployment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Image</a:t>
            </a:r>
            <a:r>
              <a:rPr lang="pt-PT" dirty="0"/>
              <a:t>: ghost:5.14.1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/>
              <a:t>Cpu:50m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 err="1"/>
              <a:t>Memory</a:t>
            </a:r>
            <a:r>
              <a:rPr lang="pt-PT" dirty="0"/>
              <a:t>: 100Mi</a:t>
            </a:r>
          </a:p>
          <a:p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Waiting</a:t>
            </a:r>
            <a:r>
              <a:rPr lang="pt-PT" dirty="0"/>
              <a:t> for </a:t>
            </a:r>
            <a:r>
              <a:rPr lang="pt-PT" dirty="0" err="1"/>
              <a:t>Ghost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Admin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52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78" y="196900"/>
            <a:ext cx="6636000" cy="10668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Monitorização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7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EBF2B7-CC00-4C2E-AA41-C98FB46B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8" y="1519241"/>
            <a:ext cx="8588484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22908"/>
            <a:ext cx="5984372" cy="24060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dirty="0"/>
              <a:t>Demonstração!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Terça-feira, 18 de fevereiro de 2023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z="1000" dirty="0"/>
              <a:t>Aplicações e Serviços de Computação em Nuvem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0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{B182E80B-12F6-4977-84E1-19FE77614550}tf33713516_win32</Template>
  <TotalTime>154</TotalTime>
  <Words>276</Words>
  <Application>Microsoft Macintosh PowerPoint</Application>
  <PresentationFormat>Ecrã Panorâmico</PresentationFormat>
  <Paragraphs>96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Symbol</vt:lpstr>
      <vt:lpstr>Walbaum Display</vt:lpstr>
      <vt:lpstr>Wingdings</vt:lpstr>
      <vt:lpstr>3DFlutuanteVTI</vt:lpstr>
      <vt:lpstr>Ghost Aplicações e Serviços de Computação em Nuvem</vt:lpstr>
      <vt:lpstr>Linha Cronológica</vt:lpstr>
      <vt:lpstr>O que é o Ghost?</vt:lpstr>
      <vt:lpstr>Arquitetura</vt:lpstr>
      <vt:lpstr>MySQL</vt:lpstr>
      <vt:lpstr>Ghost</vt:lpstr>
      <vt:lpstr>Monitorização</vt:lpstr>
      <vt:lpstr>Demonstração!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Aplicações e Serviços de Computação em Nuvem</dc:title>
  <dc:creator>Daniel Xavier</dc:creator>
  <cp:lastModifiedBy>Júlio Beites Gonçalves</cp:lastModifiedBy>
  <cp:revision>2</cp:revision>
  <dcterms:created xsi:type="dcterms:W3CDTF">2023-01-16T23:00:35Z</dcterms:created>
  <dcterms:modified xsi:type="dcterms:W3CDTF">2023-01-17T14:26:10Z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