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Average Shares.png</a:t>
            </a:r>
          </a:p>
        </p:txBody>
      </p:sp>
      <p:pic>
        <p:nvPicPr>
          <p:cNvPr id="3" name="Picture 2" descr="ADDYY_Basic_Average_Sha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267200" cy="3200400"/>
          </a:xfrm>
          <a:prstGeom prst="rect">
            <a:avLst/>
          </a:prstGeom>
        </p:spPr>
      </p:pic>
      <p:pic>
        <p:nvPicPr>
          <p:cNvPr id="4" name="Picture 3" descr="NKE_Basic_Average_Sha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4267200" cy="3200400"/>
          </a:xfrm>
          <a:prstGeom prst="rect">
            <a:avLst/>
          </a:prstGeom>
        </p:spPr>
      </p:pic>
      <p:pic>
        <p:nvPicPr>
          <p:cNvPr id="5" name="Picture 4" descr="DECK_Basic_Average_Shar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4267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Debt.png</a:t>
            </a:r>
          </a:p>
        </p:txBody>
      </p:sp>
      <p:pic>
        <p:nvPicPr>
          <p:cNvPr id="3" name="Picture 2" descr="DECK_Total_Deb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267200" cy="3200400"/>
          </a:xfrm>
          <a:prstGeom prst="rect">
            <a:avLst/>
          </a:prstGeom>
        </p:spPr>
      </p:pic>
      <p:pic>
        <p:nvPicPr>
          <p:cNvPr id="4" name="Picture 3" descr="NKE_Total_Deb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4267200" cy="3200400"/>
          </a:xfrm>
          <a:prstGeom prst="rect">
            <a:avLst/>
          </a:prstGeom>
        </p:spPr>
      </p:pic>
      <p:pic>
        <p:nvPicPr>
          <p:cNvPr id="5" name="Picture 4" descr="ADDYY_Total_Deb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4267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Assets.png</a:t>
            </a:r>
          </a:p>
        </p:txBody>
      </p:sp>
      <p:pic>
        <p:nvPicPr>
          <p:cNvPr id="3" name="Picture 2" descr="ADDYY_Total_Asse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267200" cy="3200400"/>
          </a:xfrm>
          <a:prstGeom prst="rect">
            <a:avLst/>
          </a:prstGeom>
        </p:spPr>
      </p:pic>
      <p:pic>
        <p:nvPicPr>
          <p:cNvPr id="4" name="Picture 3" descr="NKE_Total_Asse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4267200" cy="3200400"/>
          </a:xfrm>
          <a:prstGeom prst="rect">
            <a:avLst/>
          </a:prstGeom>
        </p:spPr>
      </p:pic>
      <p:pic>
        <p:nvPicPr>
          <p:cNvPr id="5" name="Picture 4" descr="DECK_Total_Asset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4267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Repurchase of Capital Stock.png</a:t>
            </a:r>
          </a:p>
        </p:txBody>
      </p:sp>
      <p:pic>
        <p:nvPicPr>
          <p:cNvPr id="3" name="Picture 2" descr="ADDYY_Repurchase_of_Capital_Sto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267200" cy="3200400"/>
          </a:xfrm>
          <a:prstGeom prst="rect">
            <a:avLst/>
          </a:prstGeom>
        </p:spPr>
      </p:pic>
      <p:pic>
        <p:nvPicPr>
          <p:cNvPr id="4" name="Picture 3" descr="NKE_Repurchase_of_Capital_St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4267200" cy="3200400"/>
          </a:xfrm>
          <a:prstGeom prst="rect">
            <a:avLst/>
          </a:prstGeom>
        </p:spPr>
      </p:pic>
      <p:pic>
        <p:nvPicPr>
          <p:cNvPr id="5" name="Picture 4" descr="DECK_Repurchase_of_Capital_Stoc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4267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Cash Flow.png</a:t>
            </a:r>
          </a:p>
        </p:txBody>
      </p:sp>
      <p:pic>
        <p:nvPicPr>
          <p:cNvPr id="3" name="Picture 2" descr="ADDYY_Free_Cash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267200" cy="3200400"/>
          </a:xfrm>
          <a:prstGeom prst="rect">
            <a:avLst/>
          </a:prstGeom>
        </p:spPr>
      </p:pic>
      <p:pic>
        <p:nvPicPr>
          <p:cNvPr id="4" name="Picture 3" descr="DECK_Free_Cash_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4267200" cy="3200400"/>
          </a:xfrm>
          <a:prstGeom prst="rect">
            <a:avLst/>
          </a:prstGeom>
        </p:spPr>
      </p:pic>
      <p:pic>
        <p:nvPicPr>
          <p:cNvPr id="5" name="Picture 4" descr="NKE_Free_Cash_Flo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4267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Expenses.png</a:t>
            </a:r>
          </a:p>
        </p:txBody>
      </p:sp>
      <p:pic>
        <p:nvPicPr>
          <p:cNvPr id="3" name="Picture 2" descr="NKE_Total_Expen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267200" cy="3200400"/>
          </a:xfrm>
          <a:prstGeom prst="rect">
            <a:avLst/>
          </a:prstGeom>
        </p:spPr>
      </p:pic>
      <p:pic>
        <p:nvPicPr>
          <p:cNvPr id="4" name="Picture 3" descr="DECK_Total_Expens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4267200" cy="3200400"/>
          </a:xfrm>
          <a:prstGeom prst="rect">
            <a:avLst/>
          </a:prstGeom>
        </p:spPr>
      </p:pic>
      <p:pic>
        <p:nvPicPr>
          <p:cNvPr id="5" name="Picture 4" descr="ADDYY_Total_Expens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4267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Revenue.png</a:t>
            </a:r>
          </a:p>
        </p:txBody>
      </p:sp>
      <p:pic>
        <p:nvPicPr>
          <p:cNvPr id="3" name="Picture 2" descr="NKE_Total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267200" cy="3200400"/>
          </a:xfrm>
          <a:prstGeom prst="rect">
            <a:avLst/>
          </a:prstGeom>
        </p:spPr>
      </p:pic>
      <p:pic>
        <p:nvPicPr>
          <p:cNvPr id="4" name="Picture 3" descr="ADDYY_Total_Reven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4267200" cy="3200400"/>
          </a:xfrm>
          <a:prstGeom prst="rect">
            <a:avLst/>
          </a:prstGeom>
        </p:spPr>
      </p:pic>
      <p:pic>
        <p:nvPicPr>
          <p:cNvPr id="5" name="Picture 4" descr="DECK_Total_Revenu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4267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of Revenue.png</a:t>
            </a:r>
          </a:p>
        </p:txBody>
      </p:sp>
      <p:pic>
        <p:nvPicPr>
          <p:cNvPr id="3" name="Picture 2" descr="NKE_Cost_of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267200" cy="3200400"/>
          </a:xfrm>
          <a:prstGeom prst="rect">
            <a:avLst/>
          </a:prstGeom>
        </p:spPr>
      </p:pic>
      <p:pic>
        <p:nvPicPr>
          <p:cNvPr id="4" name="Picture 3" descr="ADDYY_Cost_of_Reven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4267200" cy="3200400"/>
          </a:xfrm>
          <a:prstGeom prst="rect">
            <a:avLst/>
          </a:prstGeom>
        </p:spPr>
      </p:pic>
      <p:pic>
        <p:nvPicPr>
          <p:cNvPr id="5" name="Picture 4" descr="DECK_Cost_of_Revenu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4267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 Income Common Stockholders.png</a:t>
            </a:r>
          </a:p>
        </p:txBody>
      </p:sp>
      <p:pic>
        <p:nvPicPr>
          <p:cNvPr id="3" name="Picture 2" descr="ADDYY_Net_Income_Common_Stockhold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267200" cy="3200400"/>
          </a:xfrm>
          <a:prstGeom prst="rect">
            <a:avLst/>
          </a:prstGeom>
        </p:spPr>
      </p:pic>
      <p:pic>
        <p:nvPicPr>
          <p:cNvPr id="4" name="Picture 3" descr="NKE_Net_Income_Common_Stockhold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4267200" cy="3200400"/>
          </a:xfrm>
          <a:prstGeom prst="rect">
            <a:avLst/>
          </a:prstGeom>
        </p:spPr>
      </p:pic>
      <p:pic>
        <p:nvPicPr>
          <p:cNvPr id="5" name="Picture 4" descr="DECK_Net_Income_Common_Stockholder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4267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EPS.png</a:t>
            </a:r>
          </a:p>
        </p:txBody>
      </p:sp>
      <p:pic>
        <p:nvPicPr>
          <p:cNvPr id="3" name="Picture 2" descr="NKE_Basic_E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267200" cy="3200400"/>
          </a:xfrm>
          <a:prstGeom prst="rect">
            <a:avLst/>
          </a:prstGeom>
        </p:spPr>
      </p:pic>
      <p:pic>
        <p:nvPicPr>
          <p:cNvPr id="4" name="Picture 3" descr="DECK_Basic_EP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4267200" cy="3200400"/>
          </a:xfrm>
          <a:prstGeom prst="rect">
            <a:avLst/>
          </a:prstGeom>
        </p:spPr>
      </p:pic>
      <p:pic>
        <p:nvPicPr>
          <p:cNvPr id="5" name="Picture 4" descr="ADDYY_Basic_EP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4267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Profit.png</a:t>
            </a:r>
          </a:p>
        </p:txBody>
      </p:sp>
      <p:pic>
        <p:nvPicPr>
          <p:cNvPr id="3" name="Picture 2" descr="DECK_Gross_Pro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267200" cy="3200400"/>
          </a:xfrm>
          <a:prstGeom prst="rect">
            <a:avLst/>
          </a:prstGeom>
        </p:spPr>
      </p:pic>
      <p:pic>
        <p:nvPicPr>
          <p:cNvPr id="4" name="Picture 3" descr="NKE_Gross_Prof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4267200" cy="3200400"/>
          </a:xfrm>
          <a:prstGeom prst="rect">
            <a:avLst/>
          </a:prstGeom>
        </p:spPr>
      </p:pic>
      <p:pic>
        <p:nvPicPr>
          <p:cNvPr id="5" name="Picture 4" descr="ADDYY_Gross_Prof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4267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Capitalization.png</a:t>
            </a:r>
          </a:p>
        </p:txBody>
      </p:sp>
      <p:pic>
        <p:nvPicPr>
          <p:cNvPr id="3" name="Picture 2" descr="NKE_Total_Capital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267200" cy="3200400"/>
          </a:xfrm>
          <a:prstGeom prst="rect">
            <a:avLst/>
          </a:prstGeom>
        </p:spPr>
      </p:pic>
      <p:pic>
        <p:nvPicPr>
          <p:cNvPr id="4" name="Picture 3" descr="DECK_Total_Capitaliz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4267200" cy="3200400"/>
          </a:xfrm>
          <a:prstGeom prst="rect">
            <a:avLst/>
          </a:prstGeom>
        </p:spPr>
      </p:pic>
      <p:pic>
        <p:nvPicPr>
          <p:cNvPr id="5" name="Picture 4" descr="ADDYY_Total_Capitaliz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4267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Ordinary Shares Number.png</a:t>
            </a:r>
          </a:p>
        </p:txBody>
      </p:sp>
      <p:pic>
        <p:nvPicPr>
          <p:cNvPr id="3" name="Picture 2" descr="DECK_Ordinary_Shares_Numb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267200" cy="3200400"/>
          </a:xfrm>
          <a:prstGeom prst="rect">
            <a:avLst/>
          </a:prstGeom>
        </p:spPr>
      </p:pic>
      <p:pic>
        <p:nvPicPr>
          <p:cNvPr id="4" name="Picture 3" descr="NKE_Ordinary_Shares_Num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4267200" cy="3200400"/>
          </a:xfrm>
          <a:prstGeom prst="rect">
            <a:avLst/>
          </a:prstGeom>
        </p:spPr>
      </p:pic>
      <p:pic>
        <p:nvPicPr>
          <p:cNvPr id="5" name="Picture 4" descr="ADDYY_Ordinary_Shares_Numb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42672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