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of Revenue.png</a:t>
            </a:r>
          </a:p>
        </p:txBody>
      </p:sp>
      <p:pic>
        <p:nvPicPr>
          <p:cNvPr id="3" name="Picture 2" descr="ZS_Cost_of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S_Cost_of_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CRWD_Cost_of_Reven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PANW_Cost_of_Reven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Debt.png</a:t>
            </a:r>
          </a:p>
        </p:txBody>
      </p:sp>
      <p:pic>
        <p:nvPicPr>
          <p:cNvPr id="3" name="Picture 2" descr="S_Total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ZS_Total_Deb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PANW_Total_Deb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CRWD_Total_Deb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Assets.png</a:t>
            </a:r>
          </a:p>
        </p:txBody>
      </p:sp>
      <p:pic>
        <p:nvPicPr>
          <p:cNvPr id="3" name="Picture 2" descr="S_Total_Asse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ZS_Total_Asse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CRWD_Total_Asse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PANW_Total_Asset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Flow.png</a:t>
            </a:r>
          </a:p>
        </p:txBody>
      </p:sp>
      <p:pic>
        <p:nvPicPr>
          <p:cNvPr id="3" name="Picture 2" descr="PANW_Free_Cash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CRWD_Free_Cash_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ZS_Free_Cash_F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S_Free_Cash_Fl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Repurchase of Capital Stock.png</a:t>
            </a:r>
          </a:p>
        </p:txBody>
      </p:sp>
      <p:pic>
        <p:nvPicPr>
          <p:cNvPr id="3" name="Picture 2" descr="ZS_Repurchase_of_Capital_St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ANW_Repurchase_of_Capital_Sto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Profit.png</a:t>
            </a:r>
          </a:p>
        </p:txBody>
      </p:sp>
      <p:pic>
        <p:nvPicPr>
          <p:cNvPr id="3" name="Picture 2" descr="CRWD_Gros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ANW_Gross_Prof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ZS_Gross_Prof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S_Gross_Profi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EPS.png</a:t>
            </a:r>
          </a:p>
        </p:txBody>
      </p:sp>
      <p:pic>
        <p:nvPicPr>
          <p:cNvPr id="3" name="Picture 2" descr="PANW_Basic_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ZS_Basic_E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S_Basic_E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CRWD_Basic_E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Revenue.png</a:t>
            </a:r>
          </a:p>
        </p:txBody>
      </p:sp>
      <p:pic>
        <p:nvPicPr>
          <p:cNvPr id="3" name="Picture 2" descr="ZS_Total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S_Total_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CRWD_Total_Reven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PANW_Total_Reven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Income Common Stockholders.png</a:t>
            </a:r>
          </a:p>
        </p:txBody>
      </p:sp>
      <p:pic>
        <p:nvPicPr>
          <p:cNvPr id="3" name="Picture 2" descr="CRWD_Net_Income_Common_Stock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ZS_Net_Income_Common_Stockhold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PANW_Net_Income_Common_Stockholde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S_Net_Income_Common_Stockholder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Average Shares.png</a:t>
            </a:r>
          </a:p>
        </p:txBody>
      </p:sp>
      <p:pic>
        <p:nvPicPr>
          <p:cNvPr id="3" name="Picture 2" descr="PANW_Basic_Average_Sha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CRWD_Basic_Average_Sha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ZS_Basic_Average_Sha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S_Basic_Average_Shar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Expenses.png</a:t>
            </a:r>
          </a:p>
        </p:txBody>
      </p:sp>
      <p:pic>
        <p:nvPicPr>
          <p:cNvPr id="3" name="Picture 2" descr="S_Total_Expen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ANW_Total_Expen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ZS_Total_Expens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CRWD_Total_Expens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Ordinary Shares Number.png</a:t>
            </a:r>
          </a:p>
        </p:txBody>
      </p:sp>
      <p:pic>
        <p:nvPicPr>
          <p:cNvPr id="3" name="Picture 2" descr="CRWD_Ordinary_Shares_Nu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ANW_Ordinary_Shares_Nu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S_Ordinary_Shares_Numb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ZS_Ordinary_Shares_Numb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Capitalization.png</a:t>
            </a:r>
          </a:p>
        </p:txBody>
      </p:sp>
      <p:pic>
        <p:nvPicPr>
          <p:cNvPr id="3" name="Picture 2" descr="PANW_Total_Capit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CRWD_Total_Capitaliz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ZS_Total_Capitaliz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S_Total_Capitaliz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