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Average Shares.png</a:t>
            </a:r>
          </a:p>
        </p:txBody>
      </p:sp>
      <p:pic>
        <p:nvPicPr>
          <p:cNvPr id="3" name="Picture 2" descr="OXY_Basic_Average_Sha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XOM_Basic_Average_Sha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CVX_Basic_Average_Sha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Ordinary Shares Number.png</a:t>
            </a:r>
          </a:p>
        </p:txBody>
      </p:sp>
      <p:pic>
        <p:nvPicPr>
          <p:cNvPr id="3" name="Picture 2" descr="CVX_Ordinary_Shares_Nu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Capitalization.png</a:t>
            </a:r>
          </a:p>
        </p:txBody>
      </p:sp>
      <p:pic>
        <p:nvPicPr>
          <p:cNvPr id="3" name="Picture 2" descr="CVX_Total_Capit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Flow.png</a:t>
            </a:r>
          </a:p>
        </p:txBody>
      </p:sp>
      <p:pic>
        <p:nvPicPr>
          <p:cNvPr id="3" name="Picture 2" descr="XOM_Free_Cash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OXY_Free_Cash_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CVX_Free_Cash_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Repurchase of Capital Stock.png</a:t>
            </a:r>
          </a:p>
        </p:txBody>
      </p:sp>
      <p:pic>
        <p:nvPicPr>
          <p:cNvPr id="3" name="Picture 2" descr="CVX_Repurchase_of_Capital_St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OXY_Repurchase_of_Capital_St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XOM_Repurchase_of_Capital_Sto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Expenses.png</a:t>
            </a:r>
          </a:p>
        </p:txBody>
      </p:sp>
      <p:pic>
        <p:nvPicPr>
          <p:cNvPr id="3" name="Picture 2" descr="OXY_Total_Expen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CVX_Total_Expens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XOM_Total_Expens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EPS.png</a:t>
            </a:r>
          </a:p>
        </p:txBody>
      </p:sp>
      <p:pic>
        <p:nvPicPr>
          <p:cNvPr id="3" name="Picture 2" descr="CVX_Basic_E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OXY_Basic_E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XOM_Basic_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of Revenue.png</a:t>
            </a:r>
          </a:p>
        </p:txBody>
      </p:sp>
      <p:pic>
        <p:nvPicPr>
          <p:cNvPr id="3" name="Picture 2" descr="OXY_Cost_of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CVX_Cost_of_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XOM_Cost_of_Reven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Income Common Stockholders.png</a:t>
            </a:r>
          </a:p>
        </p:txBody>
      </p:sp>
      <p:pic>
        <p:nvPicPr>
          <p:cNvPr id="3" name="Picture 2" descr="OXY_Net_Income_Common_Stockh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XOM_Net_Income_Common_Stockhold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CVX_Net_Income_Common_Stockholde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Revenue.png</a:t>
            </a:r>
          </a:p>
        </p:txBody>
      </p:sp>
      <p:pic>
        <p:nvPicPr>
          <p:cNvPr id="3" name="Picture 2" descr="XOM_Total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CVX_Total_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OXY_Total_Reven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Profit.png</a:t>
            </a:r>
          </a:p>
        </p:txBody>
      </p:sp>
      <p:pic>
        <p:nvPicPr>
          <p:cNvPr id="3" name="Picture 2" descr="OXY_Gross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CVX_Gross_Prof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XOM_Gross_Prof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Assets.png</a:t>
            </a:r>
          </a:p>
        </p:txBody>
      </p:sp>
      <p:pic>
        <p:nvPicPr>
          <p:cNvPr id="3" name="Picture 2" descr="CVX_Total_Asse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Debt.png</a:t>
            </a:r>
          </a:p>
        </p:txBody>
      </p:sp>
      <p:pic>
        <p:nvPicPr>
          <p:cNvPr id="3" name="Picture 2" descr="CVX_Total_Deb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