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4" r:id="rId7"/>
    <p:sldId id="263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96" d="100"/>
          <a:sy n="96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5555"/>
                </a:solidFill>
                <a:latin typeface="Abel"/>
                <a:ea typeface="Abel"/>
                <a:cs typeface="Abel"/>
                <a:sym typeface="Abel"/>
              </a:defRPr>
            </a:lvl1pPr>
          </a:lstStyle>
          <a:p>
            <a:r>
              <a:t>Qual é o problema?De quem ele é? ... Torne isso óbvio.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555555"/>
                </a:solidFill>
                <a:latin typeface="Abel"/>
                <a:ea typeface="Abel"/>
                <a:cs typeface="Abel"/>
                <a:sym typeface="Abel"/>
              </a:defRPr>
            </a:pPr>
            <a:r>
              <a:t>Mostre porque sua solução: </a:t>
            </a:r>
          </a:p>
          <a:p>
            <a:pPr>
              <a:defRPr>
                <a:solidFill>
                  <a:srgbClr val="555555"/>
                </a:solidFill>
                <a:latin typeface="Abel"/>
                <a:ea typeface="Abel"/>
                <a:cs typeface="Abel"/>
                <a:sym typeface="Abel"/>
              </a:defRPr>
            </a:pPr>
            <a:r>
              <a:t>- Deixa seus consumidores FELIZES! </a:t>
            </a:r>
          </a:p>
          <a:p>
            <a:pPr>
              <a:defRPr>
                <a:solidFill>
                  <a:srgbClr val="555555"/>
                </a:solidFill>
                <a:latin typeface="Abel"/>
                <a:ea typeface="Abel"/>
                <a:cs typeface="Abel"/>
                <a:sym typeface="Abel"/>
              </a:defRPr>
            </a:pPr>
            <a:r>
              <a:t>- É a melhor!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5000"/>
              </a:lnSpc>
              <a:defRPr b="1">
                <a:solidFill>
                  <a:srgbClr val="555555"/>
                </a:solidFill>
                <a:latin typeface="Abel"/>
                <a:ea typeface="Abel"/>
                <a:cs typeface="Abel"/>
                <a:sym typeface="Abel"/>
              </a:defRPr>
            </a:pPr>
            <a:r>
              <a:t>O importante é: </a:t>
            </a:r>
          </a:p>
          <a:p>
            <a:pPr>
              <a:lnSpc>
                <a:spcPct val="115000"/>
              </a:lnSpc>
              <a:defRPr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defRPr>
            </a:pPr>
            <a:r>
              <a:t>Definir seu mercado: qual segmento, nicho, espaço em que você está</a:t>
            </a:r>
          </a:p>
          <a:p>
            <a:pPr>
              <a:lnSpc>
                <a:spcPct val="115000"/>
              </a:lnSpc>
              <a:defRPr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defRPr>
            </a:pPr>
            <a:r>
              <a:t>Tamanho total do mercado: o tamanho em reais/qual o segmento </a:t>
            </a:r>
          </a:p>
          <a:p>
            <a:pPr>
              <a:lnSpc>
                <a:spcPct val="115000"/>
              </a:lnSpc>
              <a:defRPr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defRPr>
            </a:pPr>
            <a:r>
              <a:t>Consumidores: Defina com clareza quem é o seu público</a:t>
            </a:r>
          </a:p>
          <a:p>
            <a:pPr>
              <a:lnSpc>
                <a:spcPct val="115000"/>
              </a:lnSpc>
              <a:defRPr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defRPr>
            </a:pPr>
            <a:r>
              <a:t>Mostre tendências e insghts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o do Título"/>
          <p:cNvSpPr txBox="1"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Texto do Título</a:t>
            </a:r>
          </a:p>
        </p:txBody>
      </p:sp>
      <p:sp>
        <p:nvSpPr>
          <p:cNvPr id="92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77900" y="190399"/>
            <a:ext cx="1371601" cy="361951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TOLAYOU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77900" y="190399"/>
            <a:ext cx="1371601" cy="361951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0" name="Google Shape;53;p13"/>
          <p:cNvSpPr/>
          <p:nvPr/>
        </p:nvSpPr>
        <p:spPr>
          <a:xfrm>
            <a:off x="466325" y="353995"/>
            <a:ext cx="660000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Texto do Título"/>
          <p:cNvSpPr txBox="1">
            <a:spLocks noGrp="1"/>
          </p:cNvSpPr>
          <p:nvPr>
            <p:ph type="title"/>
          </p:nvPr>
        </p:nvSpPr>
        <p:spPr>
          <a:xfrm>
            <a:off x="349299" y="450120"/>
            <a:ext cx="3898202" cy="41154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t>Texto do Título</a:t>
            </a:r>
          </a:p>
        </p:txBody>
      </p:sp>
      <p:sp>
        <p:nvSpPr>
          <p:cNvPr id="112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0" y="450120"/>
            <a:ext cx="4222800" cy="4115400"/>
          </a:xfrm>
          <a:prstGeom prst="rect">
            <a:avLst/>
          </a:prstGeom>
        </p:spPr>
        <p:txBody>
          <a:bodyPr/>
          <a:lstStyle>
            <a:lvl1pPr indent="-330200">
              <a:buSzPts val="1600"/>
              <a:defRPr sz="1600"/>
            </a:lvl1pPr>
            <a:lvl2pPr marL="959757" indent="-362857">
              <a:buSzPts val="1600"/>
              <a:defRPr sz="1600"/>
            </a:lvl2pPr>
            <a:lvl3pPr marL="1416957" indent="-362857">
              <a:buSzPts val="1600"/>
              <a:defRPr sz="1600"/>
            </a:lvl3pPr>
            <a:lvl4pPr marL="1874157" indent="-362857">
              <a:buSzPts val="1600"/>
              <a:defRPr sz="1600"/>
            </a:lvl4pPr>
            <a:lvl5pPr marL="2331357" indent="-362857">
              <a:buSzPts val="1600"/>
              <a:defRPr sz="16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77900" y="190399"/>
            <a:ext cx="1371601" cy="36195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o do Título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Texto do Título</a:t>
            </a:r>
          </a:p>
        </p:txBody>
      </p:sp>
      <p:sp>
        <p:nvSpPr>
          <p:cNvPr id="2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28" name="Nível de Corpo U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9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7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8" name="Google Shape;24;p5"/>
          <p:cNvSpPr txBox="1"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39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7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o do Título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Texto do Título</a:t>
            </a:r>
          </a:p>
        </p:txBody>
      </p:sp>
      <p:sp>
        <p:nvSpPr>
          <p:cNvPr id="55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6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o do Título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Texto do Título</a:t>
            </a:r>
          </a:p>
        </p:txBody>
      </p:sp>
      <p:sp>
        <p:nvSpPr>
          <p:cNvPr id="6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77900" y="190399"/>
            <a:ext cx="1371601" cy="361951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Google Shape;37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Texto do Título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Texto do Título</a:t>
            </a:r>
          </a:p>
        </p:txBody>
      </p:sp>
      <p:sp>
        <p:nvSpPr>
          <p:cNvPr id="7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5" name="Google Shape;40;p9"/>
          <p:cNvSpPr txBox="1"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bstartups.com.br/pitch-training/?utm_source=ppt%20&amp;utm_medium=pitch%20deck&amp;utm_campaign=&amp;utm_content=guia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5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205;p23"/>
          <p:cNvSpPr txBox="1"/>
          <p:nvPr/>
        </p:nvSpPr>
        <p:spPr>
          <a:xfrm>
            <a:off x="2748900" y="2866275"/>
            <a:ext cx="3646200" cy="760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1800" b="1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Feita por uma startup para pessoas </a:t>
            </a:r>
          </a:p>
        </p:txBody>
      </p:sp>
      <p:sp>
        <p:nvSpPr>
          <p:cNvPr id="123" name="Google Shape;207;p23"/>
          <p:cNvSpPr/>
          <p:nvPr/>
        </p:nvSpPr>
        <p:spPr>
          <a:xfrm>
            <a:off x="7374325" y="134375"/>
            <a:ext cx="1701001" cy="545700"/>
          </a:xfrm>
          <a:prstGeom prst="rect">
            <a:avLst/>
          </a:prstGeom>
          <a:solidFill>
            <a:srgbClr val="1C4587"/>
          </a:solidFill>
          <a:ln>
            <a:solidFill>
              <a:srgbClr val="1C4587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4" name="Alimentos Democráticos"/>
          <p:cNvSpPr txBox="1"/>
          <p:nvPr/>
        </p:nvSpPr>
        <p:spPr>
          <a:xfrm>
            <a:off x="2658937" y="2277225"/>
            <a:ext cx="4058803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solidFill>
                  <a:srgbClr val="FFFFFF"/>
                </a:solidFill>
              </a:defRPr>
            </a:lvl1pPr>
          </a:lstStyle>
          <a:p>
            <a:r>
              <a:rPr b="1" dirty="0"/>
              <a:t>Alimentos </a:t>
            </a:r>
            <a:r>
              <a:rPr b="1" dirty="0" err="1"/>
              <a:t>Democráticos</a:t>
            </a:r>
            <a:endParaRPr b="1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213;p24"/>
          <p:cNvSpPr txBox="1"/>
          <p:nvPr/>
        </p:nvSpPr>
        <p:spPr>
          <a:xfrm>
            <a:off x="941619" y="2061225"/>
            <a:ext cx="6587702" cy="1021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800" b="1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defRPr>
            </a:pPr>
            <a:r>
              <a:t>Falta de informações sobre qualidade nutricional </a:t>
            </a:r>
            <a:r>
              <a:rPr b="0"/>
              <a:t>é uma preocupação importante para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FF9900"/>
                </a:solidFill>
              </a:rPr>
              <a:t>quem está buscando saúde, qualidade de vida e longevidade</a:t>
            </a:r>
            <a:r>
              <a:t> </a:t>
            </a:r>
            <a:r>
              <a:rPr b="0">
                <a:solidFill>
                  <a:srgbClr val="FF9900"/>
                </a:solidFill>
              </a:rPr>
              <a:t>para sua família.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221;p2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22959">
              <a:defRPr sz="2520">
                <a:solidFill>
                  <a:srgbClr val="4A86E8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r>
              <a:rPr sz="2800" dirty="0"/>
              <a:t>A </a:t>
            </a:r>
            <a:r>
              <a:rPr sz="2800" dirty="0" err="1"/>
              <a:t>solução</a:t>
            </a:r>
            <a:r>
              <a:rPr sz="2800" dirty="0"/>
              <a:t> </a:t>
            </a:r>
          </a:p>
        </p:txBody>
      </p:sp>
      <p:sp>
        <p:nvSpPr>
          <p:cNvPr id="131" name="Google Shape;222;p25"/>
          <p:cNvSpPr txBox="1">
            <a:spLocks noGrp="1"/>
          </p:cNvSpPr>
          <p:nvPr>
            <p:ph type="body" sz="quarter" idx="1"/>
          </p:nvPr>
        </p:nvSpPr>
        <p:spPr>
          <a:xfrm>
            <a:off x="311699" y="1262444"/>
            <a:ext cx="8520602" cy="26186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621791">
              <a:buSzTx/>
              <a:buNone/>
              <a:defRPr sz="1224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defRPr>
            </a:lvl1pPr>
          </a:lstStyle>
          <a:p>
            <a:pPr algn="just"/>
            <a:r>
              <a:rPr sz="2800" dirty="0" err="1"/>
              <a:t>Criamos</a:t>
            </a:r>
            <a:r>
              <a:rPr sz="2800" dirty="0"/>
              <a:t> </a:t>
            </a:r>
            <a:r>
              <a:rPr lang="pt-BR" sz="2800" dirty="0"/>
              <a:t>uma plataforma </a:t>
            </a:r>
            <a:r>
              <a:rPr sz="2800" dirty="0"/>
              <a:t>com a </a:t>
            </a:r>
            <a:r>
              <a:rPr sz="2800" dirty="0" err="1"/>
              <a:t>finalidade</a:t>
            </a:r>
            <a:r>
              <a:rPr sz="2800" dirty="0"/>
              <a:t> </a:t>
            </a:r>
            <a:r>
              <a:rPr lang="pt-BR" sz="2800" dirty="0"/>
              <a:t>de gerar comparativos entre o consumido e alimentos equivalentes</a:t>
            </a:r>
            <a:r>
              <a:rPr sz="2800" dirty="0"/>
              <a:t>, </a:t>
            </a:r>
            <a:r>
              <a:rPr sz="2800" b="1" dirty="0" err="1"/>
              <a:t>democratiza</a:t>
            </a:r>
            <a:r>
              <a:rPr lang="pt-BR" sz="2800" b="1" dirty="0" err="1"/>
              <a:t>ndo</a:t>
            </a:r>
            <a:r>
              <a:rPr sz="2800" b="1" dirty="0"/>
              <a:t> e </a:t>
            </a:r>
            <a:r>
              <a:rPr sz="2800" b="1" dirty="0" err="1"/>
              <a:t>facilita</a:t>
            </a:r>
            <a:r>
              <a:rPr lang="pt-BR" sz="2800" b="1" dirty="0" err="1"/>
              <a:t>ndo</a:t>
            </a:r>
            <a:r>
              <a:rPr sz="2800" b="1" dirty="0"/>
              <a:t> </a:t>
            </a:r>
            <a:r>
              <a:rPr sz="2800" dirty="0"/>
              <a:t>o </a:t>
            </a:r>
            <a:r>
              <a:rPr sz="2800" dirty="0" err="1"/>
              <a:t>acesso</a:t>
            </a:r>
            <a:r>
              <a:rPr sz="2800" dirty="0"/>
              <a:t> e </a:t>
            </a:r>
            <a:r>
              <a:rPr sz="2800" dirty="0" err="1"/>
              <a:t>incentivo</a:t>
            </a:r>
            <a:r>
              <a:rPr sz="2800" dirty="0"/>
              <a:t> </a:t>
            </a:r>
            <a:r>
              <a:rPr sz="2800" dirty="0" err="1"/>
              <a:t>aos</a:t>
            </a:r>
            <a:r>
              <a:rPr sz="2800" dirty="0"/>
              <a:t> </a:t>
            </a:r>
            <a:r>
              <a:rPr sz="2800" dirty="0" err="1"/>
              <a:t>benefícios</a:t>
            </a:r>
            <a:r>
              <a:rPr sz="2800" dirty="0"/>
              <a:t> e </a:t>
            </a:r>
            <a:r>
              <a:rPr sz="2800" dirty="0" err="1"/>
              <a:t>consumo</a:t>
            </a:r>
            <a:r>
              <a:rPr sz="2800" dirty="0"/>
              <a:t> </a:t>
            </a:r>
            <a:r>
              <a:rPr sz="2800" dirty="0" err="1"/>
              <a:t>desses</a:t>
            </a:r>
            <a:r>
              <a:rPr sz="2800" dirty="0"/>
              <a:t> </a:t>
            </a:r>
            <a:r>
              <a:rPr sz="2800" dirty="0" err="1"/>
              <a:t>alimentos</a:t>
            </a:r>
            <a:r>
              <a:rPr sz="2800" dirty="0"/>
              <a:t>. 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1D00A77-FA6D-4860-BFB9-C20DAB730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" y="127591"/>
            <a:ext cx="9130902" cy="501590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286;p30"/>
          <p:cNvSpPr txBox="1">
            <a:spLocks noGrp="1"/>
          </p:cNvSpPr>
          <p:nvPr>
            <p:ph type="title"/>
          </p:nvPr>
        </p:nvSpPr>
        <p:spPr>
          <a:xfrm>
            <a:off x="311699" y="1540091"/>
            <a:ext cx="8520602" cy="2063317"/>
          </a:xfrm>
          <a:prstGeom prst="rect">
            <a:avLst/>
          </a:prstGeom>
        </p:spPr>
        <p:txBody>
          <a:bodyPr>
            <a:normAutofit/>
          </a:bodyPr>
          <a:lstStyle>
            <a:lvl1pPr defTabSz="822959">
              <a:defRPr sz="2520">
                <a:solidFill>
                  <a:srgbClr val="4A86E8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 algn="ctr"/>
            <a:r>
              <a:rPr lang="pt-BR" sz="8900" dirty="0"/>
              <a:t>Democratização</a:t>
            </a:r>
            <a:endParaRPr lang="pt-BR" sz="280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5872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5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373;p39"/>
          <p:cNvSpPr txBox="1"/>
          <p:nvPr/>
        </p:nvSpPr>
        <p:spPr>
          <a:xfrm>
            <a:off x="6567280" y="3945034"/>
            <a:ext cx="4401600" cy="72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r>
              <a:t>Obrigado!</a:t>
            </a:r>
          </a:p>
        </p:txBody>
      </p:sp>
      <p:sp>
        <p:nvSpPr>
          <p:cNvPr id="189" name="Google Shape;374;p39"/>
          <p:cNvSpPr txBox="1"/>
          <p:nvPr/>
        </p:nvSpPr>
        <p:spPr>
          <a:xfrm>
            <a:off x="2371200" y="1439637"/>
            <a:ext cx="4401600" cy="461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</a:lstStyle>
          <a:p>
            <a:pPr algn="ctr"/>
            <a:r>
              <a:rPr lang="pt-BR" dirty="0"/>
              <a:t>A Vida é feita de escolha</a:t>
            </a:r>
            <a:endParaRPr dirty="0"/>
          </a:p>
        </p:txBody>
      </p:sp>
      <p:pic>
        <p:nvPicPr>
          <p:cNvPr id="190" name="Google Shape;378;p39" descr="Google Shape;378;p39">
            <a:hlinkClick r:id="rId2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22462" y="2203575"/>
            <a:ext cx="2099076" cy="1214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152</Words>
  <Application>Microsoft Office PowerPoint</Application>
  <PresentationFormat>Apresentação na tela (16:9)</PresentationFormat>
  <Paragraphs>17</Paragraphs>
  <Slides>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Abel</vt:lpstr>
      <vt:lpstr>Arial</vt:lpstr>
      <vt:lpstr>Bree Serif</vt:lpstr>
      <vt:lpstr>Helvetica Neue</vt:lpstr>
      <vt:lpstr>Simple Light</vt:lpstr>
      <vt:lpstr>Apresentação do PowerPoint</vt:lpstr>
      <vt:lpstr>Apresentação do PowerPoint</vt:lpstr>
      <vt:lpstr>A solução </vt:lpstr>
      <vt:lpstr>Apresentação do PowerPoint</vt:lpstr>
      <vt:lpstr>Democratização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Addae</dc:creator>
  <cp:lastModifiedBy>Addae</cp:lastModifiedBy>
  <cp:revision>3</cp:revision>
  <dcterms:modified xsi:type="dcterms:W3CDTF">2018-11-25T14:50:24Z</dcterms:modified>
</cp:coreProperties>
</file>