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  <p:sldMasterId id="2147483791" r:id="rId2"/>
  </p:sldMasterIdLst>
  <p:notesMasterIdLst>
    <p:notesMasterId r:id="rId12"/>
  </p:notesMasterIdLst>
  <p:sldIdLst>
    <p:sldId id="589" r:id="rId3"/>
    <p:sldId id="720" r:id="rId4"/>
    <p:sldId id="257" r:id="rId5"/>
    <p:sldId id="265" r:id="rId6"/>
    <p:sldId id="500" r:id="rId7"/>
    <p:sldId id="476" r:id="rId8"/>
    <p:sldId id="504" r:id="rId9"/>
    <p:sldId id="888" r:id="rId10"/>
    <p:sldId id="503" r:id="rId11"/>
  </p:sldIdLst>
  <p:sldSz cx="2438717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ers" id="{D4748149-DF46-4256-99CE-7B73BB77FFDA}">
          <p14:sldIdLst>
            <p14:sldId id="589"/>
            <p14:sldId id="720"/>
            <p14:sldId id="257"/>
            <p14:sldId id="265"/>
            <p14:sldId id="500"/>
            <p14:sldId id="476"/>
            <p14:sldId id="504"/>
            <p14:sldId id="888"/>
            <p14:sldId id="5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44" userDrawn="1">
          <p15:clr>
            <a:srgbClr val="A4A3A4"/>
          </p15:clr>
        </p15:guide>
        <p15:guide id="2" pos="76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1C9D5"/>
    <a:srgbClr val="FFFFFF"/>
    <a:srgbClr val="272E3A"/>
    <a:srgbClr val="E6E9EE"/>
    <a:srgbClr val="4D5B73"/>
    <a:srgbClr val="E7C8B1"/>
    <a:srgbClr val="A178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534" autoAdjust="0"/>
    <p:restoredTop sz="94712" autoAdjust="0"/>
  </p:normalViewPr>
  <p:slideViewPr>
    <p:cSldViewPr snapToGrid="0">
      <p:cViewPr>
        <p:scale>
          <a:sx n="25" d="100"/>
          <a:sy n="25" d="100"/>
        </p:scale>
        <p:origin x="174" y="456"/>
      </p:cViewPr>
      <p:guideLst>
        <p:guide orient="horz" pos="4344"/>
        <p:guide pos="7681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2976" y="90"/>
      </p:cViewPr>
      <p:guideLst/>
    </p:cSldViewPr>
  </p:notesViewPr>
  <p:gridSpacing cx="228600" cy="2286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E4EF3-7FAC-4AF9-AF98-E30F6AD30461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2A053-9E28-4D4C-B446-3C2814735B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64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2A053-9E28-4D4C-B446-3C2814735B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73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475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icture Placeholder 114">
            <a:extLst>
              <a:ext uri="{FF2B5EF4-FFF2-40B4-BE49-F238E27FC236}">
                <a16:creationId xmlns:a16="http://schemas.microsoft.com/office/drawing/2014/main" id="{2939B95A-6CBF-409F-84B3-42C0839203D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0" y="-1"/>
            <a:ext cx="4044689" cy="340972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16" name="Picture Placeholder 115">
            <a:extLst>
              <a:ext uri="{FF2B5EF4-FFF2-40B4-BE49-F238E27FC236}">
                <a16:creationId xmlns:a16="http://schemas.microsoft.com/office/drawing/2014/main" id="{AB40BECF-EB5B-43F0-9FB0-D40B193417E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4068497" y="-1"/>
            <a:ext cx="4044689" cy="340972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18" name="Picture Placeholder 117">
            <a:extLst>
              <a:ext uri="{FF2B5EF4-FFF2-40B4-BE49-F238E27FC236}">
                <a16:creationId xmlns:a16="http://schemas.microsoft.com/office/drawing/2014/main" id="{53AB5C98-F720-42C1-B036-26353EA021E3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2205491" y="-1"/>
            <a:ext cx="4044689" cy="340972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19" name="Picture Placeholder 118">
            <a:extLst>
              <a:ext uri="{FF2B5EF4-FFF2-40B4-BE49-F238E27FC236}">
                <a16:creationId xmlns:a16="http://schemas.microsoft.com/office/drawing/2014/main" id="{A7B7ADEA-629D-47FB-960D-A1F8AC8D6DA6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6273988" y="-1"/>
            <a:ext cx="4044688" cy="3409723"/>
          </a:xfrm>
          <a:custGeom>
            <a:avLst/>
            <a:gdLst>
              <a:gd name="connsiteX0" fmla="*/ 0 w 4044688"/>
              <a:gd name="connsiteY0" fmla="*/ 0 h 3409723"/>
              <a:gd name="connsiteX1" fmla="*/ 4044688 w 4044688"/>
              <a:gd name="connsiteY1" fmla="*/ 0 h 3409723"/>
              <a:gd name="connsiteX2" fmla="*/ 4044688 w 4044688"/>
              <a:gd name="connsiteY2" fmla="*/ 3409723 h 3409723"/>
              <a:gd name="connsiteX3" fmla="*/ 0 w 4044688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8" h="3409723">
                <a:moveTo>
                  <a:pt x="0" y="0"/>
                </a:moveTo>
                <a:lnTo>
                  <a:pt x="4044688" y="0"/>
                </a:lnTo>
                <a:lnTo>
                  <a:pt x="4044688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0" name="Picture Placeholder 119">
            <a:extLst>
              <a:ext uri="{FF2B5EF4-FFF2-40B4-BE49-F238E27FC236}">
                <a16:creationId xmlns:a16="http://schemas.microsoft.com/office/drawing/2014/main" id="{4F9312AB-9B7D-4B09-959E-75FF662CDFFD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20342486" y="-1"/>
            <a:ext cx="4044690" cy="3409723"/>
          </a:xfrm>
          <a:custGeom>
            <a:avLst/>
            <a:gdLst>
              <a:gd name="connsiteX0" fmla="*/ 0 w 4044690"/>
              <a:gd name="connsiteY0" fmla="*/ 0 h 3409723"/>
              <a:gd name="connsiteX1" fmla="*/ 4044690 w 4044690"/>
              <a:gd name="connsiteY1" fmla="*/ 0 h 3409723"/>
              <a:gd name="connsiteX2" fmla="*/ 4044690 w 4044690"/>
              <a:gd name="connsiteY2" fmla="*/ 3409723 h 3409723"/>
              <a:gd name="connsiteX3" fmla="*/ 0 w 4044690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90" h="3409723">
                <a:moveTo>
                  <a:pt x="0" y="0"/>
                </a:moveTo>
                <a:lnTo>
                  <a:pt x="4044690" y="0"/>
                </a:lnTo>
                <a:lnTo>
                  <a:pt x="4044690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2" name="Picture Placeholder 121">
            <a:extLst>
              <a:ext uri="{FF2B5EF4-FFF2-40B4-BE49-F238E27FC236}">
                <a16:creationId xmlns:a16="http://schemas.microsoft.com/office/drawing/2014/main" id="{C21CF143-7CE8-4EDB-8F5B-1EAA4F3EB3D9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4068497" y="3435425"/>
            <a:ext cx="4044689" cy="340972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3" name="Picture Placeholder 122">
            <a:extLst>
              <a:ext uri="{FF2B5EF4-FFF2-40B4-BE49-F238E27FC236}">
                <a16:creationId xmlns:a16="http://schemas.microsoft.com/office/drawing/2014/main" id="{676C95BA-1B92-4AF1-A0AD-7D39D1802849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8136994" y="3435425"/>
            <a:ext cx="4044689" cy="340972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4" name="Picture Placeholder 123">
            <a:extLst>
              <a:ext uri="{FF2B5EF4-FFF2-40B4-BE49-F238E27FC236}">
                <a16:creationId xmlns:a16="http://schemas.microsoft.com/office/drawing/2014/main" id="{09B06827-9EF7-4EC9-88E0-7E5D47719289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2205491" y="3435425"/>
            <a:ext cx="4044689" cy="340972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6" name="Picture Placeholder 125">
            <a:extLst>
              <a:ext uri="{FF2B5EF4-FFF2-40B4-BE49-F238E27FC236}">
                <a16:creationId xmlns:a16="http://schemas.microsoft.com/office/drawing/2014/main" id="{24D86F31-D54B-49AB-BB38-E9ACE3B86956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20342486" y="3435425"/>
            <a:ext cx="4044690" cy="3409723"/>
          </a:xfrm>
          <a:custGeom>
            <a:avLst/>
            <a:gdLst>
              <a:gd name="connsiteX0" fmla="*/ 0 w 4044690"/>
              <a:gd name="connsiteY0" fmla="*/ 0 h 3409723"/>
              <a:gd name="connsiteX1" fmla="*/ 4044690 w 4044690"/>
              <a:gd name="connsiteY1" fmla="*/ 0 h 3409723"/>
              <a:gd name="connsiteX2" fmla="*/ 4044690 w 4044690"/>
              <a:gd name="connsiteY2" fmla="*/ 3409723 h 3409723"/>
              <a:gd name="connsiteX3" fmla="*/ 0 w 4044690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90" h="3409723">
                <a:moveTo>
                  <a:pt x="0" y="0"/>
                </a:moveTo>
                <a:lnTo>
                  <a:pt x="4044690" y="0"/>
                </a:lnTo>
                <a:lnTo>
                  <a:pt x="4044690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7" name="Picture Placeholder 126">
            <a:extLst>
              <a:ext uri="{FF2B5EF4-FFF2-40B4-BE49-F238E27FC236}">
                <a16:creationId xmlns:a16="http://schemas.microsoft.com/office/drawing/2014/main" id="{49C7DD07-2040-4ADB-A7E0-F22A03458583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0" y="6870851"/>
            <a:ext cx="4044689" cy="340972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8" name="Picture Placeholder 127">
            <a:extLst>
              <a:ext uri="{FF2B5EF4-FFF2-40B4-BE49-F238E27FC236}">
                <a16:creationId xmlns:a16="http://schemas.microsoft.com/office/drawing/2014/main" id="{0A16FB21-FEDC-4115-B682-77804B1F1599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4068497" y="6870851"/>
            <a:ext cx="4044689" cy="340972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0" name="Picture Placeholder 129">
            <a:extLst>
              <a:ext uri="{FF2B5EF4-FFF2-40B4-BE49-F238E27FC236}">
                <a16:creationId xmlns:a16="http://schemas.microsoft.com/office/drawing/2014/main" id="{09FBAFEB-6675-4992-9F59-3CDEEB06C1E2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12205491" y="6870851"/>
            <a:ext cx="4044689" cy="340972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1" name="Picture Placeholder 130">
            <a:extLst>
              <a:ext uri="{FF2B5EF4-FFF2-40B4-BE49-F238E27FC236}">
                <a16:creationId xmlns:a16="http://schemas.microsoft.com/office/drawing/2014/main" id="{73DE433A-65DB-4D80-BEBA-C0E98C0B13CD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16273988" y="6870851"/>
            <a:ext cx="4044688" cy="3409723"/>
          </a:xfrm>
          <a:custGeom>
            <a:avLst/>
            <a:gdLst>
              <a:gd name="connsiteX0" fmla="*/ 0 w 4044688"/>
              <a:gd name="connsiteY0" fmla="*/ 0 h 3409723"/>
              <a:gd name="connsiteX1" fmla="*/ 4044688 w 4044688"/>
              <a:gd name="connsiteY1" fmla="*/ 0 h 3409723"/>
              <a:gd name="connsiteX2" fmla="*/ 4044688 w 4044688"/>
              <a:gd name="connsiteY2" fmla="*/ 3409723 h 3409723"/>
              <a:gd name="connsiteX3" fmla="*/ 0 w 4044688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8" h="3409723">
                <a:moveTo>
                  <a:pt x="0" y="0"/>
                </a:moveTo>
                <a:lnTo>
                  <a:pt x="4044688" y="0"/>
                </a:lnTo>
                <a:lnTo>
                  <a:pt x="4044688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3" name="Picture Placeholder 132">
            <a:extLst>
              <a:ext uri="{FF2B5EF4-FFF2-40B4-BE49-F238E27FC236}">
                <a16:creationId xmlns:a16="http://schemas.microsoft.com/office/drawing/2014/main" id="{1C48A930-F2CC-46AD-B2D2-40758BAF99DC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0" y="10306277"/>
            <a:ext cx="4044689" cy="340972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5" name="Picture Placeholder 134">
            <a:extLst>
              <a:ext uri="{FF2B5EF4-FFF2-40B4-BE49-F238E27FC236}">
                <a16:creationId xmlns:a16="http://schemas.microsoft.com/office/drawing/2014/main" id="{FF796C8D-5331-4731-A404-B7B2D5A9E529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8136994" y="10306277"/>
            <a:ext cx="4044689" cy="340972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6" name="Picture Placeholder 135">
            <a:extLst>
              <a:ext uri="{FF2B5EF4-FFF2-40B4-BE49-F238E27FC236}">
                <a16:creationId xmlns:a16="http://schemas.microsoft.com/office/drawing/2014/main" id="{7F0BA582-E839-40B1-9A4B-DFE0D1A9D75F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12205491" y="10306277"/>
            <a:ext cx="4044689" cy="340972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9" name="Picture Placeholder 138">
            <a:extLst>
              <a:ext uri="{FF2B5EF4-FFF2-40B4-BE49-F238E27FC236}">
                <a16:creationId xmlns:a16="http://schemas.microsoft.com/office/drawing/2014/main" id="{9376C177-5763-401A-9E03-56709766AA9F}"/>
              </a:ext>
            </a:extLst>
          </p:cNvPr>
          <p:cNvSpPr>
            <a:spLocks noGrp="1"/>
          </p:cNvSpPr>
          <p:nvPr>
            <p:ph type="pic" sz="quarter" idx="62"/>
          </p:nvPr>
        </p:nvSpPr>
        <p:spPr>
          <a:xfrm>
            <a:off x="20342486" y="10306277"/>
            <a:ext cx="4044690" cy="3409723"/>
          </a:xfrm>
          <a:custGeom>
            <a:avLst/>
            <a:gdLst>
              <a:gd name="connsiteX0" fmla="*/ 0 w 4044690"/>
              <a:gd name="connsiteY0" fmla="*/ 0 h 3409723"/>
              <a:gd name="connsiteX1" fmla="*/ 4044690 w 4044690"/>
              <a:gd name="connsiteY1" fmla="*/ 0 h 3409723"/>
              <a:gd name="connsiteX2" fmla="*/ 4044690 w 4044690"/>
              <a:gd name="connsiteY2" fmla="*/ 3409723 h 3409723"/>
              <a:gd name="connsiteX3" fmla="*/ 0 w 4044690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90" h="3409723">
                <a:moveTo>
                  <a:pt x="0" y="0"/>
                </a:moveTo>
                <a:lnTo>
                  <a:pt x="4044690" y="0"/>
                </a:lnTo>
                <a:lnTo>
                  <a:pt x="4044690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0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28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28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28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28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28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28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28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28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28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28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28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28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28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28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6" grpId="0" animBg="1"/>
      <p:bldP spid="118" grpId="0" animBg="1"/>
      <p:bldP spid="119" grpId="0" animBg="1"/>
      <p:bldP spid="120" grpId="0" animBg="1"/>
      <p:bldP spid="122" grpId="0" animBg="1"/>
      <p:bldP spid="123" grpId="0" animBg="1"/>
      <p:bldP spid="124" grpId="0" animBg="1"/>
      <p:bldP spid="126" grpId="0" animBg="1"/>
      <p:bldP spid="127" grpId="0" animBg="1"/>
      <p:bldP spid="128" grpId="0" animBg="1"/>
      <p:bldP spid="130" grpId="0" animBg="1"/>
      <p:bldP spid="131" grpId="0" animBg="1"/>
      <p:bldP spid="133" grpId="0" animBg="1"/>
      <p:bldP spid="135" grpId="0" animBg="1"/>
      <p:bldP spid="136" grpId="0" animBg="1"/>
      <p:bldP spid="139" grpId="0" animBg="1"/>
    </p:bldLst>
  </p:timing>
  <p:extLst mod="1">
    <p:ext uri="{DCECCB84-F9BA-43D5-87BE-67443E8EF086}">
      <p15:sldGuideLst xmlns:p15="http://schemas.microsoft.com/office/powerpoint/2012/main">
        <p15:guide id="4" orient="horz" pos="4320">
          <p15:clr>
            <a:srgbClr val="FBAE40"/>
          </p15:clr>
        </p15:guide>
        <p15:guide id="5" pos="768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-Morph-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39"/>
          </p:nvPr>
        </p:nvSpPr>
        <p:spPr>
          <a:xfrm>
            <a:off x="2299556" y="4187688"/>
            <a:ext cx="3777362" cy="4585252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/>
          </p:nvPr>
        </p:nvSpPr>
        <p:spPr>
          <a:xfrm>
            <a:off x="6315485" y="4187688"/>
            <a:ext cx="3777362" cy="4585252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/>
          </p:nvPr>
        </p:nvSpPr>
        <p:spPr>
          <a:xfrm>
            <a:off x="10331414" y="4187688"/>
            <a:ext cx="3777362" cy="4585252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/>
          </p:nvPr>
        </p:nvSpPr>
        <p:spPr>
          <a:xfrm>
            <a:off x="14347343" y="4187688"/>
            <a:ext cx="3777362" cy="4585252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43"/>
          </p:nvPr>
        </p:nvSpPr>
        <p:spPr>
          <a:xfrm>
            <a:off x="18363272" y="4187688"/>
            <a:ext cx="3777362" cy="4585252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720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-Morph-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43" hasCustomPrompt="1"/>
          </p:nvPr>
        </p:nvSpPr>
        <p:spPr>
          <a:xfrm>
            <a:off x="-15189719" y="3271046"/>
            <a:ext cx="5909168" cy="7173467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 hasCustomPrompt="1"/>
          </p:nvPr>
        </p:nvSpPr>
        <p:spPr>
          <a:xfrm>
            <a:off x="-9203094" y="3271047"/>
            <a:ext cx="5909168" cy="7173467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 hasCustomPrompt="1"/>
          </p:nvPr>
        </p:nvSpPr>
        <p:spPr>
          <a:xfrm>
            <a:off x="-3216469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 hasCustomPrompt="1"/>
          </p:nvPr>
        </p:nvSpPr>
        <p:spPr>
          <a:xfrm>
            <a:off x="2770157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 hasCustomPrompt="1"/>
          </p:nvPr>
        </p:nvSpPr>
        <p:spPr>
          <a:xfrm>
            <a:off x="24387175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984939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-Morph-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43" hasCustomPrompt="1"/>
          </p:nvPr>
        </p:nvSpPr>
        <p:spPr>
          <a:xfrm>
            <a:off x="-9203093" y="3271046"/>
            <a:ext cx="5909168" cy="7173467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 hasCustomPrompt="1"/>
          </p:nvPr>
        </p:nvSpPr>
        <p:spPr>
          <a:xfrm>
            <a:off x="-3216468" y="3271047"/>
            <a:ext cx="5909168" cy="7173467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 hasCustomPrompt="1"/>
          </p:nvPr>
        </p:nvSpPr>
        <p:spPr>
          <a:xfrm>
            <a:off x="2770157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 hasCustomPrompt="1"/>
          </p:nvPr>
        </p:nvSpPr>
        <p:spPr>
          <a:xfrm>
            <a:off x="24387175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 hasCustomPrompt="1"/>
          </p:nvPr>
        </p:nvSpPr>
        <p:spPr>
          <a:xfrm>
            <a:off x="30296344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328293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-Morph-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43" hasCustomPrompt="1"/>
          </p:nvPr>
        </p:nvSpPr>
        <p:spPr>
          <a:xfrm>
            <a:off x="-3255195" y="3271046"/>
            <a:ext cx="5909168" cy="7173467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 hasCustomPrompt="1"/>
          </p:nvPr>
        </p:nvSpPr>
        <p:spPr>
          <a:xfrm>
            <a:off x="2731430" y="3271047"/>
            <a:ext cx="5909168" cy="7173467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 hasCustomPrompt="1"/>
          </p:nvPr>
        </p:nvSpPr>
        <p:spPr>
          <a:xfrm>
            <a:off x="24387175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 hasCustomPrompt="1"/>
          </p:nvPr>
        </p:nvSpPr>
        <p:spPr>
          <a:xfrm>
            <a:off x="30296344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 hasCustomPrompt="1"/>
          </p:nvPr>
        </p:nvSpPr>
        <p:spPr>
          <a:xfrm>
            <a:off x="36205513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819096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-Morph-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43" hasCustomPrompt="1"/>
          </p:nvPr>
        </p:nvSpPr>
        <p:spPr>
          <a:xfrm>
            <a:off x="2502830" y="3271046"/>
            <a:ext cx="5909168" cy="7173467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 hasCustomPrompt="1"/>
          </p:nvPr>
        </p:nvSpPr>
        <p:spPr>
          <a:xfrm>
            <a:off x="24387175" y="3271047"/>
            <a:ext cx="5909168" cy="7173467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 hasCustomPrompt="1"/>
          </p:nvPr>
        </p:nvSpPr>
        <p:spPr>
          <a:xfrm>
            <a:off x="30296343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 hasCustomPrompt="1"/>
          </p:nvPr>
        </p:nvSpPr>
        <p:spPr>
          <a:xfrm>
            <a:off x="36205512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 hasCustomPrompt="1"/>
          </p:nvPr>
        </p:nvSpPr>
        <p:spPr>
          <a:xfrm>
            <a:off x="42114681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731256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11D6E6F-1A6B-45CF-B9D7-D9761B246E47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5699797" y="3423139"/>
            <a:ext cx="5720861" cy="7127631"/>
          </a:xfrm>
          <a:custGeom>
            <a:avLst/>
            <a:gdLst>
              <a:gd name="connsiteX0" fmla="*/ 0 w 5720861"/>
              <a:gd name="connsiteY0" fmla="*/ 0 h 7127631"/>
              <a:gd name="connsiteX1" fmla="*/ 5720861 w 5720861"/>
              <a:gd name="connsiteY1" fmla="*/ 0 h 7127631"/>
              <a:gd name="connsiteX2" fmla="*/ 5720861 w 5720861"/>
              <a:gd name="connsiteY2" fmla="*/ 7127631 h 7127631"/>
              <a:gd name="connsiteX3" fmla="*/ 0 w 5720861"/>
              <a:gd name="connsiteY3" fmla="*/ 7127631 h 712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20861" h="7127631">
                <a:moveTo>
                  <a:pt x="0" y="0"/>
                </a:moveTo>
                <a:lnTo>
                  <a:pt x="5720861" y="0"/>
                </a:lnTo>
                <a:lnTo>
                  <a:pt x="5720861" y="7127631"/>
                </a:lnTo>
                <a:lnTo>
                  <a:pt x="0" y="7127631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417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3DD1C2-C46F-4111-8691-AF13BE6E39C6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12183524" y="3983089"/>
            <a:ext cx="5720861" cy="7127631"/>
          </a:xfrm>
          <a:custGeom>
            <a:avLst/>
            <a:gdLst>
              <a:gd name="connsiteX0" fmla="*/ 0 w 5720861"/>
              <a:gd name="connsiteY0" fmla="*/ 0 h 7127631"/>
              <a:gd name="connsiteX1" fmla="*/ 5720861 w 5720861"/>
              <a:gd name="connsiteY1" fmla="*/ 0 h 7127631"/>
              <a:gd name="connsiteX2" fmla="*/ 5720861 w 5720861"/>
              <a:gd name="connsiteY2" fmla="*/ 7127631 h 7127631"/>
              <a:gd name="connsiteX3" fmla="*/ 0 w 5720861"/>
              <a:gd name="connsiteY3" fmla="*/ 7127631 h 712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20861" h="7127631">
                <a:moveTo>
                  <a:pt x="0" y="0"/>
                </a:moveTo>
                <a:lnTo>
                  <a:pt x="5720861" y="0"/>
                </a:lnTo>
                <a:lnTo>
                  <a:pt x="5720861" y="7127631"/>
                </a:lnTo>
                <a:lnTo>
                  <a:pt x="0" y="7127631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11D6E6F-1A6B-45CF-B9D7-D9761B246E47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926942" y="3983089"/>
            <a:ext cx="5720861" cy="7127631"/>
          </a:xfrm>
          <a:custGeom>
            <a:avLst/>
            <a:gdLst>
              <a:gd name="connsiteX0" fmla="*/ 0 w 5720861"/>
              <a:gd name="connsiteY0" fmla="*/ 0 h 7127631"/>
              <a:gd name="connsiteX1" fmla="*/ 5720861 w 5720861"/>
              <a:gd name="connsiteY1" fmla="*/ 0 h 7127631"/>
              <a:gd name="connsiteX2" fmla="*/ 5720861 w 5720861"/>
              <a:gd name="connsiteY2" fmla="*/ 7127631 h 7127631"/>
              <a:gd name="connsiteX3" fmla="*/ 0 w 5720861"/>
              <a:gd name="connsiteY3" fmla="*/ 7127631 h 712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20861" h="7127631">
                <a:moveTo>
                  <a:pt x="0" y="0"/>
                </a:moveTo>
                <a:lnTo>
                  <a:pt x="5720861" y="0"/>
                </a:lnTo>
                <a:lnTo>
                  <a:pt x="5720861" y="7127631"/>
                </a:lnTo>
                <a:lnTo>
                  <a:pt x="0" y="7127631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042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268464A-15E7-4D9B-AD60-34512335592F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2765468" y="3979282"/>
            <a:ext cx="5144364" cy="7083816"/>
          </a:xfrm>
          <a:custGeom>
            <a:avLst/>
            <a:gdLst>
              <a:gd name="connsiteX0" fmla="*/ 0 w 5144364"/>
              <a:gd name="connsiteY0" fmla="*/ 0 h 7083816"/>
              <a:gd name="connsiteX1" fmla="*/ 5144364 w 5144364"/>
              <a:gd name="connsiteY1" fmla="*/ 0 h 7083816"/>
              <a:gd name="connsiteX2" fmla="*/ 5144364 w 5144364"/>
              <a:gd name="connsiteY2" fmla="*/ 7083816 h 7083816"/>
              <a:gd name="connsiteX3" fmla="*/ 0 w 5144364"/>
              <a:gd name="connsiteY3" fmla="*/ 7083816 h 7083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4364" h="7083816">
                <a:moveTo>
                  <a:pt x="0" y="0"/>
                </a:moveTo>
                <a:lnTo>
                  <a:pt x="5144364" y="0"/>
                </a:lnTo>
                <a:lnTo>
                  <a:pt x="5144364" y="7083816"/>
                </a:lnTo>
                <a:lnTo>
                  <a:pt x="0" y="7083816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465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586C5A2-21C0-4124-8346-6F4224A77D4D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119805" y="3442446"/>
            <a:ext cx="5889724" cy="3281082"/>
          </a:xfrm>
          <a:custGeom>
            <a:avLst/>
            <a:gdLst>
              <a:gd name="connsiteX0" fmla="*/ 0 w 5889724"/>
              <a:gd name="connsiteY0" fmla="*/ 0 h 3281082"/>
              <a:gd name="connsiteX1" fmla="*/ 5889724 w 5889724"/>
              <a:gd name="connsiteY1" fmla="*/ 0 h 3281082"/>
              <a:gd name="connsiteX2" fmla="*/ 5889724 w 5889724"/>
              <a:gd name="connsiteY2" fmla="*/ 3281082 h 3281082"/>
              <a:gd name="connsiteX3" fmla="*/ 4598808 w 5889724"/>
              <a:gd name="connsiteY3" fmla="*/ 3281082 h 3281082"/>
              <a:gd name="connsiteX4" fmla="*/ 726142 w 5889724"/>
              <a:gd name="connsiteY4" fmla="*/ 3281082 h 3281082"/>
              <a:gd name="connsiteX5" fmla="*/ 0 w 5889724"/>
              <a:gd name="connsiteY5" fmla="*/ 3281082 h 328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89724" h="3281082">
                <a:moveTo>
                  <a:pt x="0" y="0"/>
                </a:moveTo>
                <a:lnTo>
                  <a:pt x="5889724" y="0"/>
                </a:lnTo>
                <a:lnTo>
                  <a:pt x="5889724" y="3281082"/>
                </a:lnTo>
                <a:lnTo>
                  <a:pt x="4598808" y="3281082"/>
                </a:lnTo>
                <a:lnTo>
                  <a:pt x="726142" y="3281082"/>
                </a:lnTo>
                <a:lnTo>
                  <a:pt x="0" y="328108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227DA8D-2981-4111-A228-A72FCA3F9705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9700958" y="3442446"/>
            <a:ext cx="5889724" cy="3281082"/>
          </a:xfrm>
          <a:custGeom>
            <a:avLst/>
            <a:gdLst>
              <a:gd name="connsiteX0" fmla="*/ 0 w 5889724"/>
              <a:gd name="connsiteY0" fmla="*/ 0 h 3281082"/>
              <a:gd name="connsiteX1" fmla="*/ 5889724 w 5889724"/>
              <a:gd name="connsiteY1" fmla="*/ 0 h 3281082"/>
              <a:gd name="connsiteX2" fmla="*/ 5889724 w 5889724"/>
              <a:gd name="connsiteY2" fmla="*/ 3281082 h 3281082"/>
              <a:gd name="connsiteX3" fmla="*/ 0 w 5889724"/>
              <a:gd name="connsiteY3" fmla="*/ 3281082 h 328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89724" h="3281082">
                <a:moveTo>
                  <a:pt x="0" y="0"/>
                </a:moveTo>
                <a:lnTo>
                  <a:pt x="5889724" y="0"/>
                </a:lnTo>
                <a:lnTo>
                  <a:pt x="5889724" y="3281082"/>
                </a:lnTo>
                <a:lnTo>
                  <a:pt x="0" y="328108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6C2B7F-79ED-47F6-8F62-450E015B464A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6282113" y="3442446"/>
            <a:ext cx="5889723" cy="3281082"/>
          </a:xfrm>
          <a:custGeom>
            <a:avLst/>
            <a:gdLst>
              <a:gd name="connsiteX0" fmla="*/ 0 w 5889723"/>
              <a:gd name="connsiteY0" fmla="*/ 0 h 3281082"/>
              <a:gd name="connsiteX1" fmla="*/ 5889723 w 5889723"/>
              <a:gd name="connsiteY1" fmla="*/ 0 h 3281082"/>
              <a:gd name="connsiteX2" fmla="*/ 5889723 w 5889723"/>
              <a:gd name="connsiteY2" fmla="*/ 3281082 h 3281082"/>
              <a:gd name="connsiteX3" fmla="*/ 0 w 5889723"/>
              <a:gd name="connsiteY3" fmla="*/ 3281082 h 328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89723" h="3281082">
                <a:moveTo>
                  <a:pt x="0" y="0"/>
                </a:moveTo>
                <a:lnTo>
                  <a:pt x="5889723" y="0"/>
                </a:lnTo>
                <a:lnTo>
                  <a:pt x="5889723" y="3281082"/>
                </a:lnTo>
                <a:lnTo>
                  <a:pt x="0" y="328108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4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28925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3D70656-C88E-47A8-AF4E-6796ABD03767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672376" y="2962656"/>
            <a:ext cx="4449620" cy="3760873"/>
          </a:xfrm>
          <a:custGeom>
            <a:avLst/>
            <a:gdLst>
              <a:gd name="connsiteX0" fmla="*/ 0 w 4449620"/>
              <a:gd name="connsiteY0" fmla="*/ 0 h 3760873"/>
              <a:gd name="connsiteX1" fmla="*/ 4449620 w 4449620"/>
              <a:gd name="connsiteY1" fmla="*/ 0 h 3760873"/>
              <a:gd name="connsiteX2" fmla="*/ 4449620 w 4449620"/>
              <a:gd name="connsiteY2" fmla="*/ 3760873 h 3760873"/>
              <a:gd name="connsiteX3" fmla="*/ 0 w 4449620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20" h="3760873">
                <a:moveTo>
                  <a:pt x="0" y="0"/>
                </a:moveTo>
                <a:lnTo>
                  <a:pt x="4449620" y="0"/>
                </a:lnTo>
                <a:lnTo>
                  <a:pt x="4449620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2C696FB3-7798-452D-A70D-9F9025FD10F5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5320576" y="2962656"/>
            <a:ext cx="4449620" cy="3760873"/>
          </a:xfrm>
          <a:custGeom>
            <a:avLst/>
            <a:gdLst>
              <a:gd name="connsiteX0" fmla="*/ 0 w 4449620"/>
              <a:gd name="connsiteY0" fmla="*/ 0 h 3760873"/>
              <a:gd name="connsiteX1" fmla="*/ 4449620 w 4449620"/>
              <a:gd name="connsiteY1" fmla="*/ 0 h 3760873"/>
              <a:gd name="connsiteX2" fmla="*/ 4449620 w 4449620"/>
              <a:gd name="connsiteY2" fmla="*/ 3760873 h 3760873"/>
              <a:gd name="connsiteX3" fmla="*/ 0 w 4449620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20" h="3760873">
                <a:moveTo>
                  <a:pt x="0" y="0"/>
                </a:moveTo>
                <a:lnTo>
                  <a:pt x="4449620" y="0"/>
                </a:lnTo>
                <a:lnTo>
                  <a:pt x="4449620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20011766-26D5-4106-9378-06DEFFB04B6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9968776" y="2962656"/>
            <a:ext cx="4449620" cy="3760873"/>
          </a:xfrm>
          <a:custGeom>
            <a:avLst/>
            <a:gdLst>
              <a:gd name="connsiteX0" fmla="*/ 0 w 4449620"/>
              <a:gd name="connsiteY0" fmla="*/ 0 h 3760873"/>
              <a:gd name="connsiteX1" fmla="*/ 4449620 w 4449620"/>
              <a:gd name="connsiteY1" fmla="*/ 0 h 3760873"/>
              <a:gd name="connsiteX2" fmla="*/ 4449620 w 4449620"/>
              <a:gd name="connsiteY2" fmla="*/ 3760873 h 3760873"/>
              <a:gd name="connsiteX3" fmla="*/ 0 w 4449620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20" h="3760873">
                <a:moveTo>
                  <a:pt x="0" y="0"/>
                </a:moveTo>
                <a:lnTo>
                  <a:pt x="4449620" y="0"/>
                </a:lnTo>
                <a:lnTo>
                  <a:pt x="4449620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EA1BFBE-A9BC-46DF-B192-ABC87F485ECD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4616977" y="2962656"/>
            <a:ext cx="4449619" cy="3760873"/>
          </a:xfrm>
          <a:custGeom>
            <a:avLst/>
            <a:gdLst>
              <a:gd name="connsiteX0" fmla="*/ 0 w 4449619"/>
              <a:gd name="connsiteY0" fmla="*/ 0 h 3760873"/>
              <a:gd name="connsiteX1" fmla="*/ 4449619 w 4449619"/>
              <a:gd name="connsiteY1" fmla="*/ 0 h 3760873"/>
              <a:gd name="connsiteX2" fmla="*/ 4449619 w 4449619"/>
              <a:gd name="connsiteY2" fmla="*/ 3760873 h 3760873"/>
              <a:gd name="connsiteX3" fmla="*/ 0 w 4449619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19" h="3760873">
                <a:moveTo>
                  <a:pt x="0" y="0"/>
                </a:moveTo>
                <a:lnTo>
                  <a:pt x="4449619" y="0"/>
                </a:lnTo>
                <a:lnTo>
                  <a:pt x="4449619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B7D466C-A520-4902-99C4-B78E98A6E6CB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19265175" y="2962656"/>
            <a:ext cx="4449620" cy="3760873"/>
          </a:xfrm>
          <a:custGeom>
            <a:avLst/>
            <a:gdLst>
              <a:gd name="connsiteX0" fmla="*/ 0 w 4449620"/>
              <a:gd name="connsiteY0" fmla="*/ 0 h 3760873"/>
              <a:gd name="connsiteX1" fmla="*/ 4449620 w 4449620"/>
              <a:gd name="connsiteY1" fmla="*/ 0 h 3760873"/>
              <a:gd name="connsiteX2" fmla="*/ 4449620 w 4449620"/>
              <a:gd name="connsiteY2" fmla="*/ 3760873 h 3760873"/>
              <a:gd name="connsiteX3" fmla="*/ 0 w 4449620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20" h="3760873">
                <a:moveTo>
                  <a:pt x="0" y="0"/>
                </a:moveTo>
                <a:lnTo>
                  <a:pt x="4449620" y="0"/>
                </a:lnTo>
                <a:lnTo>
                  <a:pt x="4449620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28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28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2DED6899-EE35-4C9F-85BC-2800893A7A0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2201861" y="382904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C8CD014F-DCFE-440B-9C46-DE5E50FC1AC8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8859836" y="382904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F25211DE-2900-41DB-94E0-DADC7578762E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5517811" y="382904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51C6DB-32A3-4464-AE10-5633A7CE53C8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2201861" y="6524624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B30DC47F-8DF3-4F33-B1B6-FF730859D68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8859836" y="6524624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8F4643DF-0111-4FA8-BE96-A6CE1DA67C8F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5517811" y="6524624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095EDDFA-6EB5-48D5-94C9-9CC6B10491F1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2201861" y="922019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97A33113-4109-4E55-A5EC-1DD0D9F09F4F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8859836" y="922019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C9EBD72A-C4D9-488C-8B28-C748536236DA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5517811" y="922019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48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4BA24CCC-EDF0-4391-BDAD-5A1AC3C41ED2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026317" y="376427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A8C50DEA-9D79-44F2-8F00-34CE2DFBB104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684167" y="376427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47C511FA-F714-464A-AC1B-9514AED5E82E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2342017" y="376427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bg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9CD4A1BF-2AF8-4D45-921D-BCC417960008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7999867" y="376427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>
                <a:lumMod val="75000"/>
              </a:schemeClr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610A3D6E-C358-439C-8B8A-28D7DA56AB33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1026317" y="690752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49" name="Picture Placeholder 48">
            <a:extLst>
              <a:ext uri="{FF2B5EF4-FFF2-40B4-BE49-F238E27FC236}">
                <a16:creationId xmlns:a16="http://schemas.microsoft.com/office/drawing/2014/main" id="{B176FB6D-30B1-4A91-BF7B-E0B3AC30EFB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6684167" y="690752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F6FEED80-41F9-45B8-810F-A371D8C9E3AC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12342017" y="690752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bg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6D041EF4-D5CD-4126-B32F-5971C6FA721C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17999867" y="690752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>
                <a:lumMod val="75000"/>
              </a:schemeClr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52" name="Picture Placeholder 51">
            <a:extLst>
              <a:ext uri="{FF2B5EF4-FFF2-40B4-BE49-F238E27FC236}">
                <a16:creationId xmlns:a16="http://schemas.microsoft.com/office/drawing/2014/main" id="{CEE5E17D-B267-4245-B058-59B9515089D4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026317" y="1005077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6CBC3CA6-B6A2-4EEB-9A63-B3A2ED1EA40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6684167" y="1005077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54" name="Picture Placeholder 53">
            <a:extLst>
              <a:ext uri="{FF2B5EF4-FFF2-40B4-BE49-F238E27FC236}">
                <a16:creationId xmlns:a16="http://schemas.microsoft.com/office/drawing/2014/main" id="{49975133-13E9-47E2-B89B-39D855512B99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12342017" y="1005077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bg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55" name="Picture Placeholder 54">
            <a:extLst>
              <a:ext uri="{FF2B5EF4-FFF2-40B4-BE49-F238E27FC236}">
                <a16:creationId xmlns:a16="http://schemas.microsoft.com/office/drawing/2014/main" id="{63CF676C-B8B6-4C40-91EF-D8B604B3000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999867" y="1005077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>
                <a:lumMod val="75000"/>
              </a:schemeClr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93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D938956-B64C-4A69-AD96-2E304154F006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2932485" y="3334194"/>
            <a:ext cx="3656713" cy="3656713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6B722B3-CFC5-45EA-9ED6-3E100F31BD14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12952785" y="3334194"/>
            <a:ext cx="3656713" cy="3656713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B0BB8CC-07D9-47C2-A423-DA7944D73557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932485" y="8210994"/>
            <a:ext cx="3656713" cy="3656713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bg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9D065CD-90D1-4F95-954E-57604EA9B4A1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2952785" y="8210994"/>
            <a:ext cx="3656713" cy="3656713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tx2">
                <a:lumMod val="75000"/>
              </a:schemeClr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5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D938956-B64C-4A69-AD96-2E304154F006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2932485" y="3334194"/>
            <a:ext cx="3656713" cy="3656713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B0BB8CC-07D9-47C2-A423-DA7944D73557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932485" y="8210994"/>
            <a:ext cx="3656713" cy="3656713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bg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3993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80FF5E0-9782-4262-8C8E-F25D5187B2A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863609" y="3523729"/>
            <a:ext cx="4966322" cy="6705600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70C477C-0616-4B25-AECC-C8579212EECC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7094820" y="3523729"/>
            <a:ext cx="4966322" cy="6705600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F1CF97D-2FDA-4292-861E-0CA5A754E9CA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2326031" y="3523729"/>
            <a:ext cx="4966322" cy="6705600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34B1061-2D91-4253-9DCF-0987EC9BF35D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7557243" y="3523729"/>
            <a:ext cx="4966320" cy="6705600"/>
          </a:xfrm>
          <a:custGeom>
            <a:avLst/>
            <a:gdLst>
              <a:gd name="connsiteX0" fmla="*/ 0 w 4966320"/>
              <a:gd name="connsiteY0" fmla="*/ 0 h 6705600"/>
              <a:gd name="connsiteX1" fmla="*/ 4966320 w 4966320"/>
              <a:gd name="connsiteY1" fmla="*/ 0 h 6705600"/>
              <a:gd name="connsiteX2" fmla="*/ 4966320 w 4966320"/>
              <a:gd name="connsiteY2" fmla="*/ 6705600 h 6705600"/>
              <a:gd name="connsiteX3" fmla="*/ 0 w 4966320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0" h="6705600">
                <a:moveTo>
                  <a:pt x="0" y="0"/>
                </a:moveTo>
                <a:lnTo>
                  <a:pt x="4966320" y="0"/>
                </a:lnTo>
                <a:lnTo>
                  <a:pt x="4966320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4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4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4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2" grpId="0" animBg="1"/>
          <p:bldP spid="13" grpId="0" animBg="1"/>
          <p:bldP spid="1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2" grpId="0" animBg="1"/>
          <p:bldP spid="13" grpId="0" animBg="1"/>
          <p:bldP spid="14" grpId="0" animBg="1"/>
        </p:bldLst>
      </p:timing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80FF5E0-9782-4262-8C8E-F25D5187B2A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863609" y="3210365"/>
            <a:ext cx="4966322" cy="8925154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70C477C-0616-4B25-AECC-C8579212EECC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7094820" y="3210365"/>
            <a:ext cx="4966322" cy="8925154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F1CF97D-2FDA-4292-861E-0CA5A754E9CA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2326031" y="3210365"/>
            <a:ext cx="4966322" cy="8925154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34B1061-2D91-4253-9DCF-0987EC9BF35D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7557243" y="3210365"/>
            <a:ext cx="4966320" cy="8925154"/>
          </a:xfrm>
          <a:custGeom>
            <a:avLst/>
            <a:gdLst>
              <a:gd name="connsiteX0" fmla="*/ 0 w 4966320"/>
              <a:gd name="connsiteY0" fmla="*/ 0 h 6705600"/>
              <a:gd name="connsiteX1" fmla="*/ 4966320 w 4966320"/>
              <a:gd name="connsiteY1" fmla="*/ 0 h 6705600"/>
              <a:gd name="connsiteX2" fmla="*/ 4966320 w 4966320"/>
              <a:gd name="connsiteY2" fmla="*/ 6705600 h 6705600"/>
              <a:gd name="connsiteX3" fmla="*/ 0 w 4966320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0" h="6705600">
                <a:moveTo>
                  <a:pt x="0" y="0"/>
                </a:moveTo>
                <a:lnTo>
                  <a:pt x="4966320" y="0"/>
                </a:lnTo>
                <a:lnTo>
                  <a:pt x="4966320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81000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81000" fill="hold" grpId="0" nodeType="withEffect" p14:presetBounceEnd="4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1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81000" fill="hold" grpId="0" nodeType="withEffect" p14:presetBounceEnd="48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81000" fill="hold" grpId="0" nodeType="withEffect" p14:presetBounceEnd="48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9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0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2" grpId="0" animBg="1"/>
          <p:bldP spid="13" grpId="0" animBg="1"/>
          <p:bldP spid="1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81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81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81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81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2" grpId="0" animBg="1"/>
          <p:bldP spid="13" grpId="0" animBg="1"/>
          <p:bldP spid="14" grpId="0" animBg="1"/>
        </p:bldLst>
      </p:timing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80FF5E0-9782-4262-8C8E-F25D5187B2A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4488822" y="3210365"/>
            <a:ext cx="4966322" cy="8925154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70C477C-0616-4B25-AECC-C8579212EECC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9720033" y="3210365"/>
            <a:ext cx="4966322" cy="8925154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F1CF97D-2FDA-4292-861E-0CA5A754E9CA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4951244" y="3210365"/>
            <a:ext cx="4966322" cy="8925154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2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38000" decel="6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38000" decel="62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accel="38000" decel="62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  <p:extLst mod="1"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7681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80FF5E0-9782-4262-8C8E-F25D5187B2A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899215" y="2395424"/>
            <a:ext cx="4966322" cy="7797447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80F5ECF-FA0D-41F4-BED6-8DC0A0700432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7120144" y="2395424"/>
            <a:ext cx="4966322" cy="7797447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DFE8DDD-E08B-487F-939D-C82BD1C71FD0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2341073" y="2395424"/>
            <a:ext cx="4966322" cy="7797447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B6A14B1-5BD5-4CA2-86FC-A299F6127078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7562002" y="2395424"/>
            <a:ext cx="4966322" cy="7797447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38000" decel="6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38000" decel="62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38000" decel="62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accel="38000" decel="62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  <p:bldP spid="6" grpId="0" animBg="1"/>
      <p:bldP spid="7" grpId="0" animBg="1"/>
    </p:bld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4B8AA38-6F73-4586-B483-53523EF1116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373163" y="3657599"/>
            <a:ext cx="4697555" cy="2931460"/>
          </a:xfrm>
          <a:custGeom>
            <a:avLst/>
            <a:gdLst>
              <a:gd name="connsiteX0" fmla="*/ 0 w 4697555"/>
              <a:gd name="connsiteY0" fmla="*/ 0 h 2931460"/>
              <a:gd name="connsiteX1" fmla="*/ 4697555 w 4697555"/>
              <a:gd name="connsiteY1" fmla="*/ 0 h 2931460"/>
              <a:gd name="connsiteX2" fmla="*/ 4697555 w 4697555"/>
              <a:gd name="connsiteY2" fmla="*/ 2931460 h 2931460"/>
              <a:gd name="connsiteX3" fmla="*/ 0 w 4697555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5" h="2931460">
                <a:moveTo>
                  <a:pt x="0" y="0"/>
                </a:moveTo>
                <a:lnTo>
                  <a:pt x="4697555" y="0"/>
                </a:lnTo>
                <a:lnTo>
                  <a:pt x="4697555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35ECBCE-7512-4811-A88A-61113AE75F7A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7020927" y="3657599"/>
            <a:ext cx="4697555" cy="2931460"/>
          </a:xfrm>
          <a:custGeom>
            <a:avLst/>
            <a:gdLst>
              <a:gd name="connsiteX0" fmla="*/ 0 w 4697555"/>
              <a:gd name="connsiteY0" fmla="*/ 0 h 2931460"/>
              <a:gd name="connsiteX1" fmla="*/ 4697555 w 4697555"/>
              <a:gd name="connsiteY1" fmla="*/ 0 h 2931460"/>
              <a:gd name="connsiteX2" fmla="*/ 4697555 w 4697555"/>
              <a:gd name="connsiteY2" fmla="*/ 2931460 h 2931460"/>
              <a:gd name="connsiteX3" fmla="*/ 0 w 4697555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5" h="2931460">
                <a:moveTo>
                  <a:pt x="0" y="0"/>
                </a:moveTo>
                <a:lnTo>
                  <a:pt x="4697555" y="0"/>
                </a:lnTo>
                <a:lnTo>
                  <a:pt x="4697555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A89E65B-19FF-4927-98A8-4E005823E96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2668691" y="3657599"/>
            <a:ext cx="4697556" cy="2931460"/>
          </a:xfrm>
          <a:custGeom>
            <a:avLst/>
            <a:gdLst>
              <a:gd name="connsiteX0" fmla="*/ 0 w 4697556"/>
              <a:gd name="connsiteY0" fmla="*/ 0 h 2931460"/>
              <a:gd name="connsiteX1" fmla="*/ 4697556 w 4697556"/>
              <a:gd name="connsiteY1" fmla="*/ 0 h 2931460"/>
              <a:gd name="connsiteX2" fmla="*/ 4697556 w 4697556"/>
              <a:gd name="connsiteY2" fmla="*/ 2931460 h 2931460"/>
              <a:gd name="connsiteX3" fmla="*/ 0 w 4697556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6" h="2931460">
                <a:moveTo>
                  <a:pt x="0" y="0"/>
                </a:moveTo>
                <a:lnTo>
                  <a:pt x="4697556" y="0"/>
                </a:lnTo>
                <a:lnTo>
                  <a:pt x="4697556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DCF3998-E81D-49D7-B078-F19837D4418B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8316455" y="3657599"/>
            <a:ext cx="4697556" cy="2931460"/>
          </a:xfrm>
          <a:custGeom>
            <a:avLst/>
            <a:gdLst>
              <a:gd name="connsiteX0" fmla="*/ 0 w 4697556"/>
              <a:gd name="connsiteY0" fmla="*/ 0 h 2931460"/>
              <a:gd name="connsiteX1" fmla="*/ 4697556 w 4697556"/>
              <a:gd name="connsiteY1" fmla="*/ 0 h 2931460"/>
              <a:gd name="connsiteX2" fmla="*/ 4697556 w 4697556"/>
              <a:gd name="connsiteY2" fmla="*/ 2931460 h 2931460"/>
              <a:gd name="connsiteX3" fmla="*/ 0 w 4697556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6" h="2931460">
                <a:moveTo>
                  <a:pt x="0" y="0"/>
                </a:moveTo>
                <a:lnTo>
                  <a:pt x="4697556" y="0"/>
                </a:lnTo>
                <a:lnTo>
                  <a:pt x="4697556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82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71110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4B8AA38-6F73-4586-B483-53523EF1116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407966" y="4049043"/>
            <a:ext cx="5684042" cy="3547067"/>
          </a:xfrm>
          <a:custGeom>
            <a:avLst/>
            <a:gdLst>
              <a:gd name="connsiteX0" fmla="*/ 0 w 4697555"/>
              <a:gd name="connsiteY0" fmla="*/ 0 h 2931460"/>
              <a:gd name="connsiteX1" fmla="*/ 4697555 w 4697555"/>
              <a:gd name="connsiteY1" fmla="*/ 0 h 2931460"/>
              <a:gd name="connsiteX2" fmla="*/ 4697555 w 4697555"/>
              <a:gd name="connsiteY2" fmla="*/ 2931460 h 2931460"/>
              <a:gd name="connsiteX3" fmla="*/ 0 w 4697555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5" h="2931460">
                <a:moveTo>
                  <a:pt x="0" y="0"/>
                </a:moveTo>
                <a:lnTo>
                  <a:pt x="4697555" y="0"/>
                </a:lnTo>
                <a:lnTo>
                  <a:pt x="4697555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35ECBCE-7512-4811-A88A-61113AE75F7A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9324672" y="4049043"/>
            <a:ext cx="5684042" cy="3547067"/>
          </a:xfrm>
          <a:custGeom>
            <a:avLst/>
            <a:gdLst>
              <a:gd name="connsiteX0" fmla="*/ 0 w 4697555"/>
              <a:gd name="connsiteY0" fmla="*/ 0 h 2931460"/>
              <a:gd name="connsiteX1" fmla="*/ 4697555 w 4697555"/>
              <a:gd name="connsiteY1" fmla="*/ 0 h 2931460"/>
              <a:gd name="connsiteX2" fmla="*/ 4697555 w 4697555"/>
              <a:gd name="connsiteY2" fmla="*/ 2931460 h 2931460"/>
              <a:gd name="connsiteX3" fmla="*/ 0 w 4697555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5" h="2931460">
                <a:moveTo>
                  <a:pt x="0" y="0"/>
                </a:moveTo>
                <a:lnTo>
                  <a:pt x="4697555" y="0"/>
                </a:lnTo>
                <a:lnTo>
                  <a:pt x="4697555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A89E65B-19FF-4927-98A8-4E005823E96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5241378" y="4049043"/>
            <a:ext cx="5684043" cy="3547067"/>
          </a:xfrm>
          <a:custGeom>
            <a:avLst/>
            <a:gdLst>
              <a:gd name="connsiteX0" fmla="*/ 0 w 4697556"/>
              <a:gd name="connsiteY0" fmla="*/ 0 h 2931460"/>
              <a:gd name="connsiteX1" fmla="*/ 4697556 w 4697556"/>
              <a:gd name="connsiteY1" fmla="*/ 0 h 2931460"/>
              <a:gd name="connsiteX2" fmla="*/ 4697556 w 4697556"/>
              <a:gd name="connsiteY2" fmla="*/ 2931460 h 2931460"/>
              <a:gd name="connsiteX3" fmla="*/ 0 w 4697556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6" h="2931460">
                <a:moveTo>
                  <a:pt x="0" y="0"/>
                </a:moveTo>
                <a:lnTo>
                  <a:pt x="4697556" y="0"/>
                </a:lnTo>
                <a:lnTo>
                  <a:pt x="4697556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741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7681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A78B9B9-87C2-4E94-A516-96CFADBE230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882587" y="2312893"/>
            <a:ext cx="5056094" cy="7568452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61909BFB-BB38-4018-AAEC-7D2EF2E710C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7137493" y="2312893"/>
            <a:ext cx="5056094" cy="7568452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6481C08-79AF-4EEB-B132-E05B8BF1A28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2392399" y="2312893"/>
            <a:ext cx="5056094" cy="7568452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3A7E1B70-4896-4420-9B1A-599688791894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7647305" y="2312893"/>
            <a:ext cx="5056094" cy="7568452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6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A78B9B9-87C2-4E94-A516-96CFADBE230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4410634" y="2474257"/>
            <a:ext cx="5056094" cy="7568452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61909BFB-BB38-4018-AAEC-7D2EF2E710C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9665540" y="2474257"/>
            <a:ext cx="5056094" cy="7568452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6481C08-79AF-4EEB-B132-E05B8BF1A28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4920446" y="2474257"/>
            <a:ext cx="5056094" cy="7568452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9921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7681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A78B9B9-87C2-4E94-A516-96CFADBE230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640540" y="3073774"/>
            <a:ext cx="10596282" cy="7568452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629835A-B777-47DB-A9E0-41743E09CD88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12518558" y="3073774"/>
            <a:ext cx="10596282" cy="7568452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8868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801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A78B9B9-87C2-4E94-A516-96CFADBE230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941294" y="887505"/>
            <a:ext cx="17626904" cy="11214847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134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80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62243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102AE05-6D17-458D-8465-B3FC5393C77D}"/>
              </a:ext>
            </a:extLst>
          </p:cNvPr>
          <p:cNvSpPr/>
          <p:nvPr userDrawn="1"/>
        </p:nvSpPr>
        <p:spPr>
          <a:xfrm>
            <a:off x="0" y="0"/>
            <a:ext cx="24387175" cy="13716000"/>
          </a:xfrm>
          <a:prstGeom prst="rect">
            <a:avLst/>
          </a:prstGeom>
          <a:gradFill>
            <a:gsLst>
              <a:gs pos="0">
                <a:schemeClr val="accent1">
                  <a:alpha val="58000"/>
                </a:schemeClr>
              </a:gs>
              <a:gs pos="100000">
                <a:schemeClr val="tx2">
                  <a:lumMod val="100000"/>
                  <a:alpha val="67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EEC57E5-E254-45F1-8F50-68D3E3B4902F}"/>
              </a:ext>
            </a:extLst>
          </p:cNvPr>
          <p:cNvSpPr txBox="1">
            <a:spLocks/>
          </p:cNvSpPr>
          <p:nvPr userDrawn="1"/>
        </p:nvSpPr>
        <p:spPr>
          <a:xfrm>
            <a:off x="1244015" y="12860498"/>
            <a:ext cx="247493" cy="58276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000" smtClean="0">
                <a:solidFill>
                  <a:srgbClr val="FFFFFF"/>
                </a:solidFill>
              </a:rPr>
              <a:pPr algn="ctr"/>
              <a:t>‹nº›</a:t>
            </a:fld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4E92A23-A1C6-4571-9DF4-49EAA72A442E}"/>
              </a:ext>
            </a:extLst>
          </p:cNvPr>
          <p:cNvSpPr/>
          <p:nvPr userDrawn="1"/>
        </p:nvSpPr>
        <p:spPr>
          <a:xfrm>
            <a:off x="1072028" y="12856161"/>
            <a:ext cx="591468" cy="591468"/>
          </a:xfrm>
          <a:prstGeom prst="ellipse">
            <a:avLst/>
          </a:prstGeom>
          <a:noFill/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C15EBE6-FAEA-4EB3-A723-088E4D2FADC4}"/>
              </a:ext>
            </a:extLst>
          </p:cNvPr>
          <p:cNvSpPr/>
          <p:nvPr userDrawn="1"/>
        </p:nvSpPr>
        <p:spPr>
          <a:xfrm>
            <a:off x="297699" y="12856161"/>
            <a:ext cx="591468" cy="591468"/>
          </a:xfrm>
          <a:prstGeom prst="ellipse">
            <a:avLst/>
          </a:prstGeom>
          <a:noFill/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79C3FC98-5797-49A1-AC8F-88233A617140}"/>
              </a:ext>
            </a:extLst>
          </p:cNvPr>
          <p:cNvSpPr/>
          <p:nvPr userDrawn="1"/>
        </p:nvSpPr>
        <p:spPr>
          <a:xfrm rot="2700000">
            <a:off x="554840" y="13071912"/>
            <a:ext cx="159968" cy="159968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0626E1C-4BCC-495F-9763-6C99572ACF14}"/>
              </a:ext>
            </a:extLst>
          </p:cNvPr>
          <p:cNvSpPr/>
          <p:nvPr userDrawn="1"/>
        </p:nvSpPr>
        <p:spPr>
          <a:xfrm rot="10800000">
            <a:off x="1846356" y="12856161"/>
            <a:ext cx="591468" cy="591468"/>
          </a:xfrm>
          <a:prstGeom prst="ellipse">
            <a:avLst/>
          </a:prstGeom>
          <a:noFill/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6B04E42F-1D42-448A-9518-02B6614D0AB3}"/>
              </a:ext>
            </a:extLst>
          </p:cNvPr>
          <p:cNvSpPr/>
          <p:nvPr userDrawn="1"/>
        </p:nvSpPr>
        <p:spPr>
          <a:xfrm rot="13500000">
            <a:off x="2020714" y="13071912"/>
            <a:ext cx="159968" cy="159968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5136F5-C351-4C68-8D8D-FA42FA2D2F48}"/>
              </a:ext>
            </a:extLst>
          </p:cNvPr>
          <p:cNvSpPr txBox="1"/>
          <p:nvPr userDrawn="1"/>
        </p:nvSpPr>
        <p:spPr>
          <a:xfrm>
            <a:off x="17061943" y="12958790"/>
            <a:ext cx="4307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FFFF"/>
                </a:solidFill>
              </a:rPr>
              <a:t>MASSIVE X presentation to DesignTuts team</a:t>
            </a:r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4013BE43-DB0B-4CA2-9DC9-736A434BE08B}"/>
              </a:ext>
            </a:extLst>
          </p:cNvPr>
          <p:cNvSpPr>
            <a:spLocks/>
          </p:cNvSpPr>
          <p:nvPr userDrawn="1"/>
        </p:nvSpPr>
        <p:spPr bwMode="auto">
          <a:xfrm>
            <a:off x="22134462" y="12998775"/>
            <a:ext cx="113773" cy="244458"/>
          </a:xfrm>
          <a:custGeom>
            <a:avLst/>
            <a:gdLst>
              <a:gd name="T0" fmla="*/ 573 w 704"/>
              <a:gd name="T1" fmla="*/ 255 h 1506"/>
              <a:gd name="T2" fmla="*/ 573 w 704"/>
              <a:gd name="T3" fmla="*/ 255 h 1506"/>
              <a:gd name="T4" fmla="*/ 704 w 704"/>
              <a:gd name="T5" fmla="*/ 255 h 1506"/>
              <a:gd name="T6" fmla="*/ 704 w 704"/>
              <a:gd name="T7" fmla="*/ 0 h 1506"/>
              <a:gd name="T8" fmla="*/ 492 w 704"/>
              <a:gd name="T9" fmla="*/ 0 h 1506"/>
              <a:gd name="T10" fmla="*/ 155 w 704"/>
              <a:gd name="T11" fmla="*/ 336 h 1506"/>
              <a:gd name="T12" fmla="*/ 155 w 704"/>
              <a:gd name="T13" fmla="*/ 493 h 1506"/>
              <a:gd name="T14" fmla="*/ 0 w 704"/>
              <a:gd name="T15" fmla="*/ 493 h 1506"/>
              <a:gd name="T16" fmla="*/ 0 w 704"/>
              <a:gd name="T17" fmla="*/ 749 h 1506"/>
              <a:gd name="T18" fmla="*/ 155 w 704"/>
              <a:gd name="T19" fmla="*/ 749 h 1506"/>
              <a:gd name="T20" fmla="*/ 155 w 704"/>
              <a:gd name="T21" fmla="*/ 1506 h 1506"/>
              <a:gd name="T22" fmla="*/ 467 w 704"/>
              <a:gd name="T23" fmla="*/ 1506 h 1506"/>
              <a:gd name="T24" fmla="*/ 467 w 704"/>
              <a:gd name="T25" fmla="*/ 749 h 1506"/>
              <a:gd name="T26" fmla="*/ 679 w 704"/>
              <a:gd name="T27" fmla="*/ 749 h 1506"/>
              <a:gd name="T28" fmla="*/ 704 w 704"/>
              <a:gd name="T29" fmla="*/ 493 h 1506"/>
              <a:gd name="T30" fmla="*/ 467 w 704"/>
              <a:gd name="T31" fmla="*/ 493 h 1506"/>
              <a:gd name="T32" fmla="*/ 467 w 704"/>
              <a:gd name="T33" fmla="*/ 362 h 1506"/>
              <a:gd name="T34" fmla="*/ 573 w 704"/>
              <a:gd name="T35" fmla="*/ 255 h 1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4" h="1506">
                <a:moveTo>
                  <a:pt x="573" y="255"/>
                </a:moveTo>
                <a:lnTo>
                  <a:pt x="573" y="255"/>
                </a:lnTo>
                <a:lnTo>
                  <a:pt x="704" y="255"/>
                </a:lnTo>
                <a:lnTo>
                  <a:pt x="704" y="0"/>
                </a:lnTo>
                <a:lnTo>
                  <a:pt x="492" y="0"/>
                </a:lnTo>
                <a:cubicBezTo>
                  <a:pt x="243" y="0"/>
                  <a:pt x="155" y="124"/>
                  <a:pt x="155" y="336"/>
                </a:cubicBezTo>
                <a:lnTo>
                  <a:pt x="155" y="493"/>
                </a:lnTo>
                <a:lnTo>
                  <a:pt x="0" y="493"/>
                </a:lnTo>
                <a:lnTo>
                  <a:pt x="0" y="749"/>
                </a:lnTo>
                <a:lnTo>
                  <a:pt x="155" y="749"/>
                </a:lnTo>
                <a:lnTo>
                  <a:pt x="155" y="1506"/>
                </a:lnTo>
                <a:lnTo>
                  <a:pt x="467" y="1506"/>
                </a:lnTo>
                <a:lnTo>
                  <a:pt x="467" y="749"/>
                </a:lnTo>
                <a:lnTo>
                  <a:pt x="679" y="749"/>
                </a:lnTo>
                <a:lnTo>
                  <a:pt x="704" y="493"/>
                </a:lnTo>
                <a:lnTo>
                  <a:pt x="467" y="493"/>
                </a:lnTo>
                <a:lnTo>
                  <a:pt x="467" y="362"/>
                </a:lnTo>
                <a:cubicBezTo>
                  <a:pt x="467" y="293"/>
                  <a:pt x="473" y="255"/>
                  <a:pt x="573" y="255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CBF5838F-36B4-4D11-A275-6C7541383673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2839029" y="12993577"/>
            <a:ext cx="252294" cy="242147"/>
          </a:xfrm>
          <a:custGeom>
            <a:avLst/>
            <a:gdLst>
              <a:gd name="T0" fmla="*/ 1176 w 1562"/>
              <a:gd name="T1" fmla="*/ 466 h 1491"/>
              <a:gd name="T2" fmla="*/ 1176 w 1562"/>
              <a:gd name="T3" fmla="*/ 466 h 1491"/>
              <a:gd name="T4" fmla="*/ 871 w 1562"/>
              <a:gd name="T5" fmla="*/ 636 h 1491"/>
              <a:gd name="T6" fmla="*/ 871 w 1562"/>
              <a:gd name="T7" fmla="*/ 488 h 1491"/>
              <a:gd name="T8" fmla="*/ 538 w 1562"/>
              <a:gd name="T9" fmla="*/ 488 h 1491"/>
              <a:gd name="T10" fmla="*/ 538 w 1562"/>
              <a:gd name="T11" fmla="*/ 1491 h 1491"/>
              <a:gd name="T12" fmla="*/ 871 w 1562"/>
              <a:gd name="T13" fmla="*/ 1491 h 1491"/>
              <a:gd name="T14" fmla="*/ 871 w 1562"/>
              <a:gd name="T15" fmla="*/ 931 h 1491"/>
              <a:gd name="T16" fmla="*/ 886 w 1562"/>
              <a:gd name="T17" fmla="*/ 850 h 1491"/>
              <a:gd name="T18" fmla="*/ 1057 w 1562"/>
              <a:gd name="T19" fmla="*/ 724 h 1491"/>
              <a:gd name="T20" fmla="*/ 1228 w 1562"/>
              <a:gd name="T21" fmla="*/ 953 h 1491"/>
              <a:gd name="T22" fmla="*/ 1228 w 1562"/>
              <a:gd name="T23" fmla="*/ 1491 h 1491"/>
              <a:gd name="T24" fmla="*/ 1562 w 1562"/>
              <a:gd name="T25" fmla="*/ 1491 h 1491"/>
              <a:gd name="T26" fmla="*/ 1562 w 1562"/>
              <a:gd name="T27" fmla="*/ 916 h 1491"/>
              <a:gd name="T28" fmla="*/ 1176 w 1562"/>
              <a:gd name="T29" fmla="*/ 466 h 1491"/>
              <a:gd name="T30" fmla="*/ 22 w 1562"/>
              <a:gd name="T31" fmla="*/ 1491 h 1491"/>
              <a:gd name="T32" fmla="*/ 22 w 1562"/>
              <a:gd name="T33" fmla="*/ 1491 h 1491"/>
              <a:gd name="T34" fmla="*/ 357 w 1562"/>
              <a:gd name="T35" fmla="*/ 1491 h 1491"/>
              <a:gd name="T36" fmla="*/ 357 w 1562"/>
              <a:gd name="T37" fmla="*/ 487 h 1491"/>
              <a:gd name="T38" fmla="*/ 22 w 1562"/>
              <a:gd name="T39" fmla="*/ 487 h 1491"/>
              <a:gd name="T40" fmla="*/ 22 w 1562"/>
              <a:gd name="T41" fmla="*/ 1491 h 1491"/>
              <a:gd name="T42" fmla="*/ 193 w 1562"/>
              <a:gd name="T43" fmla="*/ 0 h 1491"/>
              <a:gd name="T44" fmla="*/ 193 w 1562"/>
              <a:gd name="T45" fmla="*/ 0 h 1491"/>
              <a:gd name="T46" fmla="*/ 0 w 1562"/>
              <a:gd name="T47" fmla="*/ 178 h 1491"/>
              <a:gd name="T48" fmla="*/ 186 w 1562"/>
              <a:gd name="T49" fmla="*/ 347 h 1491"/>
              <a:gd name="T50" fmla="*/ 379 w 1562"/>
              <a:gd name="T51" fmla="*/ 178 h 1491"/>
              <a:gd name="T52" fmla="*/ 193 w 1562"/>
              <a:gd name="T53" fmla="*/ 0 h 1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62" h="1491">
                <a:moveTo>
                  <a:pt x="1176" y="466"/>
                </a:moveTo>
                <a:lnTo>
                  <a:pt x="1176" y="466"/>
                </a:lnTo>
                <a:cubicBezTo>
                  <a:pt x="990" y="466"/>
                  <a:pt x="916" y="562"/>
                  <a:pt x="871" y="636"/>
                </a:cubicBezTo>
                <a:lnTo>
                  <a:pt x="871" y="488"/>
                </a:lnTo>
                <a:lnTo>
                  <a:pt x="538" y="488"/>
                </a:lnTo>
                <a:cubicBezTo>
                  <a:pt x="545" y="584"/>
                  <a:pt x="538" y="1491"/>
                  <a:pt x="538" y="1491"/>
                </a:cubicBezTo>
                <a:lnTo>
                  <a:pt x="871" y="1491"/>
                </a:lnTo>
                <a:lnTo>
                  <a:pt x="871" y="931"/>
                </a:lnTo>
                <a:cubicBezTo>
                  <a:pt x="871" y="901"/>
                  <a:pt x="871" y="872"/>
                  <a:pt x="886" y="850"/>
                </a:cubicBezTo>
                <a:cubicBezTo>
                  <a:pt x="909" y="791"/>
                  <a:pt x="961" y="724"/>
                  <a:pt x="1057" y="724"/>
                </a:cubicBezTo>
                <a:cubicBezTo>
                  <a:pt x="1176" y="724"/>
                  <a:pt x="1228" y="820"/>
                  <a:pt x="1228" y="953"/>
                </a:cubicBezTo>
                <a:lnTo>
                  <a:pt x="1228" y="1491"/>
                </a:lnTo>
                <a:lnTo>
                  <a:pt x="1562" y="1491"/>
                </a:lnTo>
                <a:lnTo>
                  <a:pt x="1562" y="916"/>
                </a:lnTo>
                <a:cubicBezTo>
                  <a:pt x="1562" y="606"/>
                  <a:pt x="1398" y="466"/>
                  <a:pt x="1176" y="466"/>
                </a:cubicBezTo>
                <a:close/>
                <a:moveTo>
                  <a:pt x="22" y="1491"/>
                </a:moveTo>
                <a:lnTo>
                  <a:pt x="22" y="1491"/>
                </a:lnTo>
                <a:lnTo>
                  <a:pt x="357" y="1491"/>
                </a:lnTo>
                <a:lnTo>
                  <a:pt x="357" y="487"/>
                </a:lnTo>
                <a:lnTo>
                  <a:pt x="22" y="487"/>
                </a:lnTo>
                <a:lnTo>
                  <a:pt x="22" y="1491"/>
                </a:lnTo>
                <a:close/>
                <a:moveTo>
                  <a:pt x="193" y="0"/>
                </a:moveTo>
                <a:lnTo>
                  <a:pt x="193" y="0"/>
                </a:lnTo>
                <a:cubicBezTo>
                  <a:pt x="74" y="0"/>
                  <a:pt x="0" y="82"/>
                  <a:pt x="0" y="178"/>
                </a:cubicBezTo>
                <a:cubicBezTo>
                  <a:pt x="0" y="273"/>
                  <a:pt x="74" y="347"/>
                  <a:pt x="186" y="347"/>
                </a:cubicBezTo>
                <a:cubicBezTo>
                  <a:pt x="305" y="347"/>
                  <a:pt x="379" y="273"/>
                  <a:pt x="379" y="178"/>
                </a:cubicBezTo>
                <a:cubicBezTo>
                  <a:pt x="379" y="82"/>
                  <a:pt x="305" y="0"/>
                  <a:pt x="193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3" name="Freeform 8">
            <a:extLst>
              <a:ext uri="{FF2B5EF4-FFF2-40B4-BE49-F238E27FC236}">
                <a16:creationId xmlns:a16="http://schemas.microsoft.com/office/drawing/2014/main" id="{C6129907-6C9D-4CE1-94E2-086EB885166A}"/>
              </a:ext>
            </a:extLst>
          </p:cNvPr>
          <p:cNvSpPr>
            <a:spLocks/>
          </p:cNvSpPr>
          <p:nvPr userDrawn="1"/>
        </p:nvSpPr>
        <p:spPr bwMode="auto">
          <a:xfrm>
            <a:off x="23602442" y="13015573"/>
            <a:ext cx="273127" cy="223096"/>
          </a:xfrm>
          <a:custGeom>
            <a:avLst/>
            <a:gdLst>
              <a:gd name="T0" fmla="*/ 1491 w 1690"/>
              <a:gd name="T1" fmla="*/ 223 h 1374"/>
              <a:gd name="T2" fmla="*/ 1491 w 1690"/>
              <a:gd name="T3" fmla="*/ 223 h 1374"/>
              <a:gd name="T4" fmla="*/ 1647 w 1690"/>
              <a:gd name="T5" fmla="*/ 30 h 1374"/>
              <a:gd name="T6" fmla="*/ 1424 w 1690"/>
              <a:gd name="T7" fmla="*/ 108 h 1374"/>
              <a:gd name="T8" fmla="*/ 1171 w 1690"/>
              <a:gd name="T9" fmla="*/ 0 h 1374"/>
              <a:gd name="T10" fmla="*/ 821 w 1690"/>
              <a:gd name="T11" fmla="*/ 356 h 1374"/>
              <a:gd name="T12" fmla="*/ 827 w 1690"/>
              <a:gd name="T13" fmla="*/ 428 h 1374"/>
              <a:gd name="T14" fmla="*/ 114 w 1690"/>
              <a:gd name="T15" fmla="*/ 66 h 1374"/>
              <a:gd name="T16" fmla="*/ 72 w 1690"/>
              <a:gd name="T17" fmla="*/ 241 h 1374"/>
              <a:gd name="T18" fmla="*/ 223 w 1690"/>
              <a:gd name="T19" fmla="*/ 530 h 1374"/>
              <a:gd name="T20" fmla="*/ 66 w 1690"/>
              <a:gd name="T21" fmla="*/ 488 h 1374"/>
              <a:gd name="T22" fmla="*/ 66 w 1690"/>
              <a:gd name="T23" fmla="*/ 494 h 1374"/>
              <a:gd name="T24" fmla="*/ 344 w 1690"/>
              <a:gd name="T25" fmla="*/ 832 h 1374"/>
              <a:gd name="T26" fmla="*/ 253 w 1690"/>
              <a:gd name="T27" fmla="*/ 844 h 1374"/>
              <a:gd name="T28" fmla="*/ 187 w 1690"/>
              <a:gd name="T29" fmla="*/ 838 h 1374"/>
              <a:gd name="T30" fmla="*/ 513 w 1690"/>
              <a:gd name="T31" fmla="*/ 1079 h 1374"/>
              <a:gd name="T32" fmla="*/ 78 w 1690"/>
              <a:gd name="T33" fmla="*/ 1230 h 1374"/>
              <a:gd name="T34" fmla="*/ 0 w 1690"/>
              <a:gd name="T35" fmla="*/ 1224 h 1374"/>
              <a:gd name="T36" fmla="*/ 525 w 1690"/>
              <a:gd name="T37" fmla="*/ 1374 h 1374"/>
              <a:gd name="T38" fmla="*/ 1521 w 1690"/>
              <a:gd name="T39" fmla="*/ 392 h 1374"/>
              <a:gd name="T40" fmla="*/ 1521 w 1690"/>
              <a:gd name="T41" fmla="*/ 344 h 1374"/>
              <a:gd name="T42" fmla="*/ 1690 w 1690"/>
              <a:gd name="T43" fmla="*/ 163 h 1374"/>
              <a:gd name="T44" fmla="*/ 1491 w 1690"/>
              <a:gd name="T45" fmla="*/ 223 h 1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690" h="1374">
                <a:moveTo>
                  <a:pt x="1491" y="223"/>
                </a:moveTo>
                <a:lnTo>
                  <a:pt x="1491" y="223"/>
                </a:lnTo>
                <a:cubicBezTo>
                  <a:pt x="1569" y="175"/>
                  <a:pt x="1617" y="108"/>
                  <a:pt x="1647" y="30"/>
                </a:cubicBezTo>
                <a:cubicBezTo>
                  <a:pt x="1581" y="66"/>
                  <a:pt x="1509" y="96"/>
                  <a:pt x="1424" y="108"/>
                </a:cubicBezTo>
                <a:cubicBezTo>
                  <a:pt x="1358" y="42"/>
                  <a:pt x="1273" y="0"/>
                  <a:pt x="1171" y="0"/>
                </a:cubicBezTo>
                <a:cubicBezTo>
                  <a:pt x="977" y="0"/>
                  <a:pt x="821" y="157"/>
                  <a:pt x="821" y="356"/>
                </a:cubicBezTo>
                <a:cubicBezTo>
                  <a:pt x="821" y="374"/>
                  <a:pt x="827" y="404"/>
                  <a:pt x="827" y="428"/>
                </a:cubicBezTo>
                <a:cubicBezTo>
                  <a:pt x="543" y="410"/>
                  <a:pt x="283" y="277"/>
                  <a:pt x="114" y="66"/>
                </a:cubicBezTo>
                <a:cubicBezTo>
                  <a:pt x="84" y="120"/>
                  <a:pt x="72" y="175"/>
                  <a:pt x="72" y="241"/>
                </a:cubicBezTo>
                <a:cubicBezTo>
                  <a:pt x="72" y="362"/>
                  <a:pt x="132" y="470"/>
                  <a:pt x="223" y="530"/>
                </a:cubicBezTo>
                <a:cubicBezTo>
                  <a:pt x="169" y="530"/>
                  <a:pt x="114" y="512"/>
                  <a:pt x="66" y="488"/>
                </a:cubicBezTo>
                <a:lnTo>
                  <a:pt x="66" y="494"/>
                </a:lnTo>
                <a:cubicBezTo>
                  <a:pt x="66" y="663"/>
                  <a:pt x="187" y="802"/>
                  <a:pt x="344" y="832"/>
                </a:cubicBezTo>
                <a:cubicBezTo>
                  <a:pt x="313" y="838"/>
                  <a:pt x="283" y="844"/>
                  <a:pt x="253" y="844"/>
                </a:cubicBezTo>
                <a:cubicBezTo>
                  <a:pt x="235" y="844"/>
                  <a:pt x="211" y="838"/>
                  <a:pt x="187" y="838"/>
                </a:cubicBezTo>
                <a:cubicBezTo>
                  <a:pt x="235" y="977"/>
                  <a:pt x="356" y="1073"/>
                  <a:pt x="513" y="1079"/>
                </a:cubicBezTo>
                <a:cubicBezTo>
                  <a:pt x="392" y="1170"/>
                  <a:pt x="241" y="1230"/>
                  <a:pt x="78" y="1230"/>
                </a:cubicBezTo>
                <a:cubicBezTo>
                  <a:pt x="54" y="1230"/>
                  <a:pt x="24" y="1230"/>
                  <a:pt x="0" y="1224"/>
                </a:cubicBezTo>
                <a:cubicBezTo>
                  <a:pt x="151" y="1326"/>
                  <a:pt x="338" y="1374"/>
                  <a:pt x="525" y="1374"/>
                </a:cubicBezTo>
                <a:cubicBezTo>
                  <a:pt x="1171" y="1374"/>
                  <a:pt x="1521" y="844"/>
                  <a:pt x="1521" y="392"/>
                </a:cubicBezTo>
                <a:lnTo>
                  <a:pt x="1521" y="344"/>
                </a:lnTo>
                <a:cubicBezTo>
                  <a:pt x="1587" y="295"/>
                  <a:pt x="1647" y="235"/>
                  <a:pt x="1690" y="163"/>
                </a:cubicBezTo>
                <a:cubicBezTo>
                  <a:pt x="1635" y="193"/>
                  <a:pt x="1569" y="211"/>
                  <a:pt x="1491" y="223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05145A7-B211-4BDD-849A-18020779A9A7}"/>
              </a:ext>
            </a:extLst>
          </p:cNvPr>
          <p:cNvSpPr/>
          <p:nvPr userDrawn="1"/>
        </p:nvSpPr>
        <p:spPr>
          <a:xfrm>
            <a:off x="22669631" y="12821873"/>
            <a:ext cx="591086" cy="591086"/>
          </a:xfrm>
          <a:prstGeom prst="ellipse">
            <a:avLst/>
          </a:prstGeom>
          <a:noFill/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7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E483F2A-CFC9-4771-A4F8-B0D9042F29C2}"/>
              </a:ext>
            </a:extLst>
          </p:cNvPr>
          <p:cNvSpPr/>
          <p:nvPr userDrawn="1"/>
        </p:nvSpPr>
        <p:spPr>
          <a:xfrm>
            <a:off x="21895803" y="12821873"/>
            <a:ext cx="591086" cy="591086"/>
          </a:xfrm>
          <a:prstGeom prst="ellipse">
            <a:avLst/>
          </a:prstGeom>
          <a:noFill/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7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A2DA5D3-A673-4D9E-A8C2-A8CC1F8EC852}"/>
              </a:ext>
            </a:extLst>
          </p:cNvPr>
          <p:cNvSpPr/>
          <p:nvPr userDrawn="1"/>
        </p:nvSpPr>
        <p:spPr>
          <a:xfrm rot="10800000">
            <a:off x="23443459" y="12821873"/>
            <a:ext cx="591086" cy="591086"/>
          </a:xfrm>
          <a:prstGeom prst="ellipse">
            <a:avLst/>
          </a:prstGeom>
          <a:noFill/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7"/>
          </a:p>
        </p:txBody>
      </p:sp>
      <p:sp>
        <p:nvSpPr>
          <p:cNvPr id="27" name="Action Button: Forward or Next 2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892530B6-DE36-42CA-8BC5-A4446A99996A}"/>
              </a:ext>
            </a:extLst>
          </p:cNvPr>
          <p:cNvSpPr/>
          <p:nvPr userDrawn="1"/>
        </p:nvSpPr>
        <p:spPr>
          <a:xfrm>
            <a:off x="1798055" y="12800160"/>
            <a:ext cx="714192" cy="714192"/>
          </a:xfrm>
          <a:prstGeom prst="actionButtonForwardNex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Action Button: Back or Previous 2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F6D60969-4BA4-43C5-A057-E69673CC813B}"/>
              </a:ext>
            </a:extLst>
          </p:cNvPr>
          <p:cNvSpPr/>
          <p:nvPr userDrawn="1"/>
        </p:nvSpPr>
        <p:spPr>
          <a:xfrm>
            <a:off x="241069" y="12786360"/>
            <a:ext cx="714192" cy="714192"/>
          </a:xfrm>
          <a:prstGeom prst="actionButtonBackPrevious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91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5"/>
          <p:cNvSpPr>
            <a:spLocks noGrp="1"/>
          </p:cNvSpPr>
          <p:nvPr>
            <p:ph type="pic" sz="quarter" idx="10" hasCustomPrompt="1"/>
          </p:nvPr>
        </p:nvSpPr>
        <p:spPr>
          <a:xfrm>
            <a:off x="10496550" y="3249548"/>
            <a:ext cx="3390900" cy="7347015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/>
          <a:lstStyle>
            <a:lvl1pPr>
              <a:defRPr lang="en-US" dirty="0"/>
            </a:lvl1pPr>
          </a:lstStyle>
          <a:p>
            <a:pPr lvl="0"/>
            <a:r>
              <a:rPr lang="en-US" dirty="0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180696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7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8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 animBg="1"/>
        </p:bldLst>
      </p:timing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5"/>
          <p:cNvSpPr>
            <a:spLocks noGrp="1"/>
          </p:cNvSpPr>
          <p:nvPr>
            <p:ph type="pic" sz="quarter" idx="10" hasCustomPrompt="1"/>
          </p:nvPr>
        </p:nvSpPr>
        <p:spPr>
          <a:xfrm>
            <a:off x="6216384" y="-1209369"/>
            <a:ext cx="7707726" cy="16683386"/>
          </a:xfrm>
          <a:custGeom>
            <a:avLst/>
            <a:gdLst>
              <a:gd name="connsiteX0" fmla="*/ 602502 w 4224528"/>
              <a:gd name="connsiteY0" fmla="*/ 0 h 9144000"/>
              <a:gd name="connsiteX1" fmla="*/ 3622026 w 4224528"/>
              <a:gd name="connsiteY1" fmla="*/ 0 h 9144000"/>
              <a:gd name="connsiteX2" fmla="*/ 4224528 w 4224528"/>
              <a:gd name="connsiteY2" fmla="*/ 602502 h 9144000"/>
              <a:gd name="connsiteX3" fmla="*/ 4224528 w 4224528"/>
              <a:gd name="connsiteY3" fmla="*/ 8541498 h 9144000"/>
              <a:gd name="connsiteX4" fmla="*/ 3622026 w 4224528"/>
              <a:gd name="connsiteY4" fmla="*/ 9144000 h 9144000"/>
              <a:gd name="connsiteX5" fmla="*/ 602502 w 4224528"/>
              <a:gd name="connsiteY5" fmla="*/ 9144000 h 9144000"/>
              <a:gd name="connsiteX6" fmla="*/ 0 w 4224528"/>
              <a:gd name="connsiteY6" fmla="*/ 8541498 h 9144000"/>
              <a:gd name="connsiteX7" fmla="*/ 0 w 4224528"/>
              <a:gd name="connsiteY7" fmla="*/ 602502 h 9144000"/>
              <a:gd name="connsiteX8" fmla="*/ 602502 w 4224528"/>
              <a:gd name="connsiteY8" fmla="*/ 0 h 914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24528" h="9144000">
                <a:moveTo>
                  <a:pt x="602502" y="0"/>
                </a:moveTo>
                <a:lnTo>
                  <a:pt x="3622026" y="0"/>
                </a:lnTo>
                <a:cubicBezTo>
                  <a:pt x="3954779" y="0"/>
                  <a:pt x="4224528" y="269749"/>
                  <a:pt x="4224528" y="602502"/>
                </a:cubicBezTo>
                <a:lnTo>
                  <a:pt x="4224528" y="8541498"/>
                </a:lnTo>
                <a:cubicBezTo>
                  <a:pt x="4224528" y="8874251"/>
                  <a:pt x="3954779" y="9144000"/>
                  <a:pt x="3622026" y="9144000"/>
                </a:cubicBezTo>
                <a:lnTo>
                  <a:pt x="602502" y="9144000"/>
                </a:lnTo>
                <a:cubicBezTo>
                  <a:pt x="269749" y="9144000"/>
                  <a:pt x="0" y="8874251"/>
                  <a:pt x="0" y="8541498"/>
                </a:cubicBezTo>
                <a:lnTo>
                  <a:pt x="0" y="602502"/>
                </a:lnTo>
                <a:cubicBezTo>
                  <a:pt x="0" y="269749"/>
                  <a:pt x="269749" y="0"/>
                  <a:pt x="602502" y="0"/>
                </a:cubicBezTo>
                <a:close/>
              </a:path>
            </a:pathLst>
          </a:cu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/>
          <a:scene3d>
            <a:camera prst="isometricTopUp"/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123003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5"/>
          <p:cNvSpPr>
            <a:spLocks noGrp="1"/>
          </p:cNvSpPr>
          <p:nvPr>
            <p:ph type="pic" sz="quarter" idx="10" hasCustomPrompt="1"/>
          </p:nvPr>
        </p:nvSpPr>
        <p:spPr>
          <a:xfrm>
            <a:off x="1636532" y="-2471061"/>
            <a:ext cx="6370022" cy="13787923"/>
          </a:xfrm>
          <a:custGeom>
            <a:avLst/>
            <a:gdLst>
              <a:gd name="connsiteX0" fmla="*/ 602502 w 4224528"/>
              <a:gd name="connsiteY0" fmla="*/ 0 h 9144000"/>
              <a:gd name="connsiteX1" fmla="*/ 3622026 w 4224528"/>
              <a:gd name="connsiteY1" fmla="*/ 0 h 9144000"/>
              <a:gd name="connsiteX2" fmla="*/ 4224528 w 4224528"/>
              <a:gd name="connsiteY2" fmla="*/ 602502 h 9144000"/>
              <a:gd name="connsiteX3" fmla="*/ 4224528 w 4224528"/>
              <a:gd name="connsiteY3" fmla="*/ 8541498 h 9144000"/>
              <a:gd name="connsiteX4" fmla="*/ 3622026 w 4224528"/>
              <a:gd name="connsiteY4" fmla="*/ 9144000 h 9144000"/>
              <a:gd name="connsiteX5" fmla="*/ 602502 w 4224528"/>
              <a:gd name="connsiteY5" fmla="*/ 9144000 h 9144000"/>
              <a:gd name="connsiteX6" fmla="*/ 0 w 4224528"/>
              <a:gd name="connsiteY6" fmla="*/ 8541498 h 9144000"/>
              <a:gd name="connsiteX7" fmla="*/ 0 w 4224528"/>
              <a:gd name="connsiteY7" fmla="*/ 602502 h 9144000"/>
              <a:gd name="connsiteX8" fmla="*/ 602502 w 4224528"/>
              <a:gd name="connsiteY8" fmla="*/ 0 h 914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24528" h="9144000">
                <a:moveTo>
                  <a:pt x="602502" y="0"/>
                </a:moveTo>
                <a:lnTo>
                  <a:pt x="3622026" y="0"/>
                </a:lnTo>
                <a:cubicBezTo>
                  <a:pt x="3954779" y="0"/>
                  <a:pt x="4224528" y="269749"/>
                  <a:pt x="4224528" y="602502"/>
                </a:cubicBezTo>
                <a:lnTo>
                  <a:pt x="4224528" y="8541498"/>
                </a:lnTo>
                <a:cubicBezTo>
                  <a:pt x="4224528" y="8874251"/>
                  <a:pt x="3954779" y="9144000"/>
                  <a:pt x="3622026" y="9144000"/>
                </a:cubicBezTo>
                <a:lnTo>
                  <a:pt x="602502" y="9144000"/>
                </a:lnTo>
                <a:cubicBezTo>
                  <a:pt x="269749" y="9144000"/>
                  <a:pt x="0" y="8874251"/>
                  <a:pt x="0" y="8541498"/>
                </a:cubicBezTo>
                <a:lnTo>
                  <a:pt x="0" y="602502"/>
                </a:lnTo>
                <a:cubicBezTo>
                  <a:pt x="0" y="269749"/>
                  <a:pt x="269749" y="0"/>
                  <a:pt x="602502" y="0"/>
                </a:cubicBezTo>
                <a:close/>
              </a:path>
            </a:pathLst>
          </a:cu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/>
          <a:scene3d>
            <a:camera prst="isometricTopUp"/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Drag and drop picture</a:t>
            </a:r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-2518281" y="6522894"/>
            <a:ext cx="6390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+mj-lt"/>
              </a:rPr>
              <a:t>Animus</a:t>
            </a:r>
            <a:r>
              <a:rPr lang="en-US" sz="2800" dirty="0">
                <a:solidFill>
                  <a:schemeClr val="bg1"/>
                </a:solidFill>
              </a:rPr>
              <a:t> presentation template | #</a:t>
            </a:r>
            <a:fld id="{5E8513FC-DD75-4BD4-8942-AA828F11FE0D}" type="slidenum">
              <a:rPr lang="en-US" sz="2800" smtClean="0">
                <a:solidFill>
                  <a:schemeClr val="bg1"/>
                </a:solidFill>
              </a:rPr>
              <a:t>‹nº›</a:t>
            </a:fld>
            <a:endParaRPr lang="en-US" sz="2800" dirty="0">
              <a:solidFill>
                <a:schemeClr val="bg1"/>
              </a:solidFill>
            </a:endParaRP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261796" y="12557060"/>
            <a:ext cx="830570" cy="786407"/>
            <a:chOff x="11342687" y="4548762"/>
            <a:chExt cx="1701801" cy="1611312"/>
          </a:xfrm>
          <a:solidFill>
            <a:schemeClr val="bg1"/>
          </a:solidFill>
        </p:grpSpPr>
        <p:sp>
          <p:nvSpPr>
            <p:cNvPr id="14" name="Freeform 5"/>
            <p:cNvSpPr>
              <a:spLocks/>
            </p:cNvSpPr>
            <p:nvPr/>
          </p:nvSpPr>
          <p:spPr bwMode="auto">
            <a:xfrm>
              <a:off x="11342687" y="4548762"/>
              <a:ext cx="992188" cy="1447800"/>
            </a:xfrm>
            <a:custGeom>
              <a:avLst/>
              <a:gdLst>
                <a:gd name="T0" fmla="*/ 555 w 625"/>
                <a:gd name="T1" fmla="*/ 0 h 912"/>
                <a:gd name="T2" fmla="*/ 0 w 625"/>
                <a:gd name="T3" fmla="*/ 912 h 912"/>
                <a:gd name="T4" fmla="*/ 143 w 625"/>
                <a:gd name="T5" fmla="*/ 912 h 912"/>
                <a:gd name="T6" fmla="*/ 625 w 625"/>
                <a:gd name="T7" fmla="*/ 113 h 912"/>
                <a:gd name="T8" fmla="*/ 555 w 625"/>
                <a:gd name="T9" fmla="*/ 0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5" h="912">
                  <a:moveTo>
                    <a:pt x="555" y="0"/>
                  </a:moveTo>
                  <a:lnTo>
                    <a:pt x="0" y="912"/>
                  </a:lnTo>
                  <a:lnTo>
                    <a:pt x="143" y="912"/>
                  </a:lnTo>
                  <a:lnTo>
                    <a:pt x="625" y="113"/>
                  </a:lnTo>
                  <a:lnTo>
                    <a:pt x="5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11968162" y="5058349"/>
              <a:ext cx="682625" cy="938212"/>
            </a:xfrm>
            <a:custGeom>
              <a:avLst/>
              <a:gdLst>
                <a:gd name="T0" fmla="*/ 360 w 430"/>
                <a:gd name="T1" fmla="*/ 0 h 591"/>
                <a:gd name="T2" fmla="*/ 0 w 430"/>
                <a:gd name="T3" fmla="*/ 591 h 591"/>
                <a:gd name="T4" fmla="*/ 144 w 430"/>
                <a:gd name="T5" fmla="*/ 591 h 591"/>
                <a:gd name="T6" fmla="*/ 430 w 430"/>
                <a:gd name="T7" fmla="*/ 116 h 591"/>
                <a:gd name="T8" fmla="*/ 360 w 430"/>
                <a:gd name="T9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591">
                  <a:moveTo>
                    <a:pt x="360" y="0"/>
                  </a:moveTo>
                  <a:lnTo>
                    <a:pt x="0" y="591"/>
                  </a:lnTo>
                  <a:lnTo>
                    <a:pt x="144" y="591"/>
                  </a:lnTo>
                  <a:lnTo>
                    <a:pt x="430" y="116"/>
                  </a:lnTo>
                  <a:lnTo>
                    <a:pt x="36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12580937" y="5574287"/>
              <a:ext cx="388938" cy="449262"/>
            </a:xfrm>
            <a:custGeom>
              <a:avLst/>
              <a:gdLst>
                <a:gd name="T0" fmla="*/ 173 w 245"/>
                <a:gd name="T1" fmla="*/ 0 h 283"/>
                <a:gd name="T2" fmla="*/ 0 w 245"/>
                <a:gd name="T3" fmla="*/ 283 h 283"/>
                <a:gd name="T4" fmla="*/ 145 w 245"/>
                <a:gd name="T5" fmla="*/ 283 h 283"/>
                <a:gd name="T6" fmla="*/ 245 w 245"/>
                <a:gd name="T7" fmla="*/ 117 h 283"/>
                <a:gd name="T8" fmla="*/ 173 w 245"/>
                <a:gd name="T9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283">
                  <a:moveTo>
                    <a:pt x="173" y="0"/>
                  </a:moveTo>
                  <a:lnTo>
                    <a:pt x="0" y="283"/>
                  </a:lnTo>
                  <a:lnTo>
                    <a:pt x="145" y="283"/>
                  </a:lnTo>
                  <a:lnTo>
                    <a:pt x="245" y="117"/>
                  </a:lnTo>
                  <a:lnTo>
                    <a:pt x="17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/>
            </p:cNvSpPr>
            <p:nvPr/>
          </p:nvSpPr>
          <p:spPr bwMode="auto">
            <a:xfrm>
              <a:off x="11566525" y="4939287"/>
              <a:ext cx="839788" cy="1193800"/>
            </a:xfrm>
            <a:custGeom>
              <a:avLst/>
              <a:gdLst>
                <a:gd name="T0" fmla="*/ 458 w 529"/>
                <a:gd name="T1" fmla="*/ 0 h 752"/>
                <a:gd name="T2" fmla="*/ 0 w 529"/>
                <a:gd name="T3" fmla="*/ 752 h 752"/>
                <a:gd name="T4" fmla="*/ 143 w 529"/>
                <a:gd name="T5" fmla="*/ 752 h 752"/>
                <a:gd name="T6" fmla="*/ 529 w 529"/>
                <a:gd name="T7" fmla="*/ 114 h 752"/>
                <a:gd name="T8" fmla="*/ 458 w 529"/>
                <a:gd name="T9" fmla="*/ 0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752">
                  <a:moveTo>
                    <a:pt x="458" y="0"/>
                  </a:moveTo>
                  <a:lnTo>
                    <a:pt x="0" y="752"/>
                  </a:lnTo>
                  <a:lnTo>
                    <a:pt x="143" y="752"/>
                  </a:lnTo>
                  <a:lnTo>
                    <a:pt x="529" y="114"/>
                  </a:lnTo>
                  <a:lnTo>
                    <a:pt x="45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12196762" y="5461574"/>
              <a:ext cx="531813" cy="684212"/>
            </a:xfrm>
            <a:custGeom>
              <a:avLst/>
              <a:gdLst>
                <a:gd name="T0" fmla="*/ 263 w 335"/>
                <a:gd name="T1" fmla="*/ 0 h 431"/>
                <a:gd name="T2" fmla="*/ 0 w 335"/>
                <a:gd name="T3" fmla="*/ 431 h 431"/>
                <a:gd name="T4" fmla="*/ 145 w 335"/>
                <a:gd name="T5" fmla="*/ 431 h 431"/>
                <a:gd name="T6" fmla="*/ 335 w 335"/>
                <a:gd name="T7" fmla="*/ 115 h 431"/>
                <a:gd name="T8" fmla="*/ 263 w 335"/>
                <a:gd name="T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5" h="431">
                  <a:moveTo>
                    <a:pt x="263" y="0"/>
                  </a:moveTo>
                  <a:lnTo>
                    <a:pt x="0" y="431"/>
                  </a:lnTo>
                  <a:lnTo>
                    <a:pt x="145" y="431"/>
                  </a:lnTo>
                  <a:lnTo>
                    <a:pt x="335" y="115"/>
                  </a:lnTo>
                  <a:lnTo>
                    <a:pt x="26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/>
          </p:nvSpPr>
          <p:spPr bwMode="auto">
            <a:xfrm>
              <a:off x="12811125" y="5967987"/>
              <a:ext cx="233363" cy="192087"/>
            </a:xfrm>
            <a:custGeom>
              <a:avLst/>
              <a:gdLst>
                <a:gd name="T0" fmla="*/ 74 w 147"/>
                <a:gd name="T1" fmla="*/ 0 h 121"/>
                <a:gd name="T2" fmla="*/ 0 w 147"/>
                <a:gd name="T3" fmla="*/ 121 h 121"/>
                <a:gd name="T4" fmla="*/ 144 w 147"/>
                <a:gd name="T5" fmla="*/ 121 h 121"/>
                <a:gd name="T6" fmla="*/ 147 w 147"/>
                <a:gd name="T7" fmla="*/ 118 h 121"/>
                <a:gd name="T8" fmla="*/ 74 w 147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121">
                  <a:moveTo>
                    <a:pt x="74" y="0"/>
                  </a:moveTo>
                  <a:lnTo>
                    <a:pt x="0" y="121"/>
                  </a:lnTo>
                  <a:lnTo>
                    <a:pt x="144" y="121"/>
                  </a:lnTo>
                  <a:lnTo>
                    <a:pt x="147" y="118"/>
                  </a:lnTo>
                  <a:lnTo>
                    <a:pt x="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" name="Picture Placeholder 15"/>
          <p:cNvSpPr>
            <a:spLocks noGrp="1"/>
          </p:cNvSpPr>
          <p:nvPr>
            <p:ph type="pic" sz="quarter" idx="11" hasCustomPrompt="1"/>
          </p:nvPr>
        </p:nvSpPr>
        <p:spPr>
          <a:xfrm>
            <a:off x="11958491" y="3497779"/>
            <a:ext cx="6370022" cy="13787923"/>
          </a:xfrm>
          <a:custGeom>
            <a:avLst/>
            <a:gdLst>
              <a:gd name="connsiteX0" fmla="*/ 602502 w 4224528"/>
              <a:gd name="connsiteY0" fmla="*/ 0 h 9144000"/>
              <a:gd name="connsiteX1" fmla="*/ 3622026 w 4224528"/>
              <a:gd name="connsiteY1" fmla="*/ 0 h 9144000"/>
              <a:gd name="connsiteX2" fmla="*/ 4224528 w 4224528"/>
              <a:gd name="connsiteY2" fmla="*/ 602502 h 9144000"/>
              <a:gd name="connsiteX3" fmla="*/ 4224528 w 4224528"/>
              <a:gd name="connsiteY3" fmla="*/ 8541498 h 9144000"/>
              <a:gd name="connsiteX4" fmla="*/ 3622026 w 4224528"/>
              <a:gd name="connsiteY4" fmla="*/ 9144000 h 9144000"/>
              <a:gd name="connsiteX5" fmla="*/ 602502 w 4224528"/>
              <a:gd name="connsiteY5" fmla="*/ 9144000 h 9144000"/>
              <a:gd name="connsiteX6" fmla="*/ 0 w 4224528"/>
              <a:gd name="connsiteY6" fmla="*/ 8541498 h 9144000"/>
              <a:gd name="connsiteX7" fmla="*/ 0 w 4224528"/>
              <a:gd name="connsiteY7" fmla="*/ 602502 h 9144000"/>
              <a:gd name="connsiteX8" fmla="*/ 602502 w 4224528"/>
              <a:gd name="connsiteY8" fmla="*/ 0 h 914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24528" h="9144000">
                <a:moveTo>
                  <a:pt x="602502" y="0"/>
                </a:moveTo>
                <a:lnTo>
                  <a:pt x="3622026" y="0"/>
                </a:lnTo>
                <a:cubicBezTo>
                  <a:pt x="3954779" y="0"/>
                  <a:pt x="4224528" y="269749"/>
                  <a:pt x="4224528" y="602502"/>
                </a:cubicBezTo>
                <a:lnTo>
                  <a:pt x="4224528" y="8541498"/>
                </a:lnTo>
                <a:cubicBezTo>
                  <a:pt x="4224528" y="8874251"/>
                  <a:pt x="3954779" y="9144000"/>
                  <a:pt x="3622026" y="9144000"/>
                </a:cubicBezTo>
                <a:lnTo>
                  <a:pt x="602502" y="9144000"/>
                </a:lnTo>
                <a:cubicBezTo>
                  <a:pt x="269749" y="9144000"/>
                  <a:pt x="0" y="8874251"/>
                  <a:pt x="0" y="8541498"/>
                </a:cubicBezTo>
                <a:lnTo>
                  <a:pt x="0" y="602502"/>
                </a:lnTo>
                <a:cubicBezTo>
                  <a:pt x="0" y="269749"/>
                  <a:pt x="269749" y="0"/>
                  <a:pt x="602502" y="0"/>
                </a:cubicBezTo>
                <a:close/>
              </a:path>
            </a:pathLst>
          </a:cu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/>
          <a:scene3d>
            <a:camera prst="isometricTopUp"/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Drag and drop picture</a:t>
            </a:r>
          </a:p>
        </p:txBody>
      </p:sp>
      <p:sp>
        <p:nvSpPr>
          <p:cNvPr id="24" name="Picture Placeholder 15"/>
          <p:cNvSpPr>
            <a:spLocks noGrp="1"/>
          </p:cNvSpPr>
          <p:nvPr>
            <p:ph type="pic" sz="quarter" idx="12" hasCustomPrompt="1"/>
          </p:nvPr>
        </p:nvSpPr>
        <p:spPr>
          <a:xfrm>
            <a:off x="1928463" y="3901346"/>
            <a:ext cx="6370022" cy="13787923"/>
          </a:xfrm>
          <a:custGeom>
            <a:avLst/>
            <a:gdLst>
              <a:gd name="connsiteX0" fmla="*/ 602502 w 4224528"/>
              <a:gd name="connsiteY0" fmla="*/ 0 h 9144000"/>
              <a:gd name="connsiteX1" fmla="*/ 3622026 w 4224528"/>
              <a:gd name="connsiteY1" fmla="*/ 0 h 9144000"/>
              <a:gd name="connsiteX2" fmla="*/ 4224528 w 4224528"/>
              <a:gd name="connsiteY2" fmla="*/ 602502 h 9144000"/>
              <a:gd name="connsiteX3" fmla="*/ 4224528 w 4224528"/>
              <a:gd name="connsiteY3" fmla="*/ 8541498 h 9144000"/>
              <a:gd name="connsiteX4" fmla="*/ 3622026 w 4224528"/>
              <a:gd name="connsiteY4" fmla="*/ 9144000 h 9144000"/>
              <a:gd name="connsiteX5" fmla="*/ 602502 w 4224528"/>
              <a:gd name="connsiteY5" fmla="*/ 9144000 h 9144000"/>
              <a:gd name="connsiteX6" fmla="*/ 0 w 4224528"/>
              <a:gd name="connsiteY6" fmla="*/ 8541498 h 9144000"/>
              <a:gd name="connsiteX7" fmla="*/ 0 w 4224528"/>
              <a:gd name="connsiteY7" fmla="*/ 602502 h 9144000"/>
              <a:gd name="connsiteX8" fmla="*/ 602502 w 4224528"/>
              <a:gd name="connsiteY8" fmla="*/ 0 h 914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24528" h="9144000">
                <a:moveTo>
                  <a:pt x="602502" y="0"/>
                </a:moveTo>
                <a:lnTo>
                  <a:pt x="3622026" y="0"/>
                </a:lnTo>
                <a:cubicBezTo>
                  <a:pt x="3954779" y="0"/>
                  <a:pt x="4224528" y="269749"/>
                  <a:pt x="4224528" y="602502"/>
                </a:cubicBezTo>
                <a:lnTo>
                  <a:pt x="4224528" y="8541498"/>
                </a:lnTo>
                <a:cubicBezTo>
                  <a:pt x="4224528" y="8874251"/>
                  <a:pt x="3954779" y="9144000"/>
                  <a:pt x="3622026" y="9144000"/>
                </a:cubicBezTo>
                <a:lnTo>
                  <a:pt x="602502" y="9144000"/>
                </a:lnTo>
                <a:cubicBezTo>
                  <a:pt x="269749" y="9144000"/>
                  <a:pt x="0" y="8874251"/>
                  <a:pt x="0" y="8541498"/>
                </a:cubicBezTo>
                <a:lnTo>
                  <a:pt x="0" y="602502"/>
                </a:lnTo>
                <a:cubicBezTo>
                  <a:pt x="0" y="269749"/>
                  <a:pt x="269749" y="0"/>
                  <a:pt x="602502" y="0"/>
                </a:cubicBezTo>
                <a:close/>
              </a:path>
            </a:pathLst>
          </a:cu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/>
          <a:scene3d>
            <a:camera prst="isometricTopUp"/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1001422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3" grpId="0" animBg="1"/>
      <p:bldP spid="24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D20A1C01-5A8D-4D28-BD2A-5F7CD77A5EE8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126659" y="0"/>
            <a:ext cx="6007198" cy="6798269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AFA33A9A-7C63-48CF-80D3-E8B89809C8F6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12253318" y="0"/>
            <a:ext cx="6007198" cy="6798269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F2BA50BE-6CD6-438C-ABA3-F0CA17693FC6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" y="6917730"/>
            <a:ext cx="6007198" cy="6798269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1D48CD9-A0E5-4ECB-A530-D4DAC86466F9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126660" y="6917730"/>
            <a:ext cx="6007198" cy="6798269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93736B91-70C5-47D4-915B-F2450F410BD0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8379976" y="0"/>
            <a:ext cx="6007200" cy="6798269"/>
          </a:xfrm>
          <a:custGeom>
            <a:avLst/>
            <a:gdLst>
              <a:gd name="connsiteX0" fmla="*/ 0 w 6007200"/>
              <a:gd name="connsiteY0" fmla="*/ 0 h 6798269"/>
              <a:gd name="connsiteX1" fmla="*/ 6007200 w 6007200"/>
              <a:gd name="connsiteY1" fmla="*/ 0 h 6798269"/>
              <a:gd name="connsiteX2" fmla="*/ 6007200 w 6007200"/>
              <a:gd name="connsiteY2" fmla="*/ 6798269 h 6798269"/>
              <a:gd name="connsiteX3" fmla="*/ 0 w 6007200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200" h="6798269">
                <a:moveTo>
                  <a:pt x="0" y="0"/>
                </a:moveTo>
                <a:lnTo>
                  <a:pt x="6007200" y="0"/>
                </a:lnTo>
                <a:lnTo>
                  <a:pt x="6007200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1F9A97A3-008B-4DBE-8BA2-2FBF3BDFE4E2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2253318" y="6917730"/>
            <a:ext cx="6007200" cy="6798269"/>
          </a:xfrm>
          <a:custGeom>
            <a:avLst/>
            <a:gdLst>
              <a:gd name="connsiteX0" fmla="*/ 0 w 6007200"/>
              <a:gd name="connsiteY0" fmla="*/ 0 h 6798269"/>
              <a:gd name="connsiteX1" fmla="*/ 6007200 w 6007200"/>
              <a:gd name="connsiteY1" fmla="*/ 0 h 6798269"/>
              <a:gd name="connsiteX2" fmla="*/ 6007200 w 6007200"/>
              <a:gd name="connsiteY2" fmla="*/ 6798269 h 6798269"/>
              <a:gd name="connsiteX3" fmla="*/ 0 w 6007200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200" h="6798269">
                <a:moveTo>
                  <a:pt x="0" y="0"/>
                </a:moveTo>
                <a:lnTo>
                  <a:pt x="6007200" y="0"/>
                </a:lnTo>
                <a:lnTo>
                  <a:pt x="6007200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0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4" grpId="0" animBg="1"/>
      <p:bldP spid="35" grpId="0" animBg="1"/>
      <p:bldP spid="33" grpId="0" animBg="1"/>
      <p:bldP spid="36" grpId="0" animBg="1"/>
    </p:bldLst>
  </p:timing>
  <p:extLst mod="1">
    <p:ext uri="{DCECCB84-F9BA-43D5-87BE-67443E8EF086}">
      <p15:sldGuideLst xmlns:p15="http://schemas.microsoft.com/office/powerpoint/2012/main">
        <p15:guide id="4" orient="horz" pos="4320" userDrawn="1">
          <p15:clr>
            <a:srgbClr val="FBAE40"/>
          </p15:clr>
        </p15:guide>
        <p15:guide id="5" pos="7681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D20A1C01-5A8D-4D28-BD2A-5F7CD77A5EE8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126659" y="0"/>
            <a:ext cx="6007198" cy="6798269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AFA33A9A-7C63-48CF-80D3-E8B89809C8F6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12253318" y="0"/>
            <a:ext cx="6007198" cy="6798269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F2BA50BE-6CD6-438C-ABA3-F0CA17693FC6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" y="6917730"/>
            <a:ext cx="6007198" cy="6798269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1D48CD9-A0E5-4ECB-A530-D4DAC86466F9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126660" y="6917730"/>
            <a:ext cx="6007198" cy="6798269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93736B91-70C5-47D4-915B-F2450F410BD0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8379976" y="0"/>
            <a:ext cx="6007200" cy="6798269"/>
          </a:xfrm>
          <a:custGeom>
            <a:avLst/>
            <a:gdLst>
              <a:gd name="connsiteX0" fmla="*/ 0 w 6007200"/>
              <a:gd name="connsiteY0" fmla="*/ 0 h 6798269"/>
              <a:gd name="connsiteX1" fmla="*/ 6007200 w 6007200"/>
              <a:gd name="connsiteY1" fmla="*/ 0 h 6798269"/>
              <a:gd name="connsiteX2" fmla="*/ 6007200 w 6007200"/>
              <a:gd name="connsiteY2" fmla="*/ 6798269 h 6798269"/>
              <a:gd name="connsiteX3" fmla="*/ 0 w 6007200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200" h="6798269">
                <a:moveTo>
                  <a:pt x="0" y="0"/>
                </a:moveTo>
                <a:lnTo>
                  <a:pt x="6007200" y="0"/>
                </a:lnTo>
                <a:lnTo>
                  <a:pt x="6007200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1F9A97A3-008B-4DBE-8BA2-2FBF3BDFE4E2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8379976" y="6917730"/>
            <a:ext cx="6007200" cy="6798269"/>
          </a:xfrm>
          <a:custGeom>
            <a:avLst/>
            <a:gdLst>
              <a:gd name="connsiteX0" fmla="*/ 0 w 6007200"/>
              <a:gd name="connsiteY0" fmla="*/ 0 h 6798269"/>
              <a:gd name="connsiteX1" fmla="*/ 6007200 w 6007200"/>
              <a:gd name="connsiteY1" fmla="*/ 0 h 6798269"/>
              <a:gd name="connsiteX2" fmla="*/ 6007200 w 6007200"/>
              <a:gd name="connsiteY2" fmla="*/ 6798269 h 6798269"/>
              <a:gd name="connsiteX3" fmla="*/ 0 w 6007200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200" h="6798269">
                <a:moveTo>
                  <a:pt x="0" y="0"/>
                </a:moveTo>
                <a:lnTo>
                  <a:pt x="6007200" y="0"/>
                </a:lnTo>
                <a:lnTo>
                  <a:pt x="6007200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4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4" grpId="0" animBg="1"/>
      <p:bldP spid="35" grpId="0" animBg="1"/>
      <p:bldP spid="33" grpId="0" animBg="1"/>
      <p:bldP spid="36" grpId="0" animBg="1"/>
    </p:bldLst>
  </p:timing>
  <p:extLst mod="1">
    <p:ext uri="{DCECCB84-F9BA-43D5-87BE-67443E8EF086}">
      <p15:sldGuideLst xmlns:p15="http://schemas.microsoft.com/office/powerpoint/2012/main">
        <p15:guide id="4" orient="horz" pos="4320">
          <p15:clr>
            <a:srgbClr val="FBAE40"/>
          </p15:clr>
        </p15:guide>
        <p15:guide id="5" pos="768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icture Placeholder 83">
            <a:extLst>
              <a:ext uri="{FF2B5EF4-FFF2-40B4-BE49-F238E27FC236}">
                <a16:creationId xmlns:a16="http://schemas.microsoft.com/office/drawing/2014/main" id="{547F1D62-536A-4F79-8D37-91A6FFCF877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883150" y="0"/>
            <a:ext cx="4854575" cy="454914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5" name="Picture Placeholder 84">
            <a:extLst>
              <a:ext uri="{FF2B5EF4-FFF2-40B4-BE49-F238E27FC236}">
                <a16:creationId xmlns:a16="http://schemas.microsoft.com/office/drawing/2014/main" id="{9E499711-1E7E-4D76-9F28-10113A27F8BC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9766300" y="0"/>
            <a:ext cx="4854575" cy="454914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6" name="Picture Placeholder 85">
            <a:extLst>
              <a:ext uri="{FF2B5EF4-FFF2-40B4-BE49-F238E27FC236}">
                <a16:creationId xmlns:a16="http://schemas.microsoft.com/office/drawing/2014/main" id="{85C28D07-CED7-44E6-9820-1F617E6405BA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14649449" y="0"/>
            <a:ext cx="4854574" cy="4549140"/>
          </a:xfrm>
          <a:custGeom>
            <a:avLst/>
            <a:gdLst>
              <a:gd name="connsiteX0" fmla="*/ 0 w 4854574"/>
              <a:gd name="connsiteY0" fmla="*/ 0 h 4549140"/>
              <a:gd name="connsiteX1" fmla="*/ 4854574 w 4854574"/>
              <a:gd name="connsiteY1" fmla="*/ 0 h 4549140"/>
              <a:gd name="connsiteX2" fmla="*/ 4854574 w 4854574"/>
              <a:gd name="connsiteY2" fmla="*/ 4549140 h 4549140"/>
              <a:gd name="connsiteX3" fmla="*/ 0 w 4854574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4" h="4549140">
                <a:moveTo>
                  <a:pt x="0" y="0"/>
                </a:moveTo>
                <a:lnTo>
                  <a:pt x="4854574" y="0"/>
                </a:lnTo>
                <a:lnTo>
                  <a:pt x="4854574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7" name="Picture Placeholder 86">
            <a:extLst>
              <a:ext uri="{FF2B5EF4-FFF2-40B4-BE49-F238E27FC236}">
                <a16:creationId xmlns:a16="http://schemas.microsoft.com/office/drawing/2014/main" id="{B81C2D65-5E82-4B96-BA73-1459034AA4EF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9532599" y="0"/>
            <a:ext cx="4854576" cy="4549140"/>
          </a:xfrm>
          <a:custGeom>
            <a:avLst/>
            <a:gdLst>
              <a:gd name="connsiteX0" fmla="*/ 0 w 4854576"/>
              <a:gd name="connsiteY0" fmla="*/ 0 h 4549140"/>
              <a:gd name="connsiteX1" fmla="*/ 4854576 w 4854576"/>
              <a:gd name="connsiteY1" fmla="*/ 0 h 4549140"/>
              <a:gd name="connsiteX2" fmla="*/ 4854576 w 4854576"/>
              <a:gd name="connsiteY2" fmla="*/ 4549140 h 4549140"/>
              <a:gd name="connsiteX3" fmla="*/ 0 w 4854576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6" h="4549140">
                <a:moveTo>
                  <a:pt x="0" y="0"/>
                </a:moveTo>
                <a:lnTo>
                  <a:pt x="4854576" y="0"/>
                </a:lnTo>
                <a:lnTo>
                  <a:pt x="4854576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8" name="Picture Placeholder 87">
            <a:extLst>
              <a:ext uri="{FF2B5EF4-FFF2-40B4-BE49-F238E27FC236}">
                <a16:creationId xmlns:a16="http://schemas.microsoft.com/office/drawing/2014/main" id="{F5C9B4A2-BD4C-4613-B1C8-426246442952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0" y="4583430"/>
            <a:ext cx="4854575" cy="454914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9" name="Picture Placeholder 88">
            <a:extLst>
              <a:ext uri="{FF2B5EF4-FFF2-40B4-BE49-F238E27FC236}">
                <a16:creationId xmlns:a16="http://schemas.microsoft.com/office/drawing/2014/main" id="{C1E587B0-5081-4811-BF09-53C52CD79708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4883150" y="4583430"/>
            <a:ext cx="4854575" cy="454914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0" name="Picture Placeholder 89">
            <a:extLst>
              <a:ext uri="{FF2B5EF4-FFF2-40B4-BE49-F238E27FC236}">
                <a16:creationId xmlns:a16="http://schemas.microsoft.com/office/drawing/2014/main" id="{848F19B3-C3B8-409D-9B9E-FE0E7C5B97CE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766300" y="4583430"/>
            <a:ext cx="4854575" cy="454914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2" name="Picture Placeholder 91">
            <a:extLst>
              <a:ext uri="{FF2B5EF4-FFF2-40B4-BE49-F238E27FC236}">
                <a16:creationId xmlns:a16="http://schemas.microsoft.com/office/drawing/2014/main" id="{2EF10A99-360C-41AA-821D-107E56A62DDD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19532599" y="4583430"/>
            <a:ext cx="4854576" cy="4549140"/>
          </a:xfrm>
          <a:custGeom>
            <a:avLst/>
            <a:gdLst>
              <a:gd name="connsiteX0" fmla="*/ 0 w 4854576"/>
              <a:gd name="connsiteY0" fmla="*/ 0 h 4549140"/>
              <a:gd name="connsiteX1" fmla="*/ 4854576 w 4854576"/>
              <a:gd name="connsiteY1" fmla="*/ 0 h 4549140"/>
              <a:gd name="connsiteX2" fmla="*/ 4854576 w 4854576"/>
              <a:gd name="connsiteY2" fmla="*/ 4549140 h 4549140"/>
              <a:gd name="connsiteX3" fmla="*/ 0 w 4854576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6" h="4549140">
                <a:moveTo>
                  <a:pt x="0" y="0"/>
                </a:moveTo>
                <a:lnTo>
                  <a:pt x="4854576" y="0"/>
                </a:lnTo>
                <a:lnTo>
                  <a:pt x="4854576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3" name="Picture Placeholder 92">
            <a:extLst>
              <a:ext uri="{FF2B5EF4-FFF2-40B4-BE49-F238E27FC236}">
                <a16:creationId xmlns:a16="http://schemas.microsoft.com/office/drawing/2014/main" id="{F966354A-A564-431F-B7DD-4801994D22FD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0" y="9166860"/>
            <a:ext cx="4854575" cy="454914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5" name="Picture Placeholder 94">
            <a:extLst>
              <a:ext uri="{FF2B5EF4-FFF2-40B4-BE49-F238E27FC236}">
                <a16:creationId xmlns:a16="http://schemas.microsoft.com/office/drawing/2014/main" id="{70153A5C-E9DB-46BD-AF67-D5028191A028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766300" y="9166860"/>
            <a:ext cx="4854575" cy="454914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6" name="Picture Placeholder 95">
            <a:extLst>
              <a:ext uri="{FF2B5EF4-FFF2-40B4-BE49-F238E27FC236}">
                <a16:creationId xmlns:a16="http://schemas.microsoft.com/office/drawing/2014/main" id="{F6E16CAF-F7B5-4D3C-A150-056C8546C97D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4649449" y="9166860"/>
            <a:ext cx="4854574" cy="4549140"/>
          </a:xfrm>
          <a:custGeom>
            <a:avLst/>
            <a:gdLst>
              <a:gd name="connsiteX0" fmla="*/ 0 w 4854574"/>
              <a:gd name="connsiteY0" fmla="*/ 0 h 4549140"/>
              <a:gd name="connsiteX1" fmla="*/ 4854574 w 4854574"/>
              <a:gd name="connsiteY1" fmla="*/ 0 h 4549140"/>
              <a:gd name="connsiteX2" fmla="*/ 4854574 w 4854574"/>
              <a:gd name="connsiteY2" fmla="*/ 4549140 h 4549140"/>
              <a:gd name="connsiteX3" fmla="*/ 0 w 4854574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4" h="4549140">
                <a:moveTo>
                  <a:pt x="0" y="0"/>
                </a:moveTo>
                <a:lnTo>
                  <a:pt x="4854574" y="0"/>
                </a:lnTo>
                <a:lnTo>
                  <a:pt x="4854574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7" name="Picture Placeholder 96">
            <a:extLst>
              <a:ext uri="{FF2B5EF4-FFF2-40B4-BE49-F238E27FC236}">
                <a16:creationId xmlns:a16="http://schemas.microsoft.com/office/drawing/2014/main" id="{DEA29BFE-0750-4CED-858B-21CC3D43CF99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19532599" y="9166860"/>
            <a:ext cx="4854576" cy="4549140"/>
          </a:xfrm>
          <a:custGeom>
            <a:avLst/>
            <a:gdLst>
              <a:gd name="connsiteX0" fmla="*/ 0 w 4854576"/>
              <a:gd name="connsiteY0" fmla="*/ 0 h 4549140"/>
              <a:gd name="connsiteX1" fmla="*/ 4854576 w 4854576"/>
              <a:gd name="connsiteY1" fmla="*/ 0 h 4549140"/>
              <a:gd name="connsiteX2" fmla="*/ 4854576 w 4854576"/>
              <a:gd name="connsiteY2" fmla="*/ 4549140 h 4549140"/>
              <a:gd name="connsiteX3" fmla="*/ 0 w 4854576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6" h="4549140">
                <a:moveTo>
                  <a:pt x="0" y="0"/>
                </a:moveTo>
                <a:lnTo>
                  <a:pt x="4854576" y="0"/>
                </a:lnTo>
                <a:lnTo>
                  <a:pt x="4854576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96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28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28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28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28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28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28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28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28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28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2" grpId="0" animBg="1"/>
      <p:bldP spid="93" grpId="0" animBg="1"/>
      <p:bldP spid="95" grpId="0" animBg="1"/>
      <p:bldP spid="96" grpId="0" animBg="1"/>
      <p:bldP spid="97" grpId="0" animBg="1"/>
    </p:bldLst>
  </p:timing>
  <p:extLst mod="1">
    <p:ext uri="{DCECCB84-F9BA-43D5-87BE-67443E8EF086}">
      <p15:sldGuideLst xmlns:p15="http://schemas.microsoft.com/office/powerpoint/2012/main">
        <p15:guide id="4" orient="horz" pos="4320">
          <p15:clr>
            <a:srgbClr val="FBAE40"/>
          </p15:clr>
        </p15:guide>
        <p15:guide id="5" pos="768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hyperlink" Target="https://www.facebook.com" TargetMode="Externa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hyperlink" Target="https://www.linkedin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hyperlink" Target="https://twitter.com/" TargetMode="Externa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1812C9B-C4F1-49C5-8B16-2FE27234D329}"/>
              </a:ext>
            </a:extLst>
          </p:cNvPr>
          <p:cNvSpPr txBox="1">
            <a:spLocks/>
          </p:cNvSpPr>
          <p:nvPr userDrawn="1"/>
        </p:nvSpPr>
        <p:spPr>
          <a:xfrm>
            <a:off x="1244015" y="12860498"/>
            <a:ext cx="247493" cy="58276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000" smtClean="0">
                <a:solidFill>
                  <a:schemeClr val="tx1"/>
                </a:solidFill>
              </a:rPr>
              <a:pPr algn="ctr"/>
              <a:t>‹nº›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07625DC-754B-4896-ADAF-401C70997717}"/>
              </a:ext>
            </a:extLst>
          </p:cNvPr>
          <p:cNvSpPr/>
          <p:nvPr userDrawn="1"/>
        </p:nvSpPr>
        <p:spPr>
          <a:xfrm>
            <a:off x="1072028" y="12856161"/>
            <a:ext cx="591468" cy="591468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6FAE91E-1570-4CCB-8697-3675EF4A8732}"/>
              </a:ext>
            </a:extLst>
          </p:cNvPr>
          <p:cNvSpPr/>
          <p:nvPr userDrawn="1"/>
        </p:nvSpPr>
        <p:spPr>
          <a:xfrm>
            <a:off x="297699" y="12856161"/>
            <a:ext cx="591468" cy="591468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FAC15065-526C-4B5B-BEB1-892A718C3AFA}"/>
              </a:ext>
            </a:extLst>
          </p:cNvPr>
          <p:cNvSpPr/>
          <p:nvPr userDrawn="1"/>
        </p:nvSpPr>
        <p:spPr>
          <a:xfrm rot="2700000">
            <a:off x="554840" y="13071912"/>
            <a:ext cx="159968" cy="159968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A197A07-68B5-4706-B796-AC2B9E3BDF4E}"/>
              </a:ext>
            </a:extLst>
          </p:cNvPr>
          <p:cNvSpPr/>
          <p:nvPr userDrawn="1"/>
        </p:nvSpPr>
        <p:spPr>
          <a:xfrm rot="10800000">
            <a:off x="1846356" y="12856161"/>
            <a:ext cx="591468" cy="591468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81DBD849-297F-4F9A-BEF7-60ECD498A866}"/>
              </a:ext>
            </a:extLst>
          </p:cNvPr>
          <p:cNvSpPr/>
          <p:nvPr userDrawn="1"/>
        </p:nvSpPr>
        <p:spPr>
          <a:xfrm rot="13500000">
            <a:off x="2020714" y="13071912"/>
            <a:ext cx="159968" cy="159968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1" name="Action Button: Forward or Next 2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042D39B4-024E-44C9-A16B-5286E9AA9911}"/>
              </a:ext>
            </a:extLst>
          </p:cNvPr>
          <p:cNvSpPr/>
          <p:nvPr userDrawn="1"/>
        </p:nvSpPr>
        <p:spPr>
          <a:xfrm>
            <a:off x="1798055" y="12800160"/>
            <a:ext cx="714192" cy="714192"/>
          </a:xfrm>
          <a:prstGeom prst="actionButtonForwardNex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Action Button: Back or Previous 2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EBEC572-F3FD-4958-87CB-8F0026086590}"/>
              </a:ext>
            </a:extLst>
          </p:cNvPr>
          <p:cNvSpPr/>
          <p:nvPr userDrawn="1"/>
        </p:nvSpPr>
        <p:spPr>
          <a:xfrm>
            <a:off x="241069" y="12786360"/>
            <a:ext cx="714192" cy="714192"/>
          </a:xfrm>
          <a:prstGeom prst="actionButtonBackPrevious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F6635E-33D2-40DD-8284-62E48C402864}"/>
              </a:ext>
            </a:extLst>
          </p:cNvPr>
          <p:cNvSpPr txBox="1"/>
          <p:nvPr userDrawn="1"/>
        </p:nvSpPr>
        <p:spPr>
          <a:xfrm>
            <a:off x="17061943" y="12958790"/>
            <a:ext cx="470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MASSIVE X presentation to DesignTuts team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120C111-C5ED-44CF-AE07-8E7DDFB3302C}"/>
              </a:ext>
            </a:extLst>
          </p:cNvPr>
          <p:cNvGrpSpPr/>
          <p:nvPr userDrawn="1"/>
        </p:nvGrpSpPr>
        <p:grpSpPr>
          <a:xfrm>
            <a:off x="21824690" y="12757785"/>
            <a:ext cx="2271178" cy="713731"/>
            <a:chOff x="241069" y="12070461"/>
            <a:chExt cx="2271178" cy="713731"/>
          </a:xfrm>
        </p:grpSpPr>
        <p:sp>
          <p:nvSpPr>
            <p:cNvPr id="25" name="Rectangle 24">
              <a:hlinkClick r:id="rId37"/>
              <a:extLst>
                <a:ext uri="{FF2B5EF4-FFF2-40B4-BE49-F238E27FC236}">
                  <a16:creationId xmlns:a16="http://schemas.microsoft.com/office/drawing/2014/main" id="{8F1E9E9A-5D5E-4083-8568-28144315F49D}"/>
                </a:ext>
              </a:extLst>
            </p:cNvPr>
            <p:cNvSpPr/>
            <p:nvPr userDrawn="1"/>
          </p:nvSpPr>
          <p:spPr>
            <a:xfrm>
              <a:off x="1798516" y="12070461"/>
              <a:ext cx="713731" cy="713731"/>
            </a:xfrm>
            <a:prstGeom prst="rect">
              <a:avLst/>
            </a:prstGeom>
            <a:solidFill>
              <a:srgbClr val="00CAC5">
                <a:alpha val="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hlinkClick r:id="rId38"/>
              <a:extLst>
                <a:ext uri="{FF2B5EF4-FFF2-40B4-BE49-F238E27FC236}">
                  <a16:creationId xmlns:a16="http://schemas.microsoft.com/office/drawing/2014/main" id="{586BBC23-8BDC-4F4E-997F-FF87A160454B}"/>
                </a:ext>
              </a:extLst>
            </p:cNvPr>
            <p:cNvSpPr/>
            <p:nvPr userDrawn="1"/>
          </p:nvSpPr>
          <p:spPr>
            <a:xfrm>
              <a:off x="1010984" y="12070461"/>
              <a:ext cx="713731" cy="713731"/>
            </a:xfrm>
            <a:prstGeom prst="rect">
              <a:avLst/>
            </a:prstGeom>
            <a:solidFill>
              <a:srgbClr val="00CAC5">
                <a:alpha val="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hlinkClick r:id="rId39"/>
              <a:extLst>
                <a:ext uri="{FF2B5EF4-FFF2-40B4-BE49-F238E27FC236}">
                  <a16:creationId xmlns:a16="http://schemas.microsoft.com/office/drawing/2014/main" id="{7B9B9462-02FD-4850-A939-875FCAEBC901}"/>
                </a:ext>
              </a:extLst>
            </p:cNvPr>
            <p:cNvSpPr/>
            <p:nvPr userDrawn="1"/>
          </p:nvSpPr>
          <p:spPr>
            <a:xfrm>
              <a:off x="241069" y="12070461"/>
              <a:ext cx="713731" cy="713731"/>
            </a:xfrm>
            <a:prstGeom prst="rect">
              <a:avLst/>
            </a:prstGeom>
            <a:solidFill>
              <a:srgbClr val="00CAC5">
                <a:alpha val="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74A58422-42EE-43C0-A3F1-C63186FFEF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0841" y="12311451"/>
              <a:ext cx="113773" cy="244458"/>
            </a:xfrm>
            <a:custGeom>
              <a:avLst/>
              <a:gdLst>
                <a:gd name="T0" fmla="*/ 573 w 704"/>
                <a:gd name="T1" fmla="*/ 255 h 1506"/>
                <a:gd name="T2" fmla="*/ 573 w 704"/>
                <a:gd name="T3" fmla="*/ 255 h 1506"/>
                <a:gd name="T4" fmla="*/ 704 w 704"/>
                <a:gd name="T5" fmla="*/ 255 h 1506"/>
                <a:gd name="T6" fmla="*/ 704 w 704"/>
                <a:gd name="T7" fmla="*/ 0 h 1506"/>
                <a:gd name="T8" fmla="*/ 492 w 704"/>
                <a:gd name="T9" fmla="*/ 0 h 1506"/>
                <a:gd name="T10" fmla="*/ 155 w 704"/>
                <a:gd name="T11" fmla="*/ 336 h 1506"/>
                <a:gd name="T12" fmla="*/ 155 w 704"/>
                <a:gd name="T13" fmla="*/ 493 h 1506"/>
                <a:gd name="T14" fmla="*/ 0 w 704"/>
                <a:gd name="T15" fmla="*/ 493 h 1506"/>
                <a:gd name="T16" fmla="*/ 0 w 704"/>
                <a:gd name="T17" fmla="*/ 749 h 1506"/>
                <a:gd name="T18" fmla="*/ 155 w 704"/>
                <a:gd name="T19" fmla="*/ 749 h 1506"/>
                <a:gd name="T20" fmla="*/ 155 w 704"/>
                <a:gd name="T21" fmla="*/ 1506 h 1506"/>
                <a:gd name="T22" fmla="*/ 467 w 704"/>
                <a:gd name="T23" fmla="*/ 1506 h 1506"/>
                <a:gd name="T24" fmla="*/ 467 w 704"/>
                <a:gd name="T25" fmla="*/ 749 h 1506"/>
                <a:gd name="T26" fmla="*/ 679 w 704"/>
                <a:gd name="T27" fmla="*/ 749 h 1506"/>
                <a:gd name="T28" fmla="*/ 704 w 704"/>
                <a:gd name="T29" fmla="*/ 493 h 1506"/>
                <a:gd name="T30" fmla="*/ 467 w 704"/>
                <a:gd name="T31" fmla="*/ 493 h 1506"/>
                <a:gd name="T32" fmla="*/ 467 w 704"/>
                <a:gd name="T33" fmla="*/ 362 h 1506"/>
                <a:gd name="T34" fmla="*/ 573 w 704"/>
                <a:gd name="T35" fmla="*/ 255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04" h="1506">
                  <a:moveTo>
                    <a:pt x="573" y="255"/>
                  </a:moveTo>
                  <a:lnTo>
                    <a:pt x="573" y="255"/>
                  </a:lnTo>
                  <a:lnTo>
                    <a:pt x="704" y="255"/>
                  </a:lnTo>
                  <a:lnTo>
                    <a:pt x="704" y="0"/>
                  </a:lnTo>
                  <a:lnTo>
                    <a:pt x="492" y="0"/>
                  </a:lnTo>
                  <a:cubicBezTo>
                    <a:pt x="243" y="0"/>
                    <a:pt x="155" y="124"/>
                    <a:pt x="155" y="336"/>
                  </a:cubicBezTo>
                  <a:lnTo>
                    <a:pt x="155" y="493"/>
                  </a:lnTo>
                  <a:lnTo>
                    <a:pt x="0" y="493"/>
                  </a:lnTo>
                  <a:lnTo>
                    <a:pt x="0" y="749"/>
                  </a:lnTo>
                  <a:lnTo>
                    <a:pt x="155" y="749"/>
                  </a:lnTo>
                  <a:lnTo>
                    <a:pt x="155" y="1506"/>
                  </a:lnTo>
                  <a:lnTo>
                    <a:pt x="467" y="1506"/>
                  </a:lnTo>
                  <a:lnTo>
                    <a:pt x="467" y="749"/>
                  </a:lnTo>
                  <a:lnTo>
                    <a:pt x="679" y="749"/>
                  </a:lnTo>
                  <a:lnTo>
                    <a:pt x="704" y="493"/>
                  </a:lnTo>
                  <a:lnTo>
                    <a:pt x="467" y="493"/>
                  </a:lnTo>
                  <a:lnTo>
                    <a:pt x="467" y="362"/>
                  </a:lnTo>
                  <a:cubicBezTo>
                    <a:pt x="467" y="293"/>
                    <a:pt x="473" y="255"/>
                    <a:pt x="573" y="255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E6B37533-1B1D-49BB-90CC-4EC6966059B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55408" y="12306253"/>
              <a:ext cx="252294" cy="242147"/>
            </a:xfrm>
            <a:custGeom>
              <a:avLst/>
              <a:gdLst>
                <a:gd name="T0" fmla="*/ 1176 w 1562"/>
                <a:gd name="T1" fmla="*/ 466 h 1491"/>
                <a:gd name="T2" fmla="*/ 1176 w 1562"/>
                <a:gd name="T3" fmla="*/ 466 h 1491"/>
                <a:gd name="T4" fmla="*/ 871 w 1562"/>
                <a:gd name="T5" fmla="*/ 636 h 1491"/>
                <a:gd name="T6" fmla="*/ 871 w 1562"/>
                <a:gd name="T7" fmla="*/ 488 h 1491"/>
                <a:gd name="T8" fmla="*/ 538 w 1562"/>
                <a:gd name="T9" fmla="*/ 488 h 1491"/>
                <a:gd name="T10" fmla="*/ 538 w 1562"/>
                <a:gd name="T11" fmla="*/ 1491 h 1491"/>
                <a:gd name="T12" fmla="*/ 871 w 1562"/>
                <a:gd name="T13" fmla="*/ 1491 h 1491"/>
                <a:gd name="T14" fmla="*/ 871 w 1562"/>
                <a:gd name="T15" fmla="*/ 931 h 1491"/>
                <a:gd name="T16" fmla="*/ 886 w 1562"/>
                <a:gd name="T17" fmla="*/ 850 h 1491"/>
                <a:gd name="T18" fmla="*/ 1057 w 1562"/>
                <a:gd name="T19" fmla="*/ 724 h 1491"/>
                <a:gd name="T20" fmla="*/ 1228 w 1562"/>
                <a:gd name="T21" fmla="*/ 953 h 1491"/>
                <a:gd name="T22" fmla="*/ 1228 w 1562"/>
                <a:gd name="T23" fmla="*/ 1491 h 1491"/>
                <a:gd name="T24" fmla="*/ 1562 w 1562"/>
                <a:gd name="T25" fmla="*/ 1491 h 1491"/>
                <a:gd name="T26" fmla="*/ 1562 w 1562"/>
                <a:gd name="T27" fmla="*/ 916 h 1491"/>
                <a:gd name="T28" fmla="*/ 1176 w 1562"/>
                <a:gd name="T29" fmla="*/ 466 h 1491"/>
                <a:gd name="T30" fmla="*/ 22 w 1562"/>
                <a:gd name="T31" fmla="*/ 1491 h 1491"/>
                <a:gd name="T32" fmla="*/ 22 w 1562"/>
                <a:gd name="T33" fmla="*/ 1491 h 1491"/>
                <a:gd name="T34" fmla="*/ 357 w 1562"/>
                <a:gd name="T35" fmla="*/ 1491 h 1491"/>
                <a:gd name="T36" fmla="*/ 357 w 1562"/>
                <a:gd name="T37" fmla="*/ 487 h 1491"/>
                <a:gd name="T38" fmla="*/ 22 w 1562"/>
                <a:gd name="T39" fmla="*/ 487 h 1491"/>
                <a:gd name="T40" fmla="*/ 22 w 1562"/>
                <a:gd name="T41" fmla="*/ 1491 h 1491"/>
                <a:gd name="T42" fmla="*/ 193 w 1562"/>
                <a:gd name="T43" fmla="*/ 0 h 1491"/>
                <a:gd name="T44" fmla="*/ 193 w 1562"/>
                <a:gd name="T45" fmla="*/ 0 h 1491"/>
                <a:gd name="T46" fmla="*/ 0 w 1562"/>
                <a:gd name="T47" fmla="*/ 178 h 1491"/>
                <a:gd name="T48" fmla="*/ 186 w 1562"/>
                <a:gd name="T49" fmla="*/ 347 h 1491"/>
                <a:gd name="T50" fmla="*/ 379 w 1562"/>
                <a:gd name="T51" fmla="*/ 178 h 1491"/>
                <a:gd name="T52" fmla="*/ 193 w 1562"/>
                <a:gd name="T53" fmla="*/ 0 h 1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62" h="1491">
                  <a:moveTo>
                    <a:pt x="1176" y="466"/>
                  </a:moveTo>
                  <a:lnTo>
                    <a:pt x="1176" y="466"/>
                  </a:lnTo>
                  <a:cubicBezTo>
                    <a:pt x="990" y="466"/>
                    <a:pt x="916" y="562"/>
                    <a:pt x="871" y="636"/>
                  </a:cubicBezTo>
                  <a:lnTo>
                    <a:pt x="871" y="488"/>
                  </a:lnTo>
                  <a:lnTo>
                    <a:pt x="538" y="488"/>
                  </a:lnTo>
                  <a:cubicBezTo>
                    <a:pt x="545" y="584"/>
                    <a:pt x="538" y="1491"/>
                    <a:pt x="538" y="1491"/>
                  </a:cubicBezTo>
                  <a:lnTo>
                    <a:pt x="871" y="1491"/>
                  </a:lnTo>
                  <a:lnTo>
                    <a:pt x="871" y="931"/>
                  </a:lnTo>
                  <a:cubicBezTo>
                    <a:pt x="871" y="901"/>
                    <a:pt x="871" y="872"/>
                    <a:pt x="886" y="850"/>
                  </a:cubicBezTo>
                  <a:cubicBezTo>
                    <a:pt x="909" y="791"/>
                    <a:pt x="961" y="724"/>
                    <a:pt x="1057" y="724"/>
                  </a:cubicBezTo>
                  <a:cubicBezTo>
                    <a:pt x="1176" y="724"/>
                    <a:pt x="1228" y="820"/>
                    <a:pt x="1228" y="953"/>
                  </a:cubicBezTo>
                  <a:lnTo>
                    <a:pt x="1228" y="1491"/>
                  </a:lnTo>
                  <a:lnTo>
                    <a:pt x="1562" y="1491"/>
                  </a:lnTo>
                  <a:lnTo>
                    <a:pt x="1562" y="916"/>
                  </a:lnTo>
                  <a:cubicBezTo>
                    <a:pt x="1562" y="606"/>
                    <a:pt x="1398" y="466"/>
                    <a:pt x="1176" y="466"/>
                  </a:cubicBezTo>
                  <a:close/>
                  <a:moveTo>
                    <a:pt x="22" y="1491"/>
                  </a:moveTo>
                  <a:lnTo>
                    <a:pt x="22" y="1491"/>
                  </a:lnTo>
                  <a:lnTo>
                    <a:pt x="357" y="1491"/>
                  </a:lnTo>
                  <a:lnTo>
                    <a:pt x="357" y="487"/>
                  </a:lnTo>
                  <a:lnTo>
                    <a:pt x="22" y="487"/>
                  </a:lnTo>
                  <a:lnTo>
                    <a:pt x="22" y="1491"/>
                  </a:lnTo>
                  <a:close/>
                  <a:moveTo>
                    <a:pt x="193" y="0"/>
                  </a:moveTo>
                  <a:lnTo>
                    <a:pt x="193" y="0"/>
                  </a:lnTo>
                  <a:cubicBezTo>
                    <a:pt x="74" y="0"/>
                    <a:pt x="0" y="82"/>
                    <a:pt x="0" y="178"/>
                  </a:cubicBezTo>
                  <a:cubicBezTo>
                    <a:pt x="0" y="273"/>
                    <a:pt x="74" y="347"/>
                    <a:pt x="186" y="347"/>
                  </a:cubicBezTo>
                  <a:cubicBezTo>
                    <a:pt x="305" y="347"/>
                    <a:pt x="379" y="273"/>
                    <a:pt x="379" y="178"/>
                  </a:cubicBezTo>
                  <a:cubicBezTo>
                    <a:pt x="379" y="82"/>
                    <a:pt x="305" y="0"/>
                    <a:pt x="193" y="0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8955D6DB-85AC-454B-886A-5ED7AC0CACA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18821" y="12328249"/>
              <a:ext cx="273127" cy="223096"/>
            </a:xfrm>
            <a:custGeom>
              <a:avLst/>
              <a:gdLst>
                <a:gd name="T0" fmla="*/ 1491 w 1690"/>
                <a:gd name="T1" fmla="*/ 223 h 1374"/>
                <a:gd name="T2" fmla="*/ 1491 w 1690"/>
                <a:gd name="T3" fmla="*/ 223 h 1374"/>
                <a:gd name="T4" fmla="*/ 1647 w 1690"/>
                <a:gd name="T5" fmla="*/ 30 h 1374"/>
                <a:gd name="T6" fmla="*/ 1424 w 1690"/>
                <a:gd name="T7" fmla="*/ 108 h 1374"/>
                <a:gd name="T8" fmla="*/ 1171 w 1690"/>
                <a:gd name="T9" fmla="*/ 0 h 1374"/>
                <a:gd name="T10" fmla="*/ 821 w 1690"/>
                <a:gd name="T11" fmla="*/ 356 h 1374"/>
                <a:gd name="T12" fmla="*/ 827 w 1690"/>
                <a:gd name="T13" fmla="*/ 428 h 1374"/>
                <a:gd name="T14" fmla="*/ 114 w 1690"/>
                <a:gd name="T15" fmla="*/ 66 h 1374"/>
                <a:gd name="T16" fmla="*/ 72 w 1690"/>
                <a:gd name="T17" fmla="*/ 241 h 1374"/>
                <a:gd name="T18" fmla="*/ 223 w 1690"/>
                <a:gd name="T19" fmla="*/ 530 h 1374"/>
                <a:gd name="T20" fmla="*/ 66 w 1690"/>
                <a:gd name="T21" fmla="*/ 488 h 1374"/>
                <a:gd name="T22" fmla="*/ 66 w 1690"/>
                <a:gd name="T23" fmla="*/ 494 h 1374"/>
                <a:gd name="T24" fmla="*/ 344 w 1690"/>
                <a:gd name="T25" fmla="*/ 832 h 1374"/>
                <a:gd name="T26" fmla="*/ 253 w 1690"/>
                <a:gd name="T27" fmla="*/ 844 h 1374"/>
                <a:gd name="T28" fmla="*/ 187 w 1690"/>
                <a:gd name="T29" fmla="*/ 838 h 1374"/>
                <a:gd name="T30" fmla="*/ 513 w 1690"/>
                <a:gd name="T31" fmla="*/ 1079 h 1374"/>
                <a:gd name="T32" fmla="*/ 78 w 1690"/>
                <a:gd name="T33" fmla="*/ 1230 h 1374"/>
                <a:gd name="T34" fmla="*/ 0 w 1690"/>
                <a:gd name="T35" fmla="*/ 1224 h 1374"/>
                <a:gd name="T36" fmla="*/ 525 w 1690"/>
                <a:gd name="T37" fmla="*/ 1374 h 1374"/>
                <a:gd name="T38" fmla="*/ 1521 w 1690"/>
                <a:gd name="T39" fmla="*/ 392 h 1374"/>
                <a:gd name="T40" fmla="*/ 1521 w 1690"/>
                <a:gd name="T41" fmla="*/ 344 h 1374"/>
                <a:gd name="T42" fmla="*/ 1690 w 1690"/>
                <a:gd name="T43" fmla="*/ 163 h 1374"/>
                <a:gd name="T44" fmla="*/ 1491 w 1690"/>
                <a:gd name="T45" fmla="*/ 223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90" h="1374">
                  <a:moveTo>
                    <a:pt x="1491" y="223"/>
                  </a:moveTo>
                  <a:lnTo>
                    <a:pt x="1491" y="223"/>
                  </a:lnTo>
                  <a:cubicBezTo>
                    <a:pt x="1569" y="175"/>
                    <a:pt x="1617" y="108"/>
                    <a:pt x="1647" y="30"/>
                  </a:cubicBezTo>
                  <a:cubicBezTo>
                    <a:pt x="1581" y="66"/>
                    <a:pt x="1509" y="96"/>
                    <a:pt x="1424" y="108"/>
                  </a:cubicBezTo>
                  <a:cubicBezTo>
                    <a:pt x="1358" y="42"/>
                    <a:pt x="1273" y="0"/>
                    <a:pt x="1171" y="0"/>
                  </a:cubicBezTo>
                  <a:cubicBezTo>
                    <a:pt x="977" y="0"/>
                    <a:pt x="821" y="157"/>
                    <a:pt x="821" y="356"/>
                  </a:cubicBezTo>
                  <a:cubicBezTo>
                    <a:pt x="821" y="374"/>
                    <a:pt x="827" y="404"/>
                    <a:pt x="827" y="428"/>
                  </a:cubicBezTo>
                  <a:cubicBezTo>
                    <a:pt x="543" y="410"/>
                    <a:pt x="283" y="277"/>
                    <a:pt x="114" y="66"/>
                  </a:cubicBezTo>
                  <a:cubicBezTo>
                    <a:pt x="84" y="120"/>
                    <a:pt x="72" y="175"/>
                    <a:pt x="72" y="241"/>
                  </a:cubicBezTo>
                  <a:cubicBezTo>
                    <a:pt x="72" y="362"/>
                    <a:pt x="132" y="470"/>
                    <a:pt x="223" y="530"/>
                  </a:cubicBezTo>
                  <a:cubicBezTo>
                    <a:pt x="169" y="530"/>
                    <a:pt x="114" y="512"/>
                    <a:pt x="66" y="488"/>
                  </a:cubicBezTo>
                  <a:lnTo>
                    <a:pt x="66" y="494"/>
                  </a:lnTo>
                  <a:cubicBezTo>
                    <a:pt x="66" y="663"/>
                    <a:pt x="187" y="802"/>
                    <a:pt x="344" y="832"/>
                  </a:cubicBezTo>
                  <a:cubicBezTo>
                    <a:pt x="313" y="838"/>
                    <a:pt x="283" y="844"/>
                    <a:pt x="253" y="844"/>
                  </a:cubicBezTo>
                  <a:cubicBezTo>
                    <a:pt x="235" y="844"/>
                    <a:pt x="211" y="838"/>
                    <a:pt x="187" y="838"/>
                  </a:cubicBezTo>
                  <a:cubicBezTo>
                    <a:pt x="235" y="977"/>
                    <a:pt x="356" y="1073"/>
                    <a:pt x="513" y="1079"/>
                  </a:cubicBezTo>
                  <a:cubicBezTo>
                    <a:pt x="392" y="1170"/>
                    <a:pt x="241" y="1230"/>
                    <a:pt x="78" y="1230"/>
                  </a:cubicBezTo>
                  <a:cubicBezTo>
                    <a:pt x="54" y="1230"/>
                    <a:pt x="24" y="1230"/>
                    <a:pt x="0" y="1224"/>
                  </a:cubicBezTo>
                  <a:cubicBezTo>
                    <a:pt x="151" y="1326"/>
                    <a:pt x="338" y="1374"/>
                    <a:pt x="525" y="1374"/>
                  </a:cubicBezTo>
                  <a:cubicBezTo>
                    <a:pt x="1171" y="1374"/>
                    <a:pt x="1521" y="844"/>
                    <a:pt x="1521" y="392"/>
                  </a:cubicBezTo>
                  <a:lnTo>
                    <a:pt x="1521" y="344"/>
                  </a:lnTo>
                  <a:cubicBezTo>
                    <a:pt x="1587" y="295"/>
                    <a:pt x="1647" y="235"/>
                    <a:pt x="1690" y="163"/>
                  </a:cubicBezTo>
                  <a:cubicBezTo>
                    <a:pt x="1635" y="193"/>
                    <a:pt x="1569" y="211"/>
                    <a:pt x="1491" y="22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4887C68-EFB2-4F38-9F32-99FA18607254}"/>
                </a:ext>
              </a:extLst>
            </p:cNvPr>
            <p:cNvSpPr/>
            <p:nvPr userDrawn="1"/>
          </p:nvSpPr>
          <p:spPr>
            <a:xfrm>
              <a:off x="1086010" y="12134549"/>
              <a:ext cx="591086" cy="591086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67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D415E97-89DA-4B26-9BFC-C602A67160A0}"/>
                </a:ext>
              </a:extLst>
            </p:cNvPr>
            <p:cNvSpPr/>
            <p:nvPr userDrawn="1"/>
          </p:nvSpPr>
          <p:spPr>
            <a:xfrm>
              <a:off x="312182" y="12134549"/>
              <a:ext cx="591086" cy="591086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67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F4528C2-D386-4DE1-8ACF-19C9C8DB73BA}"/>
                </a:ext>
              </a:extLst>
            </p:cNvPr>
            <p:cNvSpPr/>
            <p:nvPr userDrawn="1"/>
          </p:nvSpPr>
          <p:spPr>
            <a:xfrm rot="10800000">
              <a:off x="1859838" y="12134549"/>
              <a:ext cx="591086" cy="591086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67"/>
            </a:p>
          </p:txBody>
        </p:sp>
      </p:grpSp>
    </p:spTree>
    <p:extLst>
      <p:ext uri="{BB962C8B-B14F-4D97-AF65-F5344CB8AC3E}">
        <p14:creationId xmlns:p14="http://schemas.microsoft.com/office/powerpoint/2010/main" val="170144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8" r:id="rId3"/>
    <p:sldLayoutId id="2147483739" r:id="rId4"/>
    <p:sldLayoutId id="2147483742" r:id="rId5"/>
    <p:sldLayoutId id="2147483743" r:id="rId6"/>
    <p:sldLayoutId id="2147483767" r:id="rId7"/>
    <p:sldLayoutId id="2147483768" r:id="rId8"/>
    <p:sldLayoutId id="2147483769" r:id="rId9"/>
    <p:sldLayoutId id="2147483770" r:id="rId10"/>
    <p:sldLayoutId id="2147483756" r:id="rId11"/>
    <p:sldLayoutId id="2147483763" r:id="rId12"/>
    <p:sldLayoutId id="2147483764" r:id="rId13"/>
    <p:sldLayoutId id="2147483765" r:id="rId14"/>
    <p:sldLayoutId id="2147483766" r:id="rId15"/>
    <p:sldLayoutId id="2147483771" r:id="rId16"/>
    <p:sldLayoutId id="2147483772" r:id="rId17"/>
    <p:sldLayoutId id="2147483777" r:id="rId18"/>
    <p:sldLayoutId id="2147483773" r:id="rId19"/>
    <p:sldLayoutId id="2147483774" r:id="rId20"/>
    <p:sldLayoutId id="2147483775" r:id="rId21"/>
    <p:sldLayoutId id="2147483776" r:id="rId22"/>
    <p:sldLayoutId id="2147483778" r:id="rId23"/>
    <p:sldLayoutId id="2147483779" r:id="rId24"/>
    <p:sldLayoutId id="2147483781" r:id="rId25"/>
    <p:sldLayoutId id="2147483780" r:id="rId26"/>
    <p:sldLayoutId id="2147483782" r:id="rId27"/>
    <p:sldLayoutId id="2147483783" r:id="rId28"/>
    <p:sldLayoutId id="2147483784" r:id="rId29"/>
    <p:sldLayoutId id="2147483785" r:id="rId30"/>
    <p:sldLayoutId id="2147483786" r:id="rId31"/>
    <p:sldLayoutId id="2147483787" r:id="rId32"/>
    <p:sldLayoutId id="2147483788" r:id="rId33"/>
    <p:sldLayoutId id="2147483789" r:id="rId34"/>
    <p:sldLayoutId id="2147483790" r:id="rId35"/>
  </p:sldLayoutIdLst>
  <p:txStyles>
    <p:titleStyle>
      <a:lvl1pPr algn="l" defTabSz="914400" rtl="0" eaLnBrk="1" latinLnBrk="0" hangingPunct="1">
        <a:spcBef>
          <a:spcPct val="0"/>
        </a:spcBef>
        <a:buNone/>
        <a:defRPr sz="84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0" indent="-6858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4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1485900" indent="-5715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36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22860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3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32004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41148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50120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59436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68580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77724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122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4">
            <a:extLst>
              <a:ext uri="{FF2B5EF4-FFF2-40B4-BE49-F238E27FC236}">
                <a16:creationId xmlns:a16="http://schemas.microsoft.com/office/drawing/2014/main" id="{9E7A6E9C-9F32-41AF-8E54-878248B90FE9}"/>
              </a:ext>
            </a:extLst>
          </p:cNvPr>
          <p:cNvSpPr>
            <a:spLocks/>
          </p:cNvSpPr>
          <p:nvPr/>
        </p:nvSpPr>
        <p:spPr bwMode="auto">
          <a:xfrm>
            <a:off x="1622240" y="8564283"/>
            <a:ext cx="1500664" cy="1498221"/>
          </a:xfrm>
          <a:custGeom>
            <a:avLst/>
            <a:gdLst>
              <a:gd name="T0" fmla="*/ 450 w 472"/>
              <a:gd name="T1" fmla="*/ 196 h 471"/>
              <a:gd name="T2" fmla="*/ 275 w 472"/>
              <a:gd name="T3" fmla="*/ 450 h 471"/>
              <a:gd name="T4" fmla="*/ 22 w 472"/>
              <a:gd name="T5" fmla="*/ 275 h 471"/>
              <a:gd name="T6" fmla="*/ 197 w 472"/>
              <a:gd name="T7" fmla="*/ 22 h 471"/>
              <a:gd name="T8" fmla="*/ 450 w 472"/>
              <a:gd name="T9" fmla="*/ 196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2" h="471">
                <a:moveTo>
                  <a:pt x="450" y="196"/>
                </a:moveTo>
                <a:cubicBezTo>
                  <a:pt x="472" y="314"/>
                  <a:pt x="394" y="428"/>
                  <a:pt x="275" y="450"/>
                </a:cubicBezTo>
                <a:cubicBezTo>
                  <a:pt x="157" y="471"/>
                  <a:pt x="44" y="393"/>
                  <a:pt x="22" y="275"/>
                </a:cubicBezTo>
                <a:cubicBezTo>
                  <a:pt x="0" y="157"/>
                  <a:pt x="78" y="43"/>
                  <a:pt x="197" y="22"/>
                </a:cubicBezTo>
                <a:cubicBezTo>
                  <a:pt x="315" y="0"/>
                  <a:pt x="428" y="78"/>
                  <a:pt x="450" y="196"/>
                </a:cubicBezTo>
                <a:close/>
              </a:path>
            </a:pathLst>
          </a:custGeom>
          <a:gradFill flip="none" rotWithShape="1">
            <a:gsLst>
              <a:gs pos="37000">
                <a:schemeClr val="accent1"/>
              </a:gs>
              <a:gs pos="100000">
                <a:schemeClr val="tx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26">
            <a:extLst>
              <a:ext uri="{FF2B5EF4-FFF2-40B4-BE49-F238E27FC236}">
                <a16:creationId xmlns:a16="http://schemas.microsoft.com/office/drawing/2014/main" id="{27E68C7C-D0BF-4421-A840-E117198F417E}"/>
              </a:ext>
            </a:extLst>
          </p:cNvPr>
          <p:cNvSpPr>
            <a:spLocks/>
          </p:cNvSpPr>
          <p:nvPr/>
        </p:nvSpPr>
        <p:spPr bwMode="auto">
          <a:xfrm>
            <a:off x="-1085799" y="2952680"/>
            <a:ext cx="1500664" cy="1503109"/>
          </a:xfrm>
          <a:custGeom>
            <a:avLst/>
            <a:gdLst>
              <a:gd name="T0" fmla="*/ 450 w 472"/>
              <a:gd name="T1" fmla="*/ 196 h 472"/>
              <a:gd name="T2" fmla="*/ 275 w 472"/>
              <a:gd name="T3" fmla="*/ 450 h 472"/>
              <a:gd name="T4" fmla="*/ 22 w 472"/>
              <a:gd name="T5" fmla="*/ 275 h 472"/>
              <a:gd name="T6" fmla="*/ 197 w 472"/>
              <a:gd name="T7" fmla="*/ 22 h 472"/>
              <a:gd name="T8" fmla="*/ 450 w 472"/>
              <a:gd name="T9" fmla="*/ 196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2" h="472">
                <a:moveTo>
                  <a:pt x="450" y="196"/>
                </a:moveTo>
                <a:cubicBezTo>
                  <a:pt x="472" y="315"/>
                  <a:pt x="394" y="428"/>
                  <a:pt x="275" y="450"/>
                </a:cubicBezTo>
                <a:cubicBezTo>
                  <a:pt x="157" y="472"/>
                  <a:pt x="44" y="393"/>
                  <a:pt x="22" y="275"/>
                </a:cubicBezTo>
                <a:cubicBezTo>
                  <a:pt x="0" y="157"/>
                  <a:pt x="78" y="43"/>
                  <a:pt x="197" y="22"/>
                </a:cubicBezTo>
                <a:cubicBezTo>
                  <a:pt x="315" y="0"/>
                  <a:pt x="428" y="78"/>
                  <a:pt x="450" y="196"/>
                </a:cubicBezTo>
                <a:close/>
              </a:path>
            </a:pathLst>
          </a:custGeom>
          <a:gradFill flip="none" rotWithShape="1">
            <a:gsLst>
              <a:gs pos="37000">
                <a:schemeClr val="tx2"/>
              </a:gs>
              <a:gs pos="10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994C037A-830C-4EBB-8CD9-2C1060D87D37}"/>
              </a:ext>
            </a:extLst>
          </p:cNvPr>
          <p:cNvSpPr>
            <a:spLocks/>
          </p:cNvSpPr>
          <p:nvPr/>
        </p:nvSpPr>
        <p:spPr bwMode="auto">
          <a:xfrm>
            <a:off x="7231398" y="2055704"/>
            <a:ext cx="8791350" cy="8798681"/>
          </a:xfrm>
          <a:custGeom>
            <a:avLst/>
            <a:gdLst>
              <a:gd name="T0" fmla="*/ 2519 w 2765"/>
              <a:gd name="T1" fmla="*/ 937 h 2765"/>
              <a:gd name="T2" fmla="*/ 1828 w 2765"/>
              <a:gd name="T3" fmla="*/ 2519 h 2765"/>
              <a:gd name="T4" fmla="*/ 246 w 2765"/>
              <a:gd name="T5" fmla="*/ 1828 h 2765"/>
              <a:gd name="T6" fmla="*/ 937 w 2765"/>
              <a:gd name="T7" fmla="*/ 246 h 2765"/>
              <a:gd name="T8" fmla="*/ 2519 w 2765"/>
              <a:gd name="T9" fmla="*/ 937 h 2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65" h="2765">
                <a:moveTo>
                  <a:pt x="2519" y="937"/>
                </a:moveTo>
                <a:cubicBezTo>
                  <a:pt x="2765" y="1565"/>
                  <a:pt x="2456" y="2273"/>
                  <a:pt x="1828" y="2519"/>
                </a:cubicBezTo>
                <a:cubicBezTo>
                  <a:pt x="1200" y="2765"/>
                  <a:pt x="492" y="2455"/>
                  <a:pt x="246" y="1828"/>
                </a:cubicBezTo>
                <a:cubicBezTo>
                  <a:pt x="0" y="1200"/>
                  <a:pt x="310" y="492"/>
                  <a:pt x="937" y="246"/>
                </a:cubicBezTo>
                <a:cubicBezTo>
                  <a:pt x="1565" y="0"/>
                  <a:pt x="2273" y="310"/>
                  <a:pt x="2519" y="937"/>
                </a:cubicBezTo>
                <a:close/>
              </a:path>
            </a:pathLst>
          </a:custGeom>
          <a:gradFill flip="none" rotWithShape="1">
            <a:gsLst>
              <a:gs pos="37000">
                <a:schemeClr val="accent1"/>
              </a:gs>
              <a:gs pos="100000">
                <a:schemeClr val="tx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BFB85A45-718D-4DB7-904E-5D6764DF31B1}"/>
              </a:ext>
            </a:extLst>
          </p:cNvPr>
          <p:cNvSpPr>
            <a:spLocks/>
          </p:cNvSpPr>
          <p:nvPr/>
        </p:nvSpPr>
        <p:spPr bwMode="auto">
          <a:xfrm>
            <a:off x="9286869" y="3175092"/>
            <a:ext cx="14363848" cy="14297857"/>
          </a:xfrm>
          <a:custGeom>
            <a:avLst/>
            <a:gdLst>
              <a:gd name="T0" fmla="*/ 3375 w 4517"/>
              <a:gd name="T1" fmla="*/ 2663 h 4493"/>
              <a:gd name="T2" fmla="*/ 4395 w 4517"/>
              <a:gd name="T3" fmla="*/ 1706 h 4493"/>
              <a:gd name="T4" fmla="*/ 3421 w 4517"/>
              <a:gd name="T5" fmla="*/ 320 h 4493"/>
              <a:gd name="T6" fmla="*/ 2269 w 4517"/>
              <a:gd name="T7" fmla="*/ 802 h 4493"/>
              <a:gd name="T8" fmla="*/ 1787 w 4517"/>
              <a:gd name="T9" fmla="*/ 974 h 4493"/>
              <a:gd name="T10" fmla="*/ 1781 w 4517"/>
              <a:gd name="T11" fmla="*/ 972 h 4493"/>
              <a:gd name="T12" fmla="*/ 1463 w 4517"/>
              <a:gd name="T13" fmla="*/ 632 h 4493"/>
              <a:gd name="T14" fmla="*/ 1001 w 4517"/>
              <a:gd name="T15" fmla="*/ 110 h 4493"/>
              <a:gd name="T16" fmla="*/ 153 w 4517"/>
              <a:gd name="T17" fmla="*/ 496 h 4493"/>
              <a:gd name="T18" fmla="*/ 543 w 4517"/>
              <a:gd name="T19" fmla="*/ 1409 h 4493"/>
              <a:gd name="T20" fmla="*/ 1223 w 4517"/>
              <a:gd name="T21" fmla="*/ 1298 h 4493"/>
              <a:gd name="T22" fmla="*/ 1620 w 4517"/>
              <a:gd name="T23" fmla="*/ 1220 h 4493"/>
              <a:gd name="T24" fmla="*/ 1740 w 4517"/>
              <a:gd name="T25" fmla="*/ 1255 h 4493"/>
              <a:gd name="T26" fmla="*/ 2056 w 4517"/>
              <a:gd name="T27" fmla="*/ 1626 h 4493"/>
              <a:gd name="T28" fmla="*/ 2567 w 4517"/>
              <a:gd name="T29" fmla="*/ 2467 h 4493"/>
              <a:gd name="T30" fmla="*/ 2741 w 4517"/>
              <a:gd name="T31" fmla="*/ 2894 h 4493"/>
              <a:gd name="T32" fmla="*/ 2729 w 4517"/>
              <a:gd name="T33" fmla="*/ 2957 h 4493"/>
              <a:gd name="T34" fmla="*/ 2477 w 4517"/>
              <a:gd name="T35" fmla="*/ 3272 h 4493"/>
              <a:gd name="T36" fmla="*/ 2114 w 4517"/>
              <a:gd name="T37" fmla="*/ 3765 h 4493"/>
              <a:gd name="T38" fmla="*/ 2558 w 4517"/>
              <a:gd name="T39" fmla="*/ 4405 h 4493"/>
              <a:gd name="T40" fmla="*/ 3300 w 4517"/>
              <a:gd name="T41" fmla="*/ 3935 h 4493"/>
              <a:gd name="T42" fmla="*/ 3128 w 4517"/>
              <a:gd name="T43" fmla="*/ 3395 h 4493"/>
              <a:gd name="T44" fmla="*/ 3008 w 4517"/>
              <a:gd name="T45" fmla="*/ 3010 h 4493"/>
              <a:gd name="T46" fmla="*/ 3008 w 4517"/>
              <a:gd name="T47" fmla="*/ 3010 h 4493"/>
              <a:gd name="T48" fmla="*/ 3375 w 4517"/>
              <a:gd name="T49" fmla="*/ 2663 h 4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517" h="4493">
                <a:moveTo>
                  <a:pt x="3375" y="2663"/>
                </a:moveTo>
                <a:cubicBezTo>
                  <a:pt x="3873" y="2603"/>
                  <a:pt x="4297" y="2226"/>
                  <a:pt x="4395" y="1706"/>
                </a:cubicBezTo>
                <a:cubicBezTo>
                  <a:pt x="4517" y="1055"/>
                  <a:pt x="4079" y="428"/>
                  <a:pt x="3421" y="320"/>
                </a:cubicBezTo>
                <a:cubicBezTo>
                  <a:pt x="2966" y="246"/>
                  <a:pt x="2524" y="447"/>
                  <a:pt x="2269" y="802"/>
                </a:cubicBezTo>
                <a:cubicBezTo>
                  <a:pt x="2160" y="955"/>
                  <a:pt x="1968" y="1025"/>
                  <a:pt x="1787" y="974"/>
                </a:cubicBezTo>
                <a:cubicBezTo>
                  <a:pt x="1781" y="972"/>
                  <a:pt x="1781" y="972"/>
                  <a:pt x="1781" y="972"/>
                </a:cubicBezTo>
                <a:cubicBezTo>
                  <a:pt x="1620" y="926"/>
                  <a:pt x="1495" y="796"/>
                  <a:pt x="1463" y="632"/>
                </a:cubicBezTo>
                <a:cubicBezTo>
                  <a:pt x="1416" y="397"/>
                  <a:pt x="1248" y="192"/>
                  <a:pt x="1001" y="110"/>
                </a:cubicBezTo>
                <a:cubicBezTo>
                  <a:pt x="663" y="0"/>
                  <a:pt x="291" y="169"/>
                  <a:pt x="153" y="496"/>
                </a:cubicBezTo>
                <a:cubicBezTo>
                  <a:pt x="0" y="858"/>
                  <a:pt x="179" y="1271"/>
                  <a:pt x="543" y="1409"/>
                </a:cubicBezTo>
                <a:cubicBezTo>
                  <a:pt x="781" y="1499"/>
                  <a:pt x="1038" y="1449"/>
                  <a:pt x="1223" y="1298"/>
                </a:cubicBezTo>
                <a:cubicBezTo>
                  <a:pt x="1333" y="1208"/>
                  <a:pt x="1483" y="1181"/>
                  <a:pt x="1620" y="1220"/>
                </a:cubicBezTo>
                <a:cubicBezTo>
                  <a:pt x="1740" y="1255"/>
                  <a:pt x="1740" y="1255"/>
                  <a:pt x="1740" y="1255"/>
                </a:cubicBezTo>
                <a:cubicBezTo>
                  <a:pt x="1911" y="1304"/>
                  <a:pt x="2036" y="1450"/>
                  <a:pt x="2056" y="1626"/>
                </a:cubicBezTo>
                <a:cubicBezTo>
                  <a:pt x="2097" y="1968"/>
                  <a:pt x="2285" y="2276"/>
                  <a:pt x="2567" y="2467"/>
                </a:cubicBezTo>
                <a:cubicBezTo>
                  <a:pt x="2705" y="2561"/>
                  <a:pt x="2772" y="2730"/>
                  <a:pt x="2741" y="2894"/>
                </a:cubicBezTo>
                <a:cubicBezTo>
                  <a:pt x="2729" y="2957"/>
                  <a:pt x="2729" y="2957"/>
                  <a:pt x="2729" y="2957"/>
                </a:cubicBezTo>
                <a:cubicBezTo>
                  <a:pt x="2703" y="3098"/>
                  <a:pt x="2609" y="3217"/>
                  <a:pt x="2477" y="3272"/>
                </a:cubicBezTo>
                <a:cubicBezTo>
                  <a:pt x="2284" y="3354"/>
                  <a:pt x="2137" y="3536"/>
                  <a:pt x="2114" y="3765"/>
                </a:cubicBezTo>
                <a:cubicBezTo>
                  <a:pt x="2084" y="4057"/>
                  <a:pt x="2275" y="4331"/>
                  <a:pt x="2558" y="4405"/>
                </a:cubicBezTo>
                <a:cubicBezTo>
                  <a:pt x="2898" y="4493"/>
                  <a:pt x="3236" y="4274"/>
                  <a:pt x="3300" y="3935"/>
                </a:cubicBezTo>
                <a:cubicBezTo>
                  <a:pt x="3338" y="3730"/>
                  <a:pt x="3267" y="3530"/>
                  <a:pt x="3128" y="3395"/>
                </a:cubicBezTo>
                <a:cubicBezTo>
                  <a:pt x="3026" y="3295"/>
                  <a:pt x="2981" y="3150"/>
                  <a:pt x="3008" y="3010"/>
                </a:cubicBezTo>
                <a:cubicBezTo>
                  <a:pt x="3008" y="3010"/>
                  <a:pt x="3008" y="3010"/>
                  <a:pt x="3008" y="3010"/>
                </a:cubicBezTo>
                <a:cubicBezTo>
                  <a:pt x="3042" y="2827"/>
                  <a:pt x="3190" y="2686"/>
                  <a:pt x="3375" y="2663"/>
                </a:cubicBezTo>
                <a:close/>
              </a:path>
            </a:pathLst>
          </a:custGeom>
          <a:gradFill flip="none" rotWithShape="1">
            <a:gsLst>
              <a:gs pos="37000">
                <a:schemeClr val="accent1"/>
              </a:gs>
              <a:gs pos="100000">
                <a:schemeClr val="tx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56D208-7794-47E2-AA1D-DD66B0AA1F0F}"/>
              </a:ext>
            </a:extLst>
          </p:cNvPr>
          <p:cNvSpPr txBox="1"/>
          <p:nvPr/>
        </p:nvSpPr>
        <p:spPr>
          <a:xfrm>
            <a:off x="9125962" y="7394763"/>
            <a:ext cx="52039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Marketing </a:t>
            </a:r>
            <a:r>
              <a:rPr lang="en-US" sz="3200" b="1" dirty="0" err="1">
                <a:solidFill>
                  <a:srgbClr val="00206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Compartilhado</a:t>
            </a:r>
            <a:endParaRPr lang="en-US" sz="3200" b="1" dirty="0">
              <a:solidFill>
                <a:srgbClr val="002060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CEEC1C2-605C-4626-AA3B-BF2987D9BA99}"/>
              </a:ext>
            </a:extLst>
          </p:cNvPr>
          <p:cNvSpPr>
            <a:spLocks/>
          </p:cNvSpPr>
          <p:nvPr/>
        </p:nvSpPr>
        <p:spPr bwMode="auto">
          <a:xfrm>
            <a:off x="2828994" y="10974146"/>
            <a:ext cx="5907338" cy="5912226"/>
          </a:xfrm>
          <a:custGeom>
            <a:avLst/>
            <a:gdLst>
              <a:gd name="T0" fmla="*/ 1772 w 1858"/>
              <a:gd name="T1" fmla="*/ 774 h 1858"/>
              <a:gd name="T2" fmla="*/ 1084 w 1858"/>
              <a:gd name="T3" fmla="*/ 1772 h 1858"/>
              <a:gd name="T4" fmla="*/ 86 w 1858"/>
              <a:gd name="T5" fmla="*/ 1084 h 1858"/>
              <a:gd name="T6" fmla="*/ 774 w 1858"/>
              <a:gd name="T7" fmla="*/ 86 h 1858"/>
              <a:gd name="T8" fmla="*/ 1772 w 1858"/>
              <a:gd name="T9" fmla="*/ 774 h 18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58" h="1858">
                <a:moveTo>
                  <a:pt x="1772" y="774"/>
                </a:moveTo>
                <a:cubicBezTo>
                  <a:pt x="1858" y="1239"/>
                  <a:pt x="1550" y="1686"/>
                  <a:pt x="1084" y="1772"/>
                </a:cubicBezTo>
                <a:cubicBezTo>
                  <a:pt x="619" y="1858"/>
                  <a:pt x="172" y="1550"/>
                  <a:pt x="86" y="1084"/>
                </a:cubicBezTo>
                <a:cubicBezTo>
                  <a:pt x="0" y="618"/>
                  <a:pt x="308" y="171"/>
                  <a:pt x="774" y="86"/>
                </a:cubicBezTo>
                <a:cubicBezTo>
                  <a:pt x="1239" y="0"/>
                  <a:pt x="1686" y="308"/>
                  <a:pt x="1772" y="774"/>
                </a:cubicBezTo>
                <a:close/>
              </a:path>
            </a:pathLst>
          </a:custGeom>
          <a:gradFill flip="none" rotWithShape="1">
            <a:gsLst>
              <a:gs pos="37000">
                <a:schemeClr val="accent1"/>
              </a:gs>
              <a:gs pos="100000">
                <a:schemeClr val="tx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7F12460F-38BF-49B1-9E3E-A174FDABEBF4}"/>
              </a:ext>
            </a:extLst>
          </p:cNvPr>
          <p:cNvSpPr>
            <a:spLocks/>
          </p:cNvSpPr>
          <p:nvPr/>
        </p:nvSpPr>
        <p:spPr bwMode="auto">
          <a:xfrm>
            <a:off x="1795602" y="624696"/>
            <a:ext cx="6503693" cy="6503693"/>
          </a:xfrm>
          <a:custGeom>
            <a:avLst/>
            <a:gdLst>
              <a:gd name="T0" fmla="*/ 1969 w 2045"/>
              <a:gd name="T1" fmla="*/ 884 h 2044"/>
              <a:gd name="T2" fmla="*/ 1160 w 2045"/>
              <a:gd name="T3" fmla="*/ 1968 h 2044"/>
              <a:gd name="T4" fmla="*/ 76 w 2045"/>
              <a:gd name="T5" fmla="*/ 1160 h 2044"/>
              <a:gd name="T6" fmla="*/ 884 w 2045"/>
              <a:gd name="T7" fmla="*/ 76 h 2044"/>
              <a:gd name="T8" fmla="*/ 1969 w 2045"/>
              <a:gd name="T9" fmla="*/ 884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45" h="2044">
                <a:moveTo>
                  <a:pt x="1969" y="884"/>
                </a:moveTo>
                <a:cubicBezTo>
                  <a:pt x="2045" y="1407"/>
                  <a:pt x="1683" y="1892"/>
                  <a:pt x="1160" y="1968"/>
                </a:cubicBezTo>
                <a:cubicBezTo>
                  <a:pt x="638" y="2044"/>
                  <a:pt x="152" y="1683"/>
                  <a:pt x="76" y="1160"/>
                </a:cubicBezTo>
                <a:cubicBezTo>
                  <a:pt x="0" y="637"/>
                  <a:pt x="362" y="152"/>
                  <a:pt x="884" y="76"/>
                </a:cubicBezTo>
                <a:cubicBezTo>
                  <a:pt x="1407" y="0"/>
                  <a:pt x="1892" y="361"/>
                  <a:pt x="1969" y="884"/>
                </a:cubicBezTo>
                <a:close/>
              </a:path>
            </a:pathLst>
          </a:custGeom>
          <a:gradFill flip="none" rotWithShape="1">
            <a:gsLst>
              <a:gs pos="37000">
                <a:schemeClr val="accent1"/>
              </a:gs>
              <a:gs pos="100000">
                <a:schemeClr val="tx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9">
            <a:extLst>
              <a:ext uri="{FF2B5EF4-FFF2-40B4-BE49-F238E27FC236}">
                <a16:creationId xmlns:a16="http://schemas.microsoft.com/office/drawing/2014/main" id="{8EB3057D-63A5-422B-A9B1-35ACBBCD5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4599" y="10255585"/>
            <a:ext cx="6188406" cy="6193294"/>
          </a:xfrm>
          <a:prstGeom prst="ellipse">
            <a:avLst/>
          </a:prstGeom>
          <a:gradFill flip="none" rotWithShape="1">
            <a:gsLst>
              <a:gs pos="37000">
                <a:schemeClr val="accent1"/>
              </a:gs>
              <a:gs pos="100000">
                <a:schemeClr val="tx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16331DCD-84A0-43A8-89FF-E208B21C06D0}"/>
              </a:ext>
            </a:extLst>
          </p:cNvPr>
          <p:cNvSpPr>
            <a:spLocks/>
          </p:cNvSpPr>
          <p:nvPr/>
        </p:nvSpPr>
        <p:spPr bwMode="auto">
          <a:xfrm>
            <a:off x="-10477169" y="3414612"/>
            <a:ext cx="15285265" cy="14058337"/>
          </a:xfrm>
          <a:custGeom>
            <a:avLst/>
            <a:gdLst>
              <a:gd name="T0" fmla="*/ 1722 w 4807"/>
              <a:gd name="T1" fmla="*/ 3019 h 4418"/>
              <a:gd name="T2" fmla="*/ 2492 w 4807"/>
              <a:gd name="T3" fmla="*/ 4187 h 4418"/>
              <a:gd name="T4" fmla="*/ 4023 w 4807"/>
              <a:gd name="T5" fmla="*/ 3463 h 4418"/>
              <a:gd name="T6" fmla="*/ 3744 w 4807"/>
              <a:gd name="T7" fmla="*/ 2246 h 4418"/>
              <a:gd name="T8" fmla="*/ 3656 w 4807"/>
              <a:gd name="T9" fmla="*/ 1742 h 4418"/>
              <a:gd name="T10" fmla="*/ 3659 w 4807"/>
              <a:gd name="T11" fmla="*/ 1736 h 4418"/>
              <a:gd name="T12" fmla="*/ 4048 w 4807"/>
              <a:gd name="T13" fmla="*/ 1480 h 4418"/>
              <a:gd name="T14" fmla="*/ 4641 w 4807"/>
              <a:gd name="T15" fmla="*/ 1114 h 4418"/>
              <a:gd name="T16" fmla="*/ 4405 w 4807"/>
              <a:gd name="T17" fmla="*/ 212 h 4418"/>
              <a:gd name="T18" fmla="*/ 3439 w 4807"/>
              <a:gd name="T19" fmla="*/ 442 h 4418"/>
              <a:gd name="T20" fmla="*/ 3432 w 4807"/>
              <a:gd name="T21" fmla="*/ 1130 h 4418"/>
              <a:gd name="T22" fmla="*/ 3441 w 4807"/>
              <a:gd name="T23" fmla="*/ 1536 h 4418"/>
              <a:gd name="T24" fmla="*/ 3387 w 4807"/>
              <a:gd name="T25" fmla="*/ 1648 h 4418"/>
              <a:gd name="T26" fmla="*/ 2967 w 4807"/>
              <a:gd name="T27" fmla="*/ 1896 h 4418"/>
              <a:gd name="T28" fmla="*/ 2052 w 4807"/>
              <a:gd name="T29" fmla="*/ 2257 h 4418"/>
              <a:gd name="T30" fmla="*/ 1602 w 4807"/>
              <a:gd name="T31" fmla="*/ 2356 h 4418"/>
              <a:gd name="T32" fmla="*/ 1542 w 4807"/>
              <a:gd name="T33" fmla="*/ 2334 h 4418"/>
              <a:gd name="T34" fmla="*/ 1274 w 4807"/>
              <a:gd name="T35" fmla="*/ 2031 h 4418"/>
              <a:gd name="T36" fmla="*/ 850 w 4807"/>
              <a:gd name="T37" fmla="*/ 1590 h 4418"/>
              <a:gd name="T38" fmla="*/ 144 w 4807"/>
              <a:gd name="T39" fmla="*/ 1919 h 4418"/>
              <a:gd name="T40" fmla="*/ 481 w 4807"/>
              <a:gd name="T41" fmla="*/ 2730 h 4418"/>
              <a:gd name="T42" fmla="*/ 1043 w 4807"/>
              <a:gd name="T43" fmla="*/ 2653 h 4418"/>
              <a:gd name="T44" fmla="*/ 1442 w 4807"/>
              <a:gd name="T45" fmla="*/ 2599 h 4418"/>
              <a:gd name="T46" fmla="*/ 1442 w 4807"/>
              <a:gd name="T47" fmla="*/ 2599 h 4418"/>
              <a:gd name="T48" fmla="*/ 1722 w 4807"/>
              <a:gd name="T49" fmla="*/ 3019 h 4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807" h="4418">
                <a:moveTo>
                  <a:pt x="1722" y="3019"/>
                </a:moveTo>
                <a:cubicBezTo>
                  <a:pt x="1697" y="3521"/>
                  <a:pt x="1996" y="4003"/>
                  <a:pt x="2492" y="4187"/>
                </a:cubicBezTo>
                <a:cubicBezTo>
                  <a:pt x="3113" y="4418"/>
                  <a:pt x="3805" y="4094"/>
                  <a:pt x="4023" y="3463"/>
                </a:cubicBezTo>
                <a:cubicBezTo>
                  <a:pt x="4173" y="3027"/>
                  <a:pt x="4050" y="2557"/>
                  <a:pt x="3744" y="2246"/>
                </a:cubicBezTo>
                <a:cubicBezTo>
                  <a:pt x="3612" y="2112"/>
                  <a:pt x="3575" y="1911"/>
                  <a:pt x="3656" y="1742"/>
                </a:cubicBezTo>
                <a:cubicBezTo>
                  <a:pt x="3659" y="1736"/>
                  <a:pt x="3659" y="1736"/>
                  <a:pt x="3659" y="1736"/>
                </a:cubicBezTo>
                <a:cubicBezTo>
                  <a:pt x="3732" y="1586"/>
                  <a:pt x="3881" y="1484"/>
                  <a:pt x="4048" y="1480"/>
                </a:cubicBezTo>
                <a:cubicBezTo>
                  <a:pt x="4288" y="1474"/>
                  <a:pt x="4519" y="1343"/>
                  <a:pt x="4641" y="1114"/>
                </a:cubicBezTo>
                <a:cubicBezTo>
                  <a:pt x="4807" y="800"/>
                  <a:pt x="4704" y="404"/>
                  <a:pt x="4405" y="212"/>
                </a:cubicBezTo>
                <a:cubicBezTo>
                  <a:pt x="4074" y="0"/>
                  <a:pt x="3636" y="106"/>
                  <a:pt x="3439" y="442"/>
                </a:cubicBezTo>
                <a:cubicBezTo>
                  <a:pt x="3309" y="661"/>
                  <a:pt x="3315" y="923"/>
                  <a:pt x="3432" y="1130"/>
                </a:cubicBezTo>
                <a:cubicBezTo>
                  <a:pt x="3502" y="1255"/>
                  <a:pt x="3504" y="1407"/>
                  <a:pt x="3441" y="1536"/>
                </a:cubicBezTo>
                <a:cubicBezTo>
                  <a:pt x="3387" y="1648"/>
                  <a:pt x="3387" y="1648"/>
                  <a:pt x="3387" y="1648"/>
                </a:cubicBezTo>
                <a:cubicBezTo>
                  <a:pt x="3310" y="1808"/>
                  <a:pt x="3145" y="1906"/>
                  <a:pt x="2967" y="1896"/>
                </a:cubicBezTo>
                <a:cubicBezTo>
                  <a:pt x="2623" y="1878"/>
                  <a:pt x="2289" y="2012"/>
                  <a:pt x="2052" y="2257"/>
                </a:cubicBezTo>
                <a:cubicBezTo>
                  <a:pt x="1936" y="2377"/>
                  <a:pt x="1758" y="2414"/>
                  <a:pt x="1602" y="2356"/>
                </a:cubicBezTo>
                <a:cubicBezTo>
                  <a:pt x="1542" y="2334"/>
                  <a:pt x="1542" y="2334"/>
                  <a:pt x="1542" y="2334"/>
                </a:cubicBezTo>
                <a:cubicBezTo>
                  <a:pt x="1408" y="2284"/>
                  <a:pt x="1307" y="2171"/>
                  <a:pt x="1274" y="2031"/>
                </a:cubicBezTo>
                <a:cubicBezTo>
                  <a:pt x="1226" y="1827"/>
                  <a:pt x="1072" y="1652"/>
                  <a:pt x="850" y="1590"/>
                </a:cubicBezTo>
                <a:cubicBezTo>
                  <a:pt x="568" y="1511"/>
                  <a:pt x="265" y="1653"/>
                  <a:pt x="144" y="1919"/>
                </a:cubicBezTo>
                <a:cubicBezTo>
                  <a:pt x="0" y="2239"/>
                  <a:pt x="158" y="2610"/>
                  <a:pt x="481" y="2730"/>
                </a:cubicBezTo>
                <a:cubicBezTo>
                  <a:pt x="677" y="2802"/>
                  <a:pt x="886" y="2767"/>
                  <a:pt x="1043" y="2653"/>
                </a:cubicBezTo>
                <a:cubicBezTo>
                  <a:pt x="1158" y="2569"/>
                  <a:pt x="1309" y="2549"/>
                  <a:pt x="1442" y="2599"/>
                </a:cubicBezTo>
                <a:cubicBezTo>
                  <a:pt x="1442" y="2599"/>
                  <a:pt x="1442" y="2599"/>
                  <a:pt x="1442" y="2599"/>
                </a:cubicBezTo>
                <a:cubicBezTo>
                  <a:pt x="1617" y="2664"/>
                  <a:pt x="1731" y="2833"/>
                  <a:pt x="1722" y="3019"/>
                </a:cubicBezTo>
                <a:close/>
              </a:path>
            </a:pathLst>
          </a:custGeom>
          <a:gradFill flip="none" rotWithShape="1">
            <a:gsLst>
              <a:gs pos="37000">
                <a:schemeClr val="tx2"/>
              </a:gs>
              <a:gs pos="10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  <a:softEdge rad="3429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E925BAB4-6261-48E5-AB4B-61FDBA09CA30}"/>
              </a:ext>
            </a:extLst>
          </p:cNvPr>
          <p:cNvSpPr>
            <a:spLocks/>
          </p:cNvSpPr>
          <p:nvPr/>
        </p:nvSpPr>
        <p:spPr bwMode="auto">
          <a:xfrm>
            <a:off x="8416777" y="-4242686"/>
            <a:ext cx="13261568" cy="8918442"/>
          </a:xfrm>
          <a:custGeom>
            <a:avLst/>
            <a:gdLst>
              <a:gd name="T0" fmla="*/ 3766 w 4171"/>
              <a:gd name="T1" fmla="*/ 1443 h 2802"/>
              <a:gd name="T2" fmla="*/ 2971 w 4171"/>
              <a:gd name="T3" fmla="*/ 1505 h 2802"/>
              <a:gd name="T4" fmla="*/ 2583 w 4171"/>
              <a:gd name="T5" fmla="*/ 1577 h 2802"/>
              <a:gd name="T6" fmla="*/ 2577 w 4171"/>
              <a:gd name="T7" fmla="*/ 1574 h 2802"/>
              <a:gd name="T8" fmla="*/ 2326 w 4171"/>
              <a:gd name="T9" fmla="*/ 1215 h 2802"/>
              <a:gd name="T10" fmla="*/ 1575 w 4171"/>
              <a:gd name="T11" fmla="*/ 172 h 2802"/>
              <a:gd name="T12" fmla="*/ 246 w 4171"/>
              <a:gd name="T13" fmla="*/ 774 h 2802"/>
              <a:gd name="T14" fmla="*/ 860 w 4171"/>
              <a:gd name="T15" fmla="*/ 2219 h 2802"/>
              <a:gd name="T16" fmla="*/ 2061 w 4171"/>
              <a:gd name="T17" fmla="*/ 1915 h 2802"/>
              <a:gd name="T18" fmla="*/ 2487 w 4171"/>
              <a:gd name="T19" fmla="*/ 1804 h 2802"/>
              <a:gd name="T20" fmla="*/ 2496 w 4171"/>
              <a:gd name="T21" fmla="*/ 1807 h 2802"/>
              <a:gd name="T22" fmla="*/ 2739 w 4171"/>
              <a:gd name="T23" fmla="*/ 2108 h 2802"/>
              <a:gd name="T24" fmla="*/ 3077 w 4171"/>
              <a:gd name="T25" fmla="*/ 2610 h 2802"/>
              <a:gd name="T26" fmla="*/ 4023 w 4171"/>
              <a:gd name="T27" fmla="*/ 2311 h 2802"/>
              <a:gd name="T28" fmla="*/ 3766 w 4171"/>
              <a:gd name="T29" fmla="*/ 1443 h 28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171" h="2802">
                <a:moveTo>
                  <a:pt x="3766" y="1443"/>
                </a:moveTo>
                <a:cubicBezTo>
                  <a:pt x="3508" y="1284"/>
                  <a:pt x="3188" y="1320"/>
                  <a:pt x="2971" y="1505"/>
                </a:cubicBezTo>
                <a:cubicBezTo>
                  <a:pt x="2863" y="1597"/>
                  <a:pt x="2716" y="1627"/>
                  <a:pt x="2583" y="1577"/>
                </a:cubicBezTo>
                <a:cubicBezTo>
                  <a:pt x="2577" y="1574"/>
                  <a:pt x="2577" y="1574"/>
                  <a:pt x="2577" y="1574"/>
                </a:cubicBezTo>
                <a:cubicBezTo>
                  <a:pt x="2427" y="1518"/>
                  <a:pt x="2325" y="1375"/>
                  <a:pt x="2326" y="1215"/>
                </a:cubicBezTo>
                <a:cubicBezTo>
                  <a:pt x="2331" y="756"/>
                  <a:pt x="2042" y="323"/>
                  <a:pt x="1575" y="172"/>
                </a:cubicBezTo>
                <a:cubicBezTo>
                  <a:pt x="1046" y="0"/>
                  <a:pt x="466" y="263"/>
                  <a:pt x="246" y="774"/>
                </a:cubicBezTo>
                <a:cubicBezTo>
                  <a:pt x="0" y="1346"/>
                  <a:pt x="283" y="2002"/>
                  <a:pt x="860" y="2219"/>
                </a:cubicBezTo>
                <a:cubicBezTo>
                  <a:pt x="1297" y="2383"/>
                  <a:pt x="1773" y="2248"/>
                  <a:pt x="2061" y="1915"/>
                </a:cubicBezTo>
                <a:cubicBezTo>
                  <a:pt x="2167" y="1793"/>
                  <a:pt x="2336" y="1747"/>
                  <a:pt x="2487" y="1804"/>
                </a:cubicBezTo>
                <a:cubicBezTo>
                  <a:pt x="2496" y="1807"/>
                  <a:pt x="2496" y="1807"/>
                  <a:pt x="2496" y="1807"/>
                </a:cubicBezTo>
                <a:cubicBezTo>
                  <a:pt x="2625" y="1856"/>
                  <a:pt x="2721" y="1971"/>
                  <a:pt x="2739" y="2108"/>
                </a:cubicBezTo>
                <a:cubicBezTo>
                  <a:pt x="2766" y="2312"/>
                  <a:pt x="2885" y="2501"/>
                  <a:pt x="3077" y="2610"/>
                </a:cubicBezTo>
                <a:cubicBezTo>
                  <a:pt x="3417" y="2802"/>
                  <a:pt x="3852" y="2669"/>
                  <a:pt x="4023" y="2311"/>
                </a:cubicBezTo>
                <a:cubicBezTo>
                  <a:pt x="4171" y="2001"/>
                  <a:pt x="4059" y="1623"/>
                  <a:pt x="3766" y="1443"/>
                </a:cubicBezTo>
                <a:close/>
              </a:path>
            </a:pathLst>
          </a:custGeom>
          <a:gradFill flip="none" rotWithShape="1">
            <a:gsLst>
              <a:gs pos="37000">
                <a:schemeClr val="tx2"/>
              </a:gs>
              <a:gs pos="10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F46304B5-5510-4E85-A134-59AA6D832EB1}"/>
              </a:ext>
            </a:extLst>
          </p:cNvPr>
          <p:cNvSpPr>
            <a:spLocks/>
          </p:cNvSpPr>
          <p:nvPr/>
        </p:nvSpPr>
        <p:spPr bwMode="auto">
          <a:xfrm>
            <a:off x="21240855" y="4939716"/>
            <a:ext cx="3367940" cy="5987991"/>
          </a:xfrm>
          <a:custGeom>
            <a:avLst/>
            <a:gdLst>
              <a:gd name="T0" fmla="*/ 996 w 1059"/>
              <a:gd name="T1" fmla="*/ 1576 h 1882"/>
              <a:gd name="T2" fmla="*/ 795 w 1059"/>
              <a:gd name="T3" fmla="*/ 1273 h 1882"/>
              <a:gd name="T4" fmla="*/ 680 w 1059"/>
              <a:gd name="T5" fmla="*/ 1134 h 1882"/>
              <a:gd name="T6" fmla="*/ 680 w 1059"/>
              <a:gd name="T7" fmla="*/ 1131 h 1882"/>
              <a:gd name="T8" fmla="*/ 767 w 1059"/>
              <a:gd name="T9" fmla="*/ 952 h 1882"/>
              <a:gd name="T10" fmla="*/ 1016 w 1059"/>
              <a:gd name="T11" fmla="*/ 421 h 1882"/>
              <a:gd name="T12" fmla="*/ 481 w 1059"/>
              <a:gd name="T13" fmla="*/ 25 h 1882"/>
              <a:gd name="T14" fmla="*/ 42 w 1059"/>
              <a:gd name="T15" fmla="*/ 590 h 1882"/>
              <a:gd name="T16" fmla="*/ 430 w 1059"/>
              <a:gd name="T17" fmla="*/ 1001 h 1882"/>
              <a:gd name="T18" fmla="*/ 568 w 1059"/>
              <a:gd name="T19" fmla="*/ 1146 h 1882"/>
              <a:gd name="T20" fmla="*/ 569 w 1059"/>
              <a:gd name="T21" fmla="*/ 1151 h 1882"/>
              <a:gd name="T22" fmla="*/ 503 w 1059"/>
              <a:gd name="T23" fmla="*/ 1314 h 1882"/>
              <a:gd name="T24" fmla="*/ 378 w 1059"/>
              <a:gd name="T25" fmla="*/ 1560 h 1882"/>
              <a:gd name="T26" fmla="*/ 707 w 1059"/>
              <a:gd name="T27" fmla="*/ 1870 h 1882"/>
              <a:gd name="T28" fmla="*/ 996 w 1059"/>
              <a:gd name="T29" fmla="*/ 1576 h 18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59" h="1882">
                <a:moveTo>
                  <a:pt x="996" y="1576"/>
                </a:moveTo>
                <a:cubicBezTo>
                  <a:pt x="1002" y="1437"/>
                  <a:pt x="916" y="1318"/>
                  <a:pt x="795" y="1273"/>
                </a:cubicBezTo>
                <a:cubicBezTo>
                  <a:pt x="734" y="1250"/>
                  <a:pt x="690" y="1198"/>
                  <a:pt x="680" y="1134"/>
                </a:cubicBezTo>
                <a:cubicBezTo>
                  <a:pt x="680" y="1131"/>
                  <a:pt x="680" y="1131"/>
                  <a:pt x="680" y="1131"/>
                </a:cubicBezTo>
                <a:cubicBezTo>
                  <a:pt x="669" y="1059"/>
                  <a:pt x="703" y="986"/>
                  <a:pt x="767" y="952"/>
                </a:cubicBezTo>
                <a:cubicBezTo>
                  <a:pt x="951" y="852"/>
                  <a:pt x="1059" y="640"/>
                  <a:pt x="1016" y="421"/>
                </a:cubicBezTo>
                <a:cubicBezTo>
                  <a:pt x="967" y="172"/>
                  <a:pt x="733" y="0"/>
                  <a:pt x="481" y="25"/>
                </a:cubicBezTo>
                <a:cubicBezTo>
                  <a:pt x="198" y="54"/>
                  <a:pt x="0" y="313"/>
                  <a:pt x="42" y="590"/>
                </a:cubicBezTo>
                <a:cubicBezTo>
                  <a:pt x="73" y="801"/>
                  <a:pt x="233" y="960"/>
                  <a:pt x="430" y="1001"/>
                </a:cubicBezTo>
                <a:cubicBezTo>
                  <a:pt x="502" y="1016"/>
                  <a:pt x="557" y="1074"/>
                  <a:pt x="568" y="1146"/>
                </a:cubicBezTo>
                <a:cubicBezTo>
                  <a:pt x="569" y="1151"/>
                  <a:pt x="569" y="1151"/>
                  <a:pt x="569" y="1151"/>
                </a:cubicBezTo>
                <a:cubicBezTo>
                  <a:pt x="578" y="1213"/>
                  <a:pt x="554" y="1277"/>
                  <a:pt x="503" y="1314"/>
                </a:cubicBezTo>
                <a:cubicBezTo>
                  <a:pt x="428" y="1370"/>
                  <a:pt x="379" y="1459"/>
                  <a:pt x="378" y="1560"/>
                </a:cubicBezTo>
                <a:cubicBezTo>
                  <a:pt x="377" y="1738"/>
                  <a:pt x="527" y="1882"/>
                  <a:pt x="707" y="1870"/>
                </a:cubicBezTo>
                <a:cubicBezTo>
                  <a:pt x="863" y="1861"/>
                  <a:pt x="989" y="1732"/>
                  <a:pt x="996" y="1576"/>
                </a:cubicBezTo>
                <a:close/>
              </a:path>
            </a:pathLst>
          </a:custGeom>
          <a:gradFill flip="none" rotWithShape="1">
            <a:gsLst>
              <a:gs pos="37000">
                <a:schemeClr val="accent1"/>
              </a:gs>
              <a:gs pos="100000">
                <a:schemeClr val="tx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8873FDD2-246F-4E1E-AE47-6386DE04AE3A}"/>
              </a:ext>
            </a:extLst>
          </p:cNvPr>
          <p:cNvSpPr>
            <a:spLocks/>
          </p:cNvSpPr>
          <p:nvPr/>
        </p:nvSpPr>
        <p:spPr bwMode="auto">
          <a:xfrm>
            <a:off x="19119395" y="-3648774"/>
            <a:ext cx="8045905" cy="8050793"/>
          </a:xfrm>
          <a:custGeom>
            <a:avLst/>
            <a:gdLst>
              <a:gd name="T0" fmla="*/ 2413 w 2530"/>
              <a:gd name="T1" fmla="*/ 1053 h 2530"/>
              <a:gd name="T2" fmla="*/ 1477 w 2530"/>
              <a:gd name="T3" fmla="*/ 2413 h 2530"/>
              <a:gd name="T4" fmla="*/ 117 w 2530"/>
              <a:gd name="T5" fmla="*/ 1476 h 2530"/>
              <a:gd name="T6" fmla="*/ 1054 w 2530"/>
              <a:gd name="T7" fmla="*/ 117 h 2530"/>
              <a:gd name="T8" fmla="*/ 2413 w 2530"/>
              <a:gd name="T9" fmla="*/ 1053 h 2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30" h="2530">
                <a:moveTo>
                  <a:pt x="2413" y="1053"/>
                </a:moveTo>
                <a:cubicBezTo>
                  <a:pt x="2530" y="1687"/>
                  <a:pt x="2111" y="2296"/>
                  <a:pt x="1477" y="2413"/>
                </a:cubicBezTo>
                <a:cubicBezTo>
                  <a:pt x="843" y="2530"/>
                  <a:pt x="234" y="2110"/>
                  <a:pt x="117" y="1476"/>
                </a:cubicBezTo>
                <a:cubicBezTo>
                  <a:pt x="0" y="842"/>
                  <a:pt x="420" y="233"/>
                  <a:pt x="1054" y="117"/>
                </a:cubicBezTo>
                <a:cubicBezTo>
                  <a:pt x="1688" y="0"/>
                  <a:pt x="2297" y="419"/>
                  <a:pt x="2413" y="1053"/>
                </a:cubicBezTo>
                <a:close/>
              </a:path>
            </a:pathLst>
          </a:custGeom>
          <a:gradFill flip="none" rotWithShape="1">
            <a:gsLst>
              <a:gs pos="37000">
                <a:schemeClr val="accent1"/>
              </a:gs>
              <a:gs pos="100000">
                <a:schemeClr val="tx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  <a:softEdge rad="3175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20">
            <a:extLst>
              <a:ext uri="{FF2B5EF4-FFF2-40B4-BE49-F238E27FC236}">
                <a16:creationId xmlns:a16="http://schemas.microsoft.com/office/drawing/2014/main" id="{616702FA-5DE7-4F95-A560-64F632EA24E2}"/>
              </a:ext>
            </a:extLst>
          </p:cNvPr>
          <p:cNvSpPr>
            <a:spLocks/>
          </p:cNvSpPr>
          <p:nvPr/>
        </p:nvSpPr>
        <p:spPr bwMode="auto">
          <a:xfrm>
            <a:off x="3386865" y="268789"/>
            <a:ext cx="1925934" cy="1928378"/>
          </a:xfrm>
          <a:custGeom>
            <a:avLst/>
            <a:gdLst>
              <a:gd name="T0" fmla="*/ 578 w 606"/>
              <a:gd name="T1" fmla="*/ 252 h 606"/>
              <a:gd name="T2" fmla="*/ 354 w 606"/>
              <a:gd name="T3" fmla="*/ 578 h 606"/>
              <a:gd name="T4" fmla="*/ 28 w 606"/>
              <a:gd name="T5" fmla="*/ 354 h 606"/>
              <a:gd name="T6" fmla="*/ 252 w 606"/>
              <a:gd name="T7" fmla="*/ 28 h 606"/>
              <a:gd name="T8" fmla="*/ 578 w 606"/>
              <a:gd name="T9" fmla="*/ 252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" h="606">
                <a:moveTo>
                  <a:pt x="578" y="252"/>
                </a:moveTo>
                <a:cubicBezTo>
                  <a:pt x="606" y="404"/>
                  <a:pt x="506" y="550"/>
                  <a:pt x="354" y="578"/>
                </a:cubicBezTo>
                <a:cubicBezTo>
                  <a:pt x="202" y="606"/>
                  <a:pt x="56" y="506"/>
                  <a:pt x="28" y="354"/>
                </a:cubicBezTo>
                <a:cubicBezTo>
                  <a:pt x="0" y="202"/>
                  <a:pt x="100" y="56"/>
                  <a:pt x="252" y="28"/>
                </a:cubicBezTo>
                <a:cubicBezTo>
                  <a:pt x="404" y="0"/>
                  <a:pt x="550" y="100"/>
                  <a:pt x="578" y="252"/>
                </a:cubicBezTo>
                <a:close/>
              </a:path>
            </a:pathLst>
          </a:custGeom>
          <a:gradFill flip="none" rotWithShape="1">
            <a:gsLst>
              <a:gs pos="37000">
                <a:schemeClr val="tx2"/>
              </a:gs>
              <a:gs pos="10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22">
            <a:extLst>
              <a:ext uri="{FF2B5EF4-FFF2-40B4-BE49-F238E27FC236}">
                <a16:creationId xmlns:a16="http://schemas.microsoft.com/office/drawing/2014/main" id="{D5E993C8-45A8-4485-9309-F188D3B39932}"/>
              </a:ext>
            </a:extLst>
          </p:cNvPr>
          <p:cNvSpPr>
            <a:spLocks/>
          </p:cNvSpPr>
          <p:nvPr/>
        </p:nvSpPr>
        <p:spPr bwMode="auto">
          <a:xfrm>
            <a:off x="17129915" y="-1419775"/>
            <a:ext cx="2197227" cy="2199670"/>
          </a:xfrm>
          <a:custGeom>
            <a:avLst/>
            <a:gdLst>
              <a:gd name="T0" fmla="*/ 659 w 691"/>
              <a:gd name="T1" fmla="*/ 288 h 691"/>
              <a:gd name="T2" fmla="*/ 403 w 691"/>
              <a:gd name="T3" fmla="*/ 659 h 691"/>
              <a:gd name="T4" fmla="*/ 32 w 691"/>
              <a:gd name="T5" fmla="*/ 403 h 691"/>
              <a:gd name="T6" fmla="*/ 288 w 691"/>
              <a:gd name="T7" fmla="*/ 32 h 691"/>
              <a:gd name="T8" fmla="*/ 659 w 691"/>
              <a:gd name="T9" fmla="*/ 288 h 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1" h="691">
                <a:moveTo>
                  <a:pt x="659" y="288"/>
                </a:moveTo>
                <a:cubicBezTo>
                  <a:pt x="691" y="461"/>
                  <a:pt x="577" y="627"/>
                  <a:pt x="403" y="659"/>
                </a:cubicBezTo>
                <a:cubicBezTo>
                  <a:pt x="230" y="691"/>
                  <a:pt x="64" y="577"/>
                  <a:pt x="32" y="403"/>
                </a:cubicBezTo>
                <a:cubicBezTo>
                  <a:pt x="0" y="230"/>
                  <a:pt x="114" y="64"/>
                  <a:pt x="288" y="32"/>
                </a:cubicBezTo>
                <a:cubicBezTo>
                  <a:pt x="461" y="0"/>
                  <a:pt x="627" y="114"/>
                  <a:pt x="659" y="288"/>
                </a:cubicBezTo>
                <a:close/>
              </a:path>
            </a:pathLst>
          </a:custGeom>
          <a:gradFill flip="none" rotWithShape="1">
            <a:gsLst>
              <a:gs pos="37000">
                <a:schemeClr val="accent1"/>
              </a:gs>
              <a:gs pos="100000">
                <a:schemeClr val="tx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28">
            <a:extLst>
              <a:ext uri="{FF2B5EF4-FFF2-40B4-BE49-F238E27FC236}">
                <a16:creationId xmlns:a16="http://schemas.microsoft.com/office/drawing/2014/main" id="{F81DF378-E919-4381-9659-B636948EA96E}"/>
              </a:ext>
            </a:extLst>
          </p:cNvPr>
          <p:cNvSpPr>
            <a:spLocks/>
          </p:cNvSpPr>
          <p:nvPr/>
        </p:nvSpPr>
        <p:spPr bwMode="auto">
          <a:xfrm>
            <a:off x="4253780" y="-2786015"/>
            <a:ext cx="5213219" cy="5213219"/>
          </a:xfrm>
          <a:custGeom>
            <a:avLst/>
            <a:gdLst>
              <a:gd name="T0" fmla="*/ 377 w 1639"/>
              <a:gd name="T1" fmla="*/ 245 h 1639"/>
              <a:gd name="T2" fmla="*/ 1394 w 1639"/>
              <a:gd name="T3" fmla="*/ 377 h 1639"/>
              <a:gd name="T4" fmla="*/ 1262 w 1639"/>
              <a:gd name="T5" fmla="*/ 1394 h 1639"/>
              <a:gd name="T6" fmla="*/ 245 w 1639"/>
              <a:gd name="T7" fmla="*/ 1262 h 1639"/>
              <a:gd name="T8" fmla="*/ 377 w 1639"/>
              <a:gd name="T9" fmla="*/ 245 h 1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9" h="1639">
                <a:moveTo>
                  <a:pt x="377" y="245"/>
                </a:moveTo>
                <a:cubicBezTo>
                  <a:pt x="694" y="0"/>
                  <a:pt x="1150" y="59"/>
                  <a:pt x="1394" y="377"/>
                </a:cubicBezTo>
                <a:cubicBezTo>
                  <a:pt x="1639" y="694"/>
                  <a:pt x="1580" y="1150"/>
                  <a:pt x="1262" y="1394"/>
                </a:cubicBezTo>
                <a:cubicBezTo>
                  <a:pt x="945" y="1639"/>
                  <a:pt x="489" y="1580"/>
                  <a:pt x="245" y="1262"/>
                </a:cubicBezTo>
                <a:cubicBezTo>
                  <a:pt x="0" y="945"/>
                  <a:pt x="59" y="489"/>
                  <a:pt x="377" y="245"/>
                </a:cubicBezTo>
                <a:close/>
              </a:path>
            </a:pathLst>
          </a:custGeom>
          <a:gradFill flip="none" rotWithShape="1">
            <a:gsLst>
              <a:gs pos="37000">
                <a:schemeClr val="tx2"/>
              </a:gs>
              <a:gs pos="10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29">
            <a:extLst>
              <a:ext uri="{FF2B5EF4-FFF2-40B4-BE49-F238E27FC236}">
                <a16:creationId xmlns:a16="http://schemas.microsoft.com/office/drawing/2014/main" id="{5D945E34-F925-4EE1-9259-99044F79B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69934" y="-2011242"/>
            <a:ext cx="4436003" cy="4438446"/>
          </a:xfrm>
          <a:prstGeom prst="ellipse">
            <a:avLst/>
          </a:prstGeom>
          <a:gradFill flip="none" rotWithShape="1">
            <a:gsLst>
              <a:gs pos="37000">
                <a:schemeClr val="tx2"/>
              </a:gs>
              <a:gs pos="10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  <a:softEdge rad="2667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30">
            <a:extLst>
              <a:ext uri="{FF2B5EF4-FFF2-40B4-BE49-F238E27FC236}">
                <a16:creationId xmlns:a16="http://schemas.microsoft.com/office/drawing/2014/main" id="{98EE84CC-F829-40ED-AF46-776DB771F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92967" y="11489846"/>
            <a:ext cx="4191595" cy="4194038"/>
          </a:xfrm>
          <a:prstGeom prst="ellipse">
            <a:avLst/>
          </a:prstGeom>
          <a:gradFill flip="none" rotWithShape="1">
            <a:gsLst>
              <a:gs pos="37000">
                <a:schemeClr val="accent1"/>
              </a:gs>
              <a:gs pos="100000">
                <a:schemeClr val="tx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  <a:softEdge rad="1651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21">
            <a:extLst>
              <a:ext uri="{FF2B5EF4-FFF2-40B4-BE49-F238E27FC236}">
                <a16:creationId xmlns:a16="http://schemas.microsoft.com/office/drawing/2014/main" id="{517F9A67-A3E0-4792-8E44-A839183211F5}"/>
              </a:ext>
            </a:extLst>
          </p:cNvPr>
          <p:cNvSpPr>
            <a:spLocks/>
          </p:cNvSpPr>
          <p:nvPr/>
        </p:nvSpPr>
        <p:spPr bwMode="auto">
          <a:xfrm>
            <a:off x="15059782" y="2182796"/>
            <a:ext cx="3561023" cy="3561023"/>
          </a:xfrm>
          <a:custGeom>
            <a:avLst/>
            <a:gdLst>
              <a:gd name="T0" fmla="*/ 1068 w 1120"/>
              <a:gd name="T1" fmla="*/ 466 h 1119"/>
              <a:gd name="T2" fmla="*/ 654 w 1120"/>
              <a:gd name="T3" fmla="*/ 1068 h 1119"/>
              <a:gd name="T4" fmla="*/ 52 w 1120"/>
              <a:gd name="T5" fmla="*/ 653 h 1119"/>
              <a:gd name="T6" fmla="*/ 467 w 1120"/>
              <a:gd name="T7" fmla="*/ 52 h 1119"/>
              <a:gd name="T8" fmla="*/ 1068 w 1120"/>
              <a:gd name="T9" fmla="*/ 466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20" h="1119">
                <a:moveTo>
                  <a:pt x="1068" y="466"/>
                </a:moveTo>
                <a:cubicBezTo>
                  <a:pt x="1120" y="747"/>
                  <a:pt x="934" y="1016"/>
                  <a:pt x="654" y="1068"/>
                </a:cubicBezTo>
                <a:cubicBezTo>
                  <a:pt x="373" y="1119"/>
                  <a:pt x="104" y="934"/>
                  <a:pt x="52" y="653"/>
                </a:cubicBezTo>
                <a:cubicBezTo>
                  <a:pt x="0" y="373"/>
                  <a:pt x="186" y="103"/>
                  <a:pt x="467" y="52"/>
                </a:cubicBezTo>
                <a:cubicBezTo>
                  <a:pt x="747" y="0"/>
                  <a:pt x="1017" y="186"/>
                  <a:pt x="1068" y="466"/>
                </a:cubicBezTo>
                <a:close/>
              </a:path>
            </a:pathLst>
          </a:custGeom>
          <a:gradFill flip="none" rotWithShape="1">
            <a:gsLst>
              <a:gs pos="37000">
                <a:schemeClr val="accent1"/>
              </a:gs>
              <a:gs pos="100000">
                <a:schemeClr val="tx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8">
            <a:extLst>
              <a:ext uri="{FF2B5EF4-FFF2-40B4-BE49-F238E27FC236}">
                <a16:creationId xmlns:a16="http://schemas.microsoft.com/office/drawing/2014/main" id="{C873A73F-42E6-4751-8B0D-C594C3935321}"/>
              </a:ext>
            </a:extLst>
          </p:cNvPr>
          <p:cNvSpPr>
            <a:spLocks/>
          </p:cNvSpPr>
          <p:nvPr/>
        </p:nvSpPr>
        <p:spPr bwMode="auto">
          <a:xfrm>
            <a:off x="14453650" y="9136198"/>
            <a:ext cx="3387492" cy="3389937"/>
          </a:xfrm>
          <a:custGeom>
            <a:avLst/>
            <a:gdLst>
              <a:gd name="T0" fmla="*/ 1015 w 1065"/>
              <a:gd name="T1" fmla="*/ 444 h 1065"/>
              <a:gd name="T2" fmla="*/ 621 w 1065"/>
              <a:gd name="T3" fmla="*/ 1016 h 1065"/>
              <a:gd name="T4" fmla="*/ 49 w 1065"/>
              <a:gd name="T5" fmla="*/ 622 h 1065"/>
              <a:gd name="T6" fmla="*/ 443 w 1065"/>
              <a:gd name="T7" fmla="*/ 50 h 1065"/>
              <a:gd name="T8" fmla="*/ 1015 w 1065"/>
              <a:gd name="T9" fmla="*/ 444 h 1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5" h="1065">
                <a:moveTo>
                  <a:pt x="1015" y="444"/>
                </a:moveTo>
                <a:cubicBezTo>
                  <a:pt x="1065" y="711"/>
                  <a:pt x="888" y="967"/>
                  <a:pt x="621" y="1016"/>
                </a:cubicBezTo>
                <a:cubicBezTo>
                  <a:pt x="354" y="1065"/>
                  <a:pt x="98" y="889"/>
                  <a:pt x="49" y="622"/>
                </a:cubicBezTo>
                <a:cubicBezTo>
                  <a:pt x="0" y="355"/>
                  <a:pt x="176" y="99"/>
                  <a:pt x="443" y="50"/>
                </a:cubicBezTo>
                <a:cubicBezTo>
                  <a:pt x="710" y="0"/>
                  <a:pt x="966" y="177"/>
                  <a:pt x="1015" y="444"/>
                </a:cubicBezTo>
                <a:close/>
              </a:path>
            </a:pathLst>
          </a:custGeom>
          <a:gradFill flip="none" rotWithShape="1">
            <a:gsLst>
              <a:gs pos="37000">
                <a:schemeClr val="tx2"/>
              </a:gs>
              <a:gs pos="10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  <a:softEdge rad="3429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D2B0957-7041-4C27-BE5F-5990E65C9B8B}"/>
              </a:ext>
            </a:extLst>
          </p:cNvPr>
          <p:cNvSpPr>
            <a:spLocks/>
          </p:cNvSpPr>
          <p:nvPr/>
        </p:nvSpPr>
        <p:spPr bwMode="auto">
          <a:xfrm>
            <a:off x="398375" y="6533256"/>
            <a:ext cx="8813346" cy="6784761"/>
          </a:xfrm>
          <a:custGeom>
            <a:avLst/>
            <a:gdLst>
              <a:gd name="T0" fmla="*/ 2656 w 2772"/>
              <a:gd name="T1" fmla="*/ 1351 h 2132"/>
              <a:gd name="T2" fmla="*/ 2222 w 2772"/>
              <a:gd name="T3" fmla="*/ 1213 h 2132"/>
              <a:gd name="T4" fmla="*/ 2000 w 2772"/>
              <a:gd name="T5" fmla="*/ 1167 h 2132"/>
              <a:gd name="T6" fmla="*/ 1997 w 2772"/>
              <a:gd name="T7" fmla="*/ 1164 h 2132"/>
              <a:gd name="T8" fmla="*/ 1942 w 2772"/>
              <a:gd name="T9" fmla="*/ 920 h 2132"/>
              <a:gd name="T10" fmla="*/ 1769 w 2772"/>
              <a:gd name="T11" fmla="*/ 205 h 2132"/>
              <a:gd name="T12" fmla="*/ 935 w 2772"/>
              <a:gd name="T13" fmla="*/ 238 h 2132"/>
              <a:gd name="T14" fmla="*/ 829 w 2772"/>
              <a:gd name="T15" fmla="*/ 985 h 2132"/>
              <a:gd name="T16" fmla="*/ 807 w 2772"/>
              <a:gd name="T17" fmla="*/ 1190 h 2132"/>
              <a:gd name="T18" fmla="*/ 803 w 2772"/>
              <a:gd name="T19" fmla="*/ 1194 h 2132"/>
              <a:gd name="T20" fmla="*/ 618 w 2772"/>
              <a:gd name="T21" fmla="*/ 1240 h 2132"/>
              <a:gd name="T22" fmla="*/ 147 w 2772"/>
              <a:gd name="T23" fmla="*/ 1368 h 2132"/>
              <a:gd name="T24" fmla="*/ 169 w 2772"/>
              <a:gd name="T25" fmla="*/ 1957 h 2132"/>
              <a:gd name="T26" fmla="*/ 795 w 2772"/>
              <a:gd name="T27" fmla="*/ 1945 h 2132"/>
              <a:gd name="T28" fmla="*/ 878 w 2772"/>
              <a:gd name="T29" fmla="*/ 1486 h 2132"/>
              <a:gd name="T30" fmla="*/ 912 w 2772"/>
              <a:gd name="T31" fmla="*/ 1304 h 2132"/>
              <a:gd name="T32" fmla="*/ 925 w 2772"/>
              <a:gd name="T33" fmla="*/ 1290 h 2132"/>
              <a:gd name="T34" fmla="*/ 1123 w 2772"/>
              <a:gd name="T35" fmla="*/ 1250 h 2132"/>
              <a:gd name="T36" fmla="*/ 1654 w 2772"/>
              <a:gd name="T37" fmla="*/ 1232 h 2132"/>
              <a:gd name="T38" fmla="*/ 1901 w 2772"/>
              <a:gd name="T39" fmla="*/ 1268 h 2132"/>
              <a:gd name="T40" fmla="*/ 1904 w 2772"/>
              <a:gd name="T41" fmla="*/ 1271 h 2132"/>
              <a:gd name="T42" fmla="*/ 1969 w 2772"/>
              <a:gd name="T43" fmla="*/ 1482 h 2132"/>
              <a:gd name="T44" fmla="*/ 2039 w 2772"/>
              <a:gd name="T45" fmla="*/ 1821 h 2132"/>
              <a:gd name="T46" fmla="*/ 2605 w 2772"/>
              <a:gd name="T47" fmla="*/ 1867 h 2132"/>
              <a:gd name="T48" fmla="*/ 2656 w 2772"/>
              <a:gd name="T49" fmla="*/ 1351 h 2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772" h="2132">
                <a:moveTo>
                  <a:pt x="2656" y="1351"/>
                </a:moveTo>
                <a:cubicBezTo>
                  <a:pt x="2553" y="1211"/>
                  <a:pt x="2376" y="1161"/>
                  <a:pt x="2222" y="1213"/>
                </a:cubicBezTo>
                <a:cubicBezTo>
                  <a:pt x="2144" y="1238"/>
                  <a:pt x="2060" y="1222"/>
                  <a:pt x="2000" y="1167"/>
                </a:cubicBezTo>
                <a:cubicBezTo>
                  <a:pt x="1997" y="1164"/>
                  <a:pt x="1997" y="1164"/>
                  <a:pt x="1997" y="1164"/>
                </a:cubicBezTo>
                <a:cubicBezTo>
                  <a:pt x="1930" y="1102"/>
                  <a:pt x="1907" y="1005"/>
                  <a:pt x="1942" y="920"/>
                </a:cubicBezTo>
                <a:cubicBezTo>
                  <a:pt x="2044" y="678"/>
                  <a:pt x="1984" y="386"/>
                  <a:pt x="1769" y="205"/>
                </a:cubicBezTo>
                <a:cubicBezTo>
                  <a:pt x="1525" y="0"/>
                  <a:pt x="1161" y="15"/>
                  <a:pt x="935" y="238"/>
                </a:cubicBezTo>
                <a:cubicBezTo>
                  <a:pt x="729" y="441"/>
                  <a:pt x="696" y="748"/>
                  <a:pt x="829" y="985"/>
                </a:cubicBezTo>
                <a:cubicBezTo>
                  <a:pt x="867" y="1051"/>
                  <a:pt x="859" y="1134"/>
                  <a:pt x="807" y="1190"/>
                </a:cubicBezTo>
                <a:cubicBezTo>
                  <a:pt x="803" y="1194"/>
                  <a:pt x="803" y="1194"/>
                  <a:pt x="803" y="1194"/>
                </a:cubicBezTo>
                <a:cubicBezTo>
                  <a:pt x="756" y="1245"/>
                  <a:pt x="683" y="1262"/>
                  <a:pt x="618" y="1240"/>
                </a:cubicBezTo>
                <a:cubicBezTo>
                  <a:pt x="455" y="1184"/>
                  <a:pt x="267" y="1228"/>
                  <a:pt x="147" y="1368"/>
                </a:cubicBezTo>
                <a:cubicBezTo>
                  <a:pt x="0" y="1539"/>
                  <a:pt x="10" y="1798"/>
                  <a:pt x="169" y="1957"/>
                </a:cubicBezTo>
                <a:cubicBezTo>
                  <a:pt x="345" y="2132"/>
                  <a:pt x="629" y="2125"/>
                  <a:pt x="795" y="1945"/>
                </a:cubicBezTo>
                <a:cubicBezTo>
                  <a:pt x="914" y="1817"/>
                  <a:pt x="940" y="1637"/>
                  <a:pt x="878" y="1486"/>
                </a:cubicBezTo>
                <a:cubicBezTo>
                  <a:pt x="853" y="1424"/>
                  <a:pt x="867" y="1353"/>
                  <a:pt x="912" y="1304"/>
                </a:cubicBezTo>
                <a:cubicBezTo>
                  <a:pt x="925" y="1290"/>
                  <a:pt x="925" y="1290"/>
                  <a:pt x="925" y="1290"/>
                </a:cubicBezTo>
                <a:cubicBezTo>
                  <a:pt x="976" y="1236"/>
                  <a:pt x="1055" y="1220"/>
                  <a:pt x="1123" y="1250"/>
                </a:cubicBezTo>
                <a:cubicBezTo>
                  <a:pt x="1293" y="1323"/>
                  <a:pt x="1489" y="1317"/>
                  <a:pt x="1654" y="1232"/>
                </a:cubicBezTo>
                <a:cubicBezTo>
                  <a:pt x="1735" y="1190"/>
                  <a:pt x="1834" y="1206"/>
                  <a:pt x="1901" y="1268"/>
                </a:cubicBezTo>
                <a:cubicBezTo>
                  <a:pt x="1904" y="1271"/>
                  <a:pt x="1904" y="1271"/>
                  <a:pt x="1904" y="1271"/>
                </a:cubicBezTo>
                <a:cubicBezTo>
                  <a:pt x="1962" y="1324"/>
                  <a:pt x="1989" y="1406"/>
                  <a:pt x="1969" y="1482"/>
                </a:cubicBezTo>
                <a:cubicBezTo>
                  <a:pt x="1939" y="1596"/>
                  <a:pt x="1961" y="1722"/>
                  <a:pt x="2039" y="1821"/>
                </a:cubicBezTo>
                <a:cubicBezTo>
                  <a:pt x="2178" y="1996"/>
                  <a:pt x="2437" y="2019"/>
                  <a:pt x="2605" y="1867"/>
                </a:cubicBezTo>
                <a:cubicBezTo>
                  <a:pt x="2750" y="1734"/>
                  <a:pt x="2772" y="1510"/>
                  <a:pt x="2656" y="1351"/>
                </a:cubicBezTo>
                <a:close/>
              </a:path>
            </a:pathLst>
          </a:custGeom>
          <a:gradFill flip="none" rotWithShape="1">
            <a:gsLst>
              <a:gs pos="37000">
                <a:schemeClr val="accent1"/>
              </a:gs>
              <a:gs pos="100000">
                <a:schemeClr val="tx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  <a:softEdge rad="3302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Imagem 2" descr="Uma imagem contendo tráfego, luz&#10;&#10;Descrição gerada com alta confiança">
            <a:extLst>
              <a:ext uri="{FF2B5EF4-FFF2-40B4-BE49-F238E27FC236}">
                <a16:creationId xmlns:a16="http://schemas.microsoft.com/office/drawing/2014/main" id="{FDF75785-7F7E-4E0E-9186-9CAC9AE031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631" y="4730822"/>
            <a:ext cx="7211646" cy="209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1216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8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2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2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3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3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2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2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2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2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2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2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3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3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21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21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5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5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23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23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10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10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26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26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18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18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2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2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2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2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49" presetClass="path" presetSubtype="0" repeatCount="indefinite" accel="50000" decel="50000" autoRev="1" fill="hold" grpId="1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animMotion origin="layout" path="M -2.19242E-6 -4.81481E-6 L 0.07981 0.39075 " pathEditMode="relative" rAng="0" ptsTypes="AA">
                                          <p:cBhvr>
                                            <p:cTn id="86" dur="20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990" y="1953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7" presetID="49" presetClass="path" presetSubtype="0" repeatCount="indefinite" accel="50000" decel="50000" autoRev="1" fill="hold" grpId="1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Motion origin="layout" path="M -2.96185E-6 -9.25926E-7 L 0.20603 -0.06227 " pathEditMode="relative" rAng="0" ptsTypes="AA">
                                          <p:cBhvr>
                                            <p:cTn id="88" dur="34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0298" y="-311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9" presetID="49" presetClass="path" presetSubtype="0" repeatCount="indefinite" accel="50000" decel="50000" autoRev="1" fill="hold" grpId="1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Motion origin="layout" path="M -4.80927E-6 -3.14815E-6 L 0.35068 -0.08437 " pathEditMode="relative" rAng="0" ptsTypes="AA">
                                          <p:cBhvr>
                                            <p:cTn id="90" dur="46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530" y="-422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1" presetID="6" presetClass="emph" presetSubtype="0" repeatCount="indefinite" accel="47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92" dur="500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3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94" dur="36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5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96" dur="50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7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98" dur="59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9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0" dur="480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50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4" dur="58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5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6" dur="50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7" presetID="8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08" dur="8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9" presetID="8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10" dur="6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1" presetID="8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12" dur="9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3" presetID="8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14" dur="10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5" presetID="8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16" dur="81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4" grpId="1" animBg="1"/>
          <p:bldP spid="26" grpId="0" animBg="1"/>
          <p:bldP spid="26" grpId="1" animBg="1"/>
          <p:bldP spid="6" grpId="0" animBg="1"/>
          <p:bldP spid="6" grpId="1" animBg="1"/>
          <p:bldP spid="12" grpId="0" animBg="1"/>
          <p:bldP spid="12" grpId="1" animBg="1"/>
          <p:bldP spid="36" grpId="0"/>
          <p:bldP spid="5" grpId="0" animBg="1"/>
          <p:bldP spid="5" grpId="1" animBg="1"/>
          <p:bldP spid="8" grpId="0" animBg="1"/>
          <p:bldP spid="8" grpId="1" animBg="1"/>
          <p:bldP spid="9" grpId="0" animBg="1"/>
          <p:bldP spid="13" grpId="0" animBg="1"/>
          <p:bldP spid="13" grpId="1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20" grpId="0" animBg="1"/>
          <p:bldP spid="20" grpId="1" animBg="1"/>
          <p:bldP spid="22" grpId="0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21" grpId="0" animBg="1"/>
          <p:bldP spid="21" grpId="1" animBg="1"/>
          <p:bldP spid="18" grpId="0" animBg="1"/>
          <p:bldP spid="11" grpId="0" animBg="1"/>
          <p:bldP spid="11" grpId="1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3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3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2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2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2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2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2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2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3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3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21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21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5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5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23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23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10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10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26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26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18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18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2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2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2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2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49" presetClass="path" presetSubtype="0" repeatCount="indefinite" accel="50000" decel="50000" autoRev="1" fill="hold" grpId="1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animMotion origin="layout" path="M -2.19242E-6 -4.81481E-6 L 0.07981 0.39075 " pathEditMode="relative" rAng="0" ptsTypes="AA">
                                          <p:cBhvr>
                                            <p:cTn id="86" dur="20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990" y="1953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7" presetID="49" presetClass="path" presetSubtype="0" repeatCount="indefinite" accel="50000" decel="50000" autoRev="1" fill="hold" grpId="1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Motion origin="layout" path="M -2.96185E-6 -9.25926E-7 L 0.20603 -0.06227 " pathEditMode="relative" rAng="0" ptsTypes="AA">
                                          <p:cBhvr>
                                            <p:cTn id="88" dur="34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0298" y="-311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9" presetID="49" presetClass="path" presetSubtype="0" repeatCount="indefinite" accel="50000" decel="50000" autoRev="1" fill="hold" grpId="1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Motion origin="layout" path="M -4.80927E-6 -3.14815E-6 L 0.35068 -0.08437 " pathEditMode="relative" rAng="0" ptsTypes="AA">
                                          <p:cBhvr>
                                            <p:cTn id="90" dur="46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530" y="-422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1" presetID="6" presetClass="emph" presetSubtype="0" repeatCount="indefinite" accel="47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92" dur="500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3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94" dur="36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5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96" dur="50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7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98" dur="59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9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0" dur="480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50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4" dur="58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5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6" dur="50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7" presetID="8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08" dur="8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9" presetID="8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10" dur="6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1" presetID="8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12" dur="9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3" presetID="8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14" dur="10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5" presetID="8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16" dur="81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4" grpId="1" animBg="1"/>
          <p:bldP spid="26" grpId="0" animBg="1"/>
          <p:bldP spid="26" grpId="1" animBg="1"/>
          <p:bldP spid="6" grpId="0" animBg="1"/>
          <p:bldP spid="6" grpId="1" animBg="1"/>
          <p:bldP spid="12" grpId="0" animBg="1"/>
          <p:bldP spid="12" grpId="1" animBg="1"/>
          <p:bldP spid="36" grpId="0"/>
          <p:bldP spid="5" grpId="0" animBg="1"/>
          <p:bldP spid="5" grpId="1" animBg="1"/>
          <p:bldP spid="8" grpId="0" animBg="1"/>
          <p:bldP spid="8" grpId="1" animBg="1"/>
          <p:bldP spid="9" grpId="0" animBg="1"/>
          <p:bldP spid="13" grpId="0" animBg="1"/>
          <p:bldP spid="13" grpId="1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20" grpId="0" animBg="1"/>
          <p:bldP spid="20" grpId="1" animBg="1"/>
          <p:bldP spid="22" grpId="0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21" grpId="0" animBg="1"/>
          <p:bldP spid="21" grpId="1" animBg="1"/>
          <p:bldP spid="18" grpId="0" animBg="1"/>
          <p:bldP spid="11" grpId="0" animBg="1"/>
          <p:bldP spid="11" grpId="1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2955588" y="9259095"/>
            <a:ext cx="9125414" cy="2542382"/>
          </a:xfrm>
          <a:prstGeom prst="rect">
            <a:avLst/>
          </a:prstGeom>
          <a:ln>
            <a:noFill/>
          </a:ln>
          <a:effectLst>
            <a:outerShdw blurRad="2667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2" name="Rectangle 11"/>
          <p:cNvSpPr/>
          <p:nvPr/>
        </p:nvSpPr>
        <p:spPr>
          <a:xfrm>
            <a:off x="12955588" y="6716715"/>
            <a:ext cx="9125414" cy="254238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2667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3" name="Rectangle 12"/>
          <p:cNvSpPr/>
          <p:nvPr/>
        </p:nvSpPr>
        <p:spPr>
          <a:xfrm>
            <a:off x="12955588" y="4174333"/>
            <a:ext cx="9125414" cy="254238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2667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4" name="Rectangle 13"/>
          <p:cNvSpPr/>
          <p:nvPr/>
        </p:nvSpPr>
        <p:spPr>
          <a:xfrm>
            <a:off x="12955588" y="1631951"/>
            <a:ext cx="9125414" cy="2542382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2667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9" name="Freeform 5"/>
          <p:cNvSpPr>
            <a:spLocks noEditPoints="1"/>
          </p:cNvSpPr>
          <p:nvPr/>
        </p:nvSpPr>
        <p:spPr bwMode="auto">
          <a:xfrm>
            <a:off x="1588" y="1"/>
            <a:ext cx="24377650" cy="13763626"/>
          </a:xfrm>
          <a:custGeom>
            <a:avLst/>
            <a:gdLst>
              <a:gd name="T0" fmla="*/ 0 w 3830"/>
              <a:gd name="T1" fmla="*/ 0 h 2160"/>
              <a:gd name="T2" fmla="*/ 0 w 3830"/>
              <a:gd name="T3" fmla="*/ 2160 h 2160"/>
              <a:gd name="T4" fmla="*/ 3830 w 3830"/>
              <a:gd name="T5" fmla="*/ 2160 h 2160"/>
              <a:gd name="T6" fmla="*/ 3830 w 3830"/>
              <a:gd name="T7" fmla="*/ 0 h 2160"/>
              <a:gd name="T8" fmla="*/ 0 w 3830"/>
              <a:gd name="T9" fmla="*/ 0 h 2160"/>
              <a:gd name="T10" fmla="*/ 3389 w 3830"/>
              <a:gd name="T11" fmla="*/ 1024 h 2160"/>
              <a:gd name="T12" fmla="*/ 3307 w 3830"/>
              <a:gd name="T13" fmla="*/ 1236 h 2160"/>
              <a:gd name="T14" fmla="*/ 3289 w 3830"/>
              <a:gd name="T15" fmla="*/ 1279 h 2160"/>
              <a:gd name="T16" fmla="*/ 3270 w 3830"/>
              <a:gd name="T17" fmla="*/ 1327 h 2160"/>
              <a:gd name="T18" fmla="*/ 3301 w 3830"/>
              <a:gd name="T19" fmla="*/ 1705 h 2160"/>
              <a:gd name="T20" fmla="*/ 3335 w 3830"/>
              <a:gd name="T21" fmla="*/ 1812 h 2160"/>
              <a:gd name="T22" fmla="*/ 3339 w 3830"/>
              <a:gd name="T23" fmla="*/ 1852 h 2160"/>
              <a:gd name="T24" fmla="*/ 2775 w 3830"/>
              <a:gd name="T25" fmla="*/ 1852 h 2160"/>
              <a:gd name="T26" fmla="*/ 2770 w 3830"/>
              <a:gd name="T27" fmla="*/ 1852 h 2160"/>
              <a:gd name="T28" fmla="*/ 2629 w 3830"/>
              <a:gd name="T29" fmla="*/ 1852 h 2160"/>
              <a:gd name="T30" fmla="*/ 2624 w 3830"/>
              <a:gd name="T31" fmla="*/ 1822 h 2160"/>
              <a:gd name="T32" fmla="*/ 2595 w 3830"/>
              <a:gd name="T33" fmla="*/ 1741 h 2160"/>
              <a:gd name="T34" fmla="*/ 2426 w 3830"/>
              <a:gd name="T35" fmla="*/ 1699 h 2160"/>
              <a:gd name="T36" fmla="*/ 2368 w 3830"/>
              <a:gd name="T37" fmla="*/ 1700 h 2160"/>
              <a:gd name="T38" fmla="*/ 2330 w 3830"/>
              <a:gd name="T39" fmla="*/ 1701 h 2160"/>
              <a:gd name="T40" fmla="*/ 2292 w 3830"/>
              <a:gd name="T41" fmla="*/ 1697 h 2160"/>
              <a:gd name="T42" fmla="*/ 2200 w 3830"/>
              <a:gd name="T43" fmla="*/ 1618 h 2160"/>
              <a:gd name="T44" fmla="*/ 2202 w 3830"/>
              <a:gd name="T45" fmla="*/ 1492 h 2160"/>
              <a:gd name="T46" fmla="*/ 2204 w 3830"/>
              <a:gd name="T47" fmla="*/ 1487 h 2160"/>
              <a:gd name="T48" fmla="*/ 2176 w 3830"/>
              <a:gd name="T49" fmla="*/ 1467 h 2160"/>
              <a:gd name="T50" fmla="*/ 2156 w 3830"/>
              <a:gd name="T51" fmla="*/ 1398 h 2160"/>
              <a:gd name="T52" fmla="*/ 2156 w 3830"/>
              <a:gd name="T53" fmla="*/ 1398 h 2160"/>
              <a:gd name="T54" fmla="*/ 2157 w 3830"/>
              <a:gd name="T55" fmla="*/ 1394 h 2160"/>
              <a:gd name="T56" fmla="*/ 2150 w 3830"/>
              <a:gd name="T57" fmla="*/ 1387 h 2160"/>
              <a:gd name="T58" fmla="*/ 2137 w 3830"/>
              <a:gd name="T59" fmla="*/ 1322 h 2160"/>
              <a:gd name="T60" fmla="*/ 2140 w 3830"/>
              <a:gd name="T61" fmla="*/ 1313 h 2160"/>
              <a:gd name="T62" fmla="*/ 2117 w 3830"/>
              <a:gd name="T63" fmla="*/ 1309 h 2160"/>
              <a:gd name="T64" fmla="*/ 2064 w 3830"/>
              <a:gd name="T65" fmla="*/ 1290 h 2160"/>
              <a:gd name="T66" fmla="*/ 2052 w 3830"/>
              <a:gd name="T67" fmla="*/ 1279 h 2160"/>
              <a:gd name="T68" fmla="*/ 2035 w 3830"/>
              <a:gd name="T69" fmla="*/ 1220 h 2160"/>
              <a:gd name="T70" fmla="*/ 2124 w 3830"/>
              <a:gd name="T71" fmla="*/ 1056 h 2160"/>
              <a:gd name="T72" fmla="*/ 2152 w 3830"/>
              <a:gd name="T73" fmla="*/ 1017 h 2160"/>
              <a:gd name="T74" fmla="*/ 2181 w 3830"/>
              <a:gd name="T75" fmla="*/ 926 h 2160"/>
              <a:gd name="T76" fmla="*/ 2158 w 3830"/>
              <a:gd name="T77" fmla="*/ 771 h 2160"/>
              <a:gd name="T78" fmla="*/ 2168 w 3830"/>
              <a:gd name="T79" fmla="*/ 686 h 2160"/>
              <a:gd name="T80" fmla="*/ 2176 w 3830"/>
              <a:gd name="T81" fmla="*/ 653 h 2160"/>
              <a:gd name="T82" fmla="*/ 2476 w 3830"/>
              <a:gd name="T83" fmla="*/ 326 h 2160"/>
              <a:gd name="T84" fmla="*/ 2770 w 3830"/>
              <a:gd name="T85" fmla="*/ 257 h 2160"/>
              <a:gd name="T86" fmla="*/ 2770 w 3830"/>
              <a:gd name="T87" fmla="*/ 257 h 2160"/>
              <a:gd name="T88" fmla="*/ 2780 w 3830"/>
              <a:gd name="T89" fmla="*/ 256 h 2160"/>
              <a:gd name="T90" fmla="*/ 3079 w 3830"/>
              <a:gd name="T91" fmla="*/ 323 h 2160"/>
              <a:gd name="T92" fmla="*/ 3339 w 3830"/>
              <a:gd name="T93" fmla="*/ 559 h 2160"/>
              <a:gd name="T94" fmla="*/ 3394 w 3830"/>
              <a:gd name="T95" fmla="*/ 678 h 2160"/>
              <a:gd name="T96" fmla="*/ 3414 w 3830"/>
              <a:gd name="T97" fmla="*/ 765 h 2160"/>
              <a:gd name="T98" fmla="*/ 3415 w 3830"/>
              <a:gd name="T99" fmla="*/ 771 h 2160"/>
              <a:gd name="T100" fmla="*/ 3389 w 3830"/>
              <a:gd name="T101" fmla="*/ 1024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830" h="2160">
                <a:moveTo>
                  <a:pt x="0" y="0"/>
                </a:moveTo>
                <a:cubicBezTo>
                  <a:pt x="0" y="2160"/>
                  <a:pt x="0" y="2160"/>
                  <a:pt x="0" y="2160"/>
                </a:cubicBezTo>
                <a:cubicBezTo>
                  <a:pt x="3830" y="2160"/>
                  <a:pt x="3830" y="2160"/>
                  <a:pt x="3830" y="2160"/>
                </a:cubicBezTo>
                <a:cubicBezTo>
                  <a:pt x="3830" y="0"/>
                  <a:pt x="3830" y="0"/>
                  <a:pt x="3830" y="0"/>
                </a:cubicBezTo>
                <a:lnTo>
                  <a:pt x="0" y="0"/>
                </a:lnTo>
                <a:close/>
                <a:moveTo>
                  <a:pt x="3389" y="1024"/>
                </a:moveTo>
                <a:cubicBezTo>
                  <a:pt x="3361" y="1110"/>
                  <a:pt x="3332" y="1177"/>
                  <a:pt x="3307" y="1236"/>
                </a:cubicBezTo>
                <a:cubicBezTo>
                  <a:pt x="3301" y="1251"/>
                  <a:pt x="3294" y="1265"/>
                  <a:pt x="3289" y="1279"/>
                </a:cubicBezTo>
                <a:cubicBezTo>
                  <a:pt x="3282" y="1295"/>
                  <a:pt x="3275" y="1311"/>
                  <a:pt x="3270" y="1327"/>
                </a:cubicBezTo>
                <a:cubicBezTo>
                  <a:pt x="3230" y="1434"/>
                  <a:pt x="3224" y="1522"/>
                  <a:pt x="3301" y="1705"/>
                </a:cubicBezTo>
                <a:cubicBezTo>
                  <a:pt x="3316" y="1740"/>
                  <a:pt x="3331" y="1778"/>
                  <a:pt x="3335" y="1812"/>
                </a:cubicBezTo>
                <a:cubicBezTo>
                  <a:pt x="3339" y="1852"/>
                  <a:pt x="3339" y="1852"/>
                  <a:pt x="3339" y="1852"/>
                </a:cubicBezTo>
                <a:cubicBezTo>
                  <a:pt x="2775" y="1852"/>
                  <a:pt x="2775" y="1852"/>
                  <a:pt x="2775" y="1852"/>
                </a:cubicBezTo>
                <a:cubicBezTo>
                  <a:pt x="2770" y="1852"/>
                  <a:pt x="2770" y="1852"/>
                  <a:pt x="2770" y="1852"/>
                </a:cubicBezTo>
                <a:cubicBezTo>
                  <a:pt x="2629" y="1852"/>
                  <a:pt x="2629" y="1852"/>
                  <a:pt x="2629" y="1852"/>
                </a:cubicBezTo>
                <a:cubicBezTo>
                  <a:pt x="2624" y="1822"/>
                  <a:pt x="2624" y="1822"/>
                  <a:pt x="2624" y="1822"/>
                </a:cubicBezTo>
                <a:cubicBezTo>
                  <a:pt x="2620" y="1796"/>
                  <a:pt x="2610" y="1769"/>
                  <a:pt x="2595" y="1741"/>
                </a:cubicBezTo>
                <a:cubicBezTo>
                  <a:pt x="2584" y="1722"/>
                  <a:pt x="2546" y="1699"/>
                  <a:pt x="2426" y="1699"/>
                </a:cubicBezTo>
                <a:cubicBezTo>
                  <a:pt x="2405" y="1699"/>
                  <a:pt x="2386" y="1699"/>
                  <a:pt x="2368" y="1700"/>
                </a:cubicBezTo>
                <a:cubicBezTo>
                  <a:pt x="2353" y="1700"/>
                  <a:pt x="2341" y="1701"/>
                  <a:pt x="2330" y="1701"/>
                </a:cubicBezTo>
                <a:cubicBezTo>
                  <a:pt x="2312" y="1701"/>
                  <a:pt x="2301" y="1700"/>
                  <a:pt x="2292" y="1697"/>
                </a:cubicBezTo>
                <a:cubicBezTo>
                  <a:pt x="2251" y="1684"/>
                  <a:pt x="2218" y="1656"/>
                  <a:pt x="2200" y="1618"/>
                </a:cubicBezTo>
                <a:cubicBezTo>
                  <a:pt x="2188" y="1592"/>
                  <a:pt x="2178" y="1548"/>
                  <a:pt x="2202" y="1492"/>
                </a:cubicBezTo>
                <a:cubicBezTo>
                  <a:pt x="2203" y="1491"/>
                  <a:pt x="2204" y="1489"/>
                  <a:pt x="2204" y="1487"/>
                </a:cubicBezTo>
                <a:cubicBezTo>
                  <a:pt x="2196" y="1484"/>
                  <a:pt x="2185" y="1478"/>
                  <a:pt x="2176" y="1467"/>
                </a:cubicBezTo>
                <a:cubicBezTo>
                  <a:pt x="2160" y="1447"/>
                  <a:pt x="2153" y="1422"/>
                  <a:pt x="2156" y="1398"/>
                </a:cubicBezTo>
                <a:cubicBezTo>
                  <a:pt x="2156" y="1398"/>
                  <a:pt x="2156" y="1398"/>
                  <a:pt x="2156" y="1398"/>
                </a:cubicBezTo>
                <a:cubicBezTo>
                  <a:pt x="2157" y="1396"/>
                  <a:pt x="2157" y="1395"/>
                  <a:pt x="2157" y="1394"/>
                </a:cubicBezTo>
                <a:cubicBezTo>
                  <a:pt x="2155" y="1392"/>
                  <a:pt x="2153" y="1389"/>
                  <a:pt x="2150" y="1387"/>
                </a:cubicBezTo>
                <a:cubicBezTo>
                  <a:pt x="2136" y="1369"/>
                  <a:pt x="2131" y="1346"/>
                  <a:pt x="2137" y="1322"/>
                </a:cubicBezTo>
                <a:cubicBezTo>
                  <a:pt x="2138" y="1319"/>
                  <a:pt x="2139" y="1316"/>
                  <a:pt x="2140" y="1313"/>
                </a:cubicBezTo>
                <a:cubicBezTo>
                  <a:pt x="2132" y="1311"/>
                  <a:pt x="2125" y="1310"/>
                  <a:pt x="2117" y="1309"/>
                </a:cubicBezTo>
                <a:cubicBezTo>
                  <a:pt x="2099" y="1305"/>
                  <a:pt x="2081" y="1302"/>
                  <a:pt x="2064" y="1290"/>
                </a:cubicBezTo>
                <a:cubicBezTo>
                  <a:pt x="2060" y="1287"/>
                  <a:pt x="2056" y="1283"/>
                  <a:pt x="2052" y="1279"/>
                </a:cubicBezTo>
                <a:cubicBezTo>
                  <a:pt x="2040" y="1264"/>
                  <a:pt x="2034" y="1245"/>
                  <a:pt x="2035" y="1220"/>
                </a:cubicBezTo>
                <a:cubicBezTo>
                  <a:pt x="2035" y="1179"/>
                  <a:pt x="2072" y="1126"/>
                  <a:pt x="2124" y="1056"/>
                </a:cubicBezTo>
                <a:cubicBezTo>
                  <a:pt x="2135" y="1042"/>
                  <a:pt x="2145" y="1028"/>
                  <a:pt x="2152" y="1017"/>
                </a:cubicBezTo>
                <a:cubicBezTo>
                  <a:pt x="2182" y="972"/>
                  <a:pt x="2190" y="947"/>
                  <a:pt x="2181" y="926"/>
                </a:cubicBezTo>
                <a:cubicBezTo>
                  <a:pt x="2169" y="897"/>
                  <a:pt x="2155" y="841"/>
                  <a:pt x="2158" y="771"/>
                </a:cubicBezTo>
                <a:cubicBezTo>
                  <a:pt x="2159" y="745"/>
                  <a:pt x="2162" y="716"/>
                  <a:pt x="2168" y="686"/>
                </a:cubicBezTo>
                <a:cubicBezTo>
                  <a:pt x="2170" y="675"/>
                  <a:pt x="2173" y="664"/>
                  <a:pt x="2176" y="653"/>
                </a:cubicBezTo>
                <a:cubicBezTo>
                  <a:pt x="2205" y="554"/>
                  <a:pt x="2280" y="417"/>
                  <a:pt x="2476" y="326"/>
                </a:cubicBezTo>
                <a:cubicBezTo>
                  <a:pt x="2570" y="282"/>
                  <a:pt x="2668" y="259"/>
                  <a:pt x="2770" y="257"/>
                </a:cubicBezTo>
                <a:cubicBezTo>
                  <a:pt x="2770" y="257"/>
                  <a:pt x="2770" y="257"/>
                  <a:pt x="2770" y="257"/>
                </a:cubicBezTo>
                <a:cubicBezTo>
                  <a:pt x="2773" y="256"/>
                  <a:pt x="2777" y="256"/>
                  <a:pt x="2780" y="256"/>
                </a:cubicBezTo>
                <a:cubicBezTo>
                  <a:pt x="2885" y="256"/>
                  <a:pt x="2989" y="280"/>
                  <a:pt x="3079" y="323"/>
                </a:cubicBezTo>
                <a:cubicBezTo>
                  <a:pt x="3182" y="373"/>
                  <a:pt x="3279" y="461"/>
                  <a:pt x="3339" y="559"/>
                </a:cubicBezTo>
                <a:cubicBezTo>
                  <a:pt x="3363" y="597"/>
                  <a:pt x="3381" y="637"/>
                  <a:pt x="3394" y="678"/>
                </a:cubicBezTo>
                <a:cubicBezTo>
                  <a:pt x="3403" y="706"/>
                  <a:pt x="3410" y="735"/>
                  <a:pt x="3414" y="765"/>
                </a:cubicBezTo>
                <a:cubicBezTo>
                  <a:pt x="3414" y="767"/>
                  <a:pt x="3414" y="769"/>
                  <a:pt x="3415" y="771"/>
                </a:cubicBezTo>
                <a:cubicBezTo>
                  <a:pt x="3425" y="852"/>
                  <a:pt x="3416" y="937"/>
                  <a:pt x="3389" y="1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endParaRPr lang="en-US" sz="3600" dirty="0"/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12955588" y="1631951"/>
            <a:ext cx="8845550" cy="10169526"/>
          </a:xfrm>
          <a:custGeom>
            <a:avLst/>
            <a:gdLst>
              <a:gd name="T0" fmla="*/ 1272 w 1390"/>
              <a:gd name="T1" fmla="*/ 980 h 1596"/>
              <a:gd name="T2" fmla="*/ 1380 w 1390"/>
              <a:gd name="T3" fmla="*/ 515 h 1596"/>
              <a:gd name="T4" fmla="*/ 1359 w 1390"/>
              <a:gd name="T5" fmla="*/ 422 h 1596"/>
              <a:gd name="T6" fmla="*/ 1044 w 1390"/>
              <a:gd name="T7" fmla="*/ 67 h 1596"/>
              <a:gd name="T8" fmla="*/ 735 w 1390"/>
              <a:gd name="T9" fmla="*/ 1 h 1596"/>
              <a:gd name="T10" fmla="*/ 441 w 1390"/>
              <a:gd name="T11" fmla="*/ 70 h 1596"/>
              <a:gd name="T12" fmla="*/ 133 w 1390"/>
              <a:gd name="T13" fmla="*/ 430 h 1596"/>
              <a:gd name="T14" fmla="*/ 458 w 1390"/>
              <a:gd name="T15" fmla="*/ 105 h 1596"/>
              <a:gd name="T16" fmla="*/ 740 w 1390"/>
              <a:gd name="T17" fmla="*/ 39 h 1596"/>
              <a:gd name="T18" fmla="*/ 1325 w 1390"/>
              <a:gd name="T19" fmla="*/ 442 h 1596"/>
              <a:gd name="T20" fmla="*/ 1317 w 1390"/>
              <a:gd name="T21" fmla="*/ 756 h 1596"/>
              <a:gd name="T22" fmla="*/ 1201 w 1390"/>
              <a:gd name="T23" fmla="*/ 1051 h 1596"/>
              <a:gd name="T24" fmla="*/ 1262 w 1390"/>
              <a:gd name="T25" fmla="*/ 1560 h 1596"/>
              <a:gd name="T26" fmla="*/ 735 w 1390"/>
              <a:gd name="T27" fmla="*/ 1560 h 1596"/>
              <a:gd name="T28" fmla="*/ 594 w 1390"/>
              <a:gd name="T29" fmla="*/ 1467 h 1596"/>
              <a:gd name="T30" fmla="*/ 203 w 1390"/>
              <a:gd name="T31" fmla="*/ 1252 h 1596"/>
              <a:gd name="T32" fmla="*/ 170 w 1390"/>
              <a:gd name="T33" fmla="*/ 1126 h 1596"/>
              <a:gd name="T34" fmla="*/ 140 w 1390"/>
              <a:gd name="T35" fmla="*/ 1075 h 1596"/>
              <a:gd name="T36" fmla="*/ 123 w 1390"/>
              <a:gd name="T37" fmla="*/ 1023 h 1596"/>
              <a:gd name="T38" fmla="*/ 149 w 1390"/>
              <a:gd name="T39" fmla="*/ 783 h 1596"/>
              <a:gd name="T40" fmla="*/ 162 w 1390"/>
              <a:gd name="T41" fmla="*/ 515 h 1596"/>
              <a:gd name="T42" fmla="*/ 133 w 1390"/>
              <a:gd name="T43" fmla="*/ 430 h 1596"/>
              <a:gd name="T44" fmla="*/ 147 w 1390"/>
              <a:gd name="T45" fmla="*/ 670 h 1596"/>
              <a:gd name="T46" fmla="*/ 89 w 1390"/>
              <a:gd name="T47" fmla="*/ 800 h 1596"/>
              <a:gd name="T48" fmla="*/ 18 w 1390"/>
              <a:gd name="T49" fmla="*/ 1023 h 1596"/>
              <a:gd name="T50" fmla="*/ 82 w 1390"/>
              <a:gd name="T51" fmla="*/ 1052 h 1596"/>
              <a:gd name="T52" fmla="*/ 103 w 1390"/>
              <a:gd name="T53" fmla="*/ 1066 h 1596"/>
              <a:gd name="T54" fmla="*/ 122 w 1390"/>
              <a:gd name="T55" fmla="*/ 1138 h 1596"/>
              <a:gd name="T56" fmla="*/ 122 w 1390"/>
              <a:gd name="T57" fmla="*/ 1142 h 1596"/>
              <a:gd name="T58" fmla="*/ 169 w 1390"/>
              <a:gd name="T59" fmla="*/ 1231 h 1596"/>
              <a:gd name="T60" fmla="*/ 166 w 1390"/>
              <a:gd name="T61" fmla="*/ 1362 h 1596"/>
              <a:gd name="T62" fmla="*/ 295 w 1390"/>
              <a:gd name="T63" fmla="*/ 1445 h 1596"/>
              <a:gd name="T64" fmla="*/ 333 w 1390"/>
              <a:gd name="T65" fmla="*/ 1444 h 1596"/>
              <a:gd name="T66" fmla="*/ 560 w 1390"/>
              <a:gd name="T67" fmla="*/ 1485 h 1596"/>
              <a:gd name="T68" fmla="*/ 594 w 1390"/>
              <a:gd name="T69" fmla="*/ 1596 h 1596"/>
              <a:gd name="T70" fmla="*/ 740 w 1390"/>
              <a:gd name="T71" fmla="*/ 1596 h 1596"/>
              <a:gd name="T72" fmla="*/ 1300 w 1390"/>
              <a:gd name="T73" fmla="*/ 1556 h 1596"/>
              <a:gd name="T74" fmla="*/ 1235 w 1390"/>
              <a:gd name="T75" fmla="*/ 1071 h 1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390" h="1596">
                <a:moveTo>
                  <a:pt x="1254" y="1023"/>
                </a:moveTo>
                <a:cubicBezTo>
                  <a:pt x="1260" y="1009"/>
                  <a:pt x="1266" y="995"/>
                  <a:pt x="1272" y="980"/>
                </a:cubicBezTo>
                <a:cubicBezTo>
                  <a:pt x="1298" y="921"/>
                  <a:pt x="1326" y="854"/>
                  <a:pt x="1354" y="768"/>
                </a:cubicBezTo>
                <a:cubicBezTo>
                  <a:pt x="1381" y="681"/>
                  <a:pt x="1390" y="596"/>
                  <a:pt x="1380" y="515"/>
                </a:cubicBezTo>
                <a:cubicBezTo>
                  <a:pt x="1380" y="513"/>
                  <a:pt x="1379" y="511"/>
                  <a:pt x="1379" y="509"/>
                </a:cubicBezTo>
                <a:cubicBezTo>
                  <a:pt x="1375" y="479"/>
                  <a:pt x="1368" y="450"/>
                  <a:pt x="1359" y="422"/>
                </a:cubicBezTo>
                <a:cubicBezTo>
                  <a:pt x="1346" y="381"/>
                  <a:pt x="1328" y="341"/>
                  <a:pt x="1305" y="303"/>
                </a:cubicBezTo>
                <a:cubicBezTo>
                  <a:pt x="1244" y="205"/>
                  <a:pt x="1147" y="117"/>
                  <a:pt x="1044" y="67"/>
                </a:cubicBezTo>
                <a:cubicBezTo>
                  <a:pt x="954" y="23"/>
                  <a:pt x="850" y="0"/>
                  <a:pt x="745" y="0"/>
                </a:cubicBezTo>
                <a:cubicBezTo>
                  <a:pt x="742" y="0"/>
                  <a:pt x="739" y="0"/>
                  <a:pt x="735" y="1"/>
                </a:cubicBezTo>
                <a:cubicBezTo>
                  <a:pt x="735" y="1"/>
                  <a:pt x="735" y="1"/>
                  <a:pt x="735" y="1"/>
                </a:cubicBezTo>
                <a:cubicBezTo>
                  <a:pt x="634" y="3"/>
                  <a:pt x="535" y="26"/>
                  <a:pt x="441" y="70"/>
                </a:cubicBezTo>
                <a:cubicBezTo>
                  <a:pt x="245" y="161"/>
                  <a:pt x="170" y="298"/>
                  <a:pt x="142" y="397"/>
                </a:cubicBezTo>
                <a:cubicBezTo>
                  <a:pt x="138" y="408"/>
                  <a:pt x="136" y="419"/>
                  <a:pt x="133" y="430"/>
                </a:cubicBezTo>
                <a:cubicBezTo>
                  <a:pt x="169" y="450"/>
                  <a:pt x="169" y="450"/>
                  <a:pt x="169" y="450"/>
                </a:cubicBezTo>
                <a:cubicBezTo>
                  <a:pt x="190" y="332"/>
                  <a:pt x="265" y="195"/>
                  <a:pt x="458" y="105"/>
                </a:cubicBezTo>
                <a:cubicBezTo>
                  <a:pt x="550" y="62"/>
                  <a:pt x="647" y="41"/>
                  <a:pt x="740" y="39"/>
                </a:cubicBezTo>
                <a:cubicBezTo>
                  <a:pt x="740" y="39"/>
                  <a:pt x="740" y="39"/>
                  <a:pt x="740" y="39"/>
                </a:cubicBezTo>
                <a:cubicBezTo>
                  <a:pt x="844" y="38"/>
                  <a:pt x="943" y="61"/>
                  <a:pt x="1028" y="102"/>
                </a:cubicBezTo>
                <a:cubicBezTo>
                  <a:pt x="1128" y="151"/>
                  <a:pt x="1272" y="266"/>
                  <a:pt x="1325" y="442"/>
                </a:cubicBezTo>
                <a:cubicBezTo>
                  <a:pt x="1332" y="465"/>
                  <a:pt x="1338" y="490"/>
                  <a:pt x="1341" y="515"/>
                </a:cubicBezTo>
                <a:cubicBezTo>
                  <a:pt x="1351" y="587"/>
                  <a:pt x="1345" y="668"/>
                  <a:pt x="1317" y="756"/>
                </a:cubicBezTo>
                <a:cubicBezTo>
                  <a:pt x="1281" y="871"/>
                  <a:pt x="1241" y="951"/>
                  <a:pt x="1212" y="1023"/>
                </a:cubicBezTo>
                <a:cubicBezTo>
                  <a:pt x="1208" y="1032"/>
                  <a:pt x="1205" y="1042"/>
                  <a:pt x="1201" y="1051"/>
                </a:cubicBezTo>
                <a:cubicBezTo>
                  <a:pt x="1158" y="1166"/>
                  <a:pt x="1147" y="1266"/>
                  <a:pt x="1231" y="1464"/>
                </a:cubicBezTo>
                <a:cubicBezTo>
                  <a:pt x="1245" y="1499"/>
                  <a:pt x="1258" y="1532"/>
                  <a:pt x="1262" y="1560"/>
                </a:cubicBezTo>
                <a:cubicBezTo>
                  <a:pt x="740" y="1560"/>
                  <a:pt x="740" y="1560"/>
                  <a:pt x="740" y="1560"/>
                </a:cubicBezTo>
                <a:cubicBezTo>
                  <a:pt x="735" y="1560"/>
                  <a:pt x="735" y="1560"/>
                  <a:pt x="735" y="1560"/>
                </a:cubicBezTo>
                <a:cubicBezTo>
                  <a:pt x="628" y="1560"/>
                  <a:pt x="628" y="1560"/>
                  <a:pt x="628" y="1560"/>
                </a:cubicBezTo>
                <a:cubicBezTo>
                  <a:pt x="624" y="1535"/>
                  <a:pt x="614" y="1504"/>
                  <a:pt x="594" y="1467"/>
                </a:cubicBezTo>
                <a:cubicBezTo>
                  <a:pt x="543" y="1374"/>
                  <a:pt x="305" y="1415"/>
                  <a:pt x="269" y="1404"/>
                </a:cubicBezTo>
                <a:cubicBezTo>
                  <a:pt x="215" y="1388"/>
                  <a:pt x="169" y="1330"/>
                  <a:pt x="203" y="1252"/>
                </a:cubicBezTo>
                <a:cubicBezTo>
                  <a:pt x="228" y="1194"/>
                  <a:pt x="186" y="1205"/>
                  <a:pt x="171" y="1187"/>
                </a:cubicBezTo>
                <a:cubicBezTo>
                  <a:pt x="150" y="1162"/>
                  <a:pt x="161" y="1132"/>
                  <a:pt x="170" y="1126"/>
                </a:cubicBezTo>
                <a:cubicBezTo>
                  <a:pt x="173" y="1124"/>
                  <a:pt x="168" y="1122"/>
                  <a:pt x="161" y="1119"/>
                </a:cubicBezTo>
                <a:cubicBezTo>
                  <a:pt x="150" y="1113"/>
                  <a:pt x="134" y="1102"/>
                  <a:pt x="140" y="1075"/>
                </a:cubicBezTo>
                <a:cubicBezTo>
                  <a:pt x="146" y="1051"/>
                  <a:pt x="165" y="1041"/>
                  <a:pt x="137" y="1028"/>
                </a:cubicBezTo>
                <a:cubicBezTo>
                  <a:pt x="132" y="1026"/>
                  <a:pt x="128" y="1024"/>
                  <a:pt x="123" y="1023"/>
                </a:cubicBezTo>
                <a:cubicBezTo>
                  <a:pt x="77" y="1007"/>
                  <a:pt x="38" y="1019"/>
                  <a:pt x="39" y="965"/>
                </a:cubicBezTo>
                <a:cubicBezTo>
                  <a:pt x="39" y="922"/>
                  <a:pt x="119" y="828"/>
                  <a:pt x="149" y="783"/>
                </a:cubicBezTo>
                <a:cubicBezTo>
                  <a:pt x="179" y="738"/>
                  <a:pt x="200" y="696"/>
                  <a:pt x="182" y="654"/>
                </a:cubicBezTo>
                <a:cubicBezTo>
                  <a:pt x="170" y="627"/>
                  <a:pt x="159" y="577"/>
                  <a:pt x="162" y="515"/>
                </a:cubicBezTo>
                <a:cubicBezTo>
                  <a:pt x="162" y="495"/>
                  <a:pt x="165" y="473"/>
                  <a:pt x="169" y="450"/>
                </a:cubicBezTo>
                <a:cubicBezTo>
                  <a:pt x="133" y="430"/>
                  <a:pt x="133" y="430"/>
                  <a:pt x="133" y="430"/>
                </a:cubicBezTo>
                <a:cubicBezTo>
                  <a:pt x="127" y="460"/>
                  <a:pt x="124" y="489"/>
                  <a:pt x="123" y="515"/>
                </a:cubicBezTo>
                <a:cubicBezTo>
                  <a:pt x="121" y="585"/>
                  <a:pt x="134" y="641"/>
                  <a:pt x="147" y="670"/>
                </a:cubicBezTo>
                <a:cubicBezTo>
                  <a:pt x="156" y="691"/>
                  <a:pt x="148" y="716"/>
                  <a:pt x="117" y="761"/>
                </a:cubicBezTo>
                <a:cubicBezTo>
                  <a:pt x="110" y="772"/>
                  <a:pt x="100" y="785"/>
                  <a:pt x="89" y="800"/>
                </a:cubicBezTo>
                <a:cubicBezTo>
                  <a:pt x="37" y="870"/>
                  <a:pt x="1" y="923"/>
                  <a:pt x="0" y="964"/>
                </a:cubicBezTo>
                <a:cubicBezTo>
                  <a:pt x="0" y="989"/>
                  <a:pt x="6" y="1008"/>
                  <a:pt x="18" y="1023"/>
                </a:cubicBezTo>
                <a:cubicBezTo>
                  <a:pt x="21" y="1027"/>
                  <a:pt x="25" y="1030"/>
                  <a:pt x="30" y="1034"/>
                </a:cubicBezTo>
                <a:cubicBezTo>
                  <a:pt x="46" y="1046"/>
                  <a:pt x="64" y="1049"/>
                  <a:pt x="82" y="1052"/>
                </a:cubicBezTo>
                <a:cubicBezTo>
                  <a:pt x="90" y="1054"/>
                  <a:pt x="98" y="1055"/>
                  <a:pt x="105" y="1057"/>
                </a:cubicBezTo>
                <a:cubicBezTo>
                  <a:pt x="104" y="1060"/>
                  <a:pt x="103" y="1063"/>
                  <a:pt x="103" y="1066"/>
                </a:cubicBezTo>
                <a:cubicBezTo>
                  <a:pt x="97" y="1090"/>
                  <a:pt x="101" y="1113"/>
                  <a:pt x="116" y="1131"/>
                </a:cubicBezTo>
                <a:cubicBezTo>
                  <a:pt x="118" y="1133"/>
                  <a:pt x="120" y="1136"/>
                  <a:pt x="122" y="1138"/>
                </a:cubicBezTo>
                <a:cubicBezTo>
                  <a:pt x="122" y="1139"/>
                  <a:pt x="122" y="1140"/>
                  <a:pt x="122" y="1141"/>
                </a:cubicBezTo>
                <a:cubicBezTo>
                  <a:pt x="122" y="1142"/>
                  <a:pt x="122" y="1142"/>
                  <a:pt x="122" y="1142"/>
                </a:cubicBezTo>
                <a:cubicBezTo>
                  <a:pt x="118" y="1166"/>
                  <a:pt x="125" y="1191"/>
                  <a:pt x="141" y="1211"/>
                </a:cubicBezTo>
                <a:cubicBezTo>
                  <a:pt x="150" y="1222"/>
                  <a:pt x="161" y="1228"/>
                  <a:pt x="169" y="1231"/>
                </a:cubicBezTo>
                <a:cubicBezTo>
                  <a:pt x="169" y="1233"/>
                  <a:pt x="168" y="1235"/>
                  <a:pt x="167" y="1236"/>
                </a:cubicBezTo>
                <a:cubicBezTo>
                  <a:pt x="143" y="1292"/>
                  <a:pt x="153" y="1336"/>
                  <a:pt x="166" y="1362"/>
                </a:cubicBezTo>
                <a:cubicBezTo>
                  <a:pt x="183" y="1400"/>
                  <a:pt x="216" y="1428"/>
                  <a:pt x="257" y="1441"/>
                </a:cubicBezTo>
                <a:cubicBezTo>
                  <a:pt x="266" y="1443"/>
                  <a:pt x="277" y="1445"/>
                  <a:pt x="295" y="1445"/>
                </a:cubicBezTo>
                <a:cubicBezTo>
                  <a:pt x="295" y="1445"/>
                  <a:pt x="295" y="1445"/>
                  <a:pt x="295" y="1445"/>
                </a:cubicBezTo>
                <a:cubicBezTo>
                  <a:pt x="306" y="1445"/>
                  <a:pt x="319" y="1444"/>
                  <a:pt x="333" y="1444"/>
                </a:cubicBezTo>
                <a:cubicBezTo>
                  <a:pt x="351" y="1443"/>
                  <a:pt x="371" y="1443"/>
                  <a:pt x="391" y="1443"/>
                </a:cubicBezTo>
                <a:cubicBezTo>
                  <a:pt x="512" y="1443"/>
                  <a:pt x="550" y="1466"/>
                  <a:pt x="560" y="1485"/>
                </a:cubicBezTo>
                <a:cubicBezTo>
                  <a:pt x="576" y="1513"/>
                  <a:pt x="585" y="1540"/>
                  <a:pt x="589" y="1566"/>
                </a:cubicBezTo>
                <a:cubicBezTo>
                  <a:pt x="594" y="1596"/>
                  <a:pt x="594" y="1596"/>
                  <a:pt x="594" y="1596"/>
                </a:cubicBezTo>
                <a:cubicBezTo>
                  <a:pt x="735" y="1596"/>
                  <a:pt x="735" y="1596"/>
                  <a:pt x="735" y="1596"/>
                </a:cubicBezTo>
                <a:cubicBezTo>
                  <a:pt x="740" y="1596"/>
                  <a:pt x="740" y="1596"/>
                  <a:pt x="740" y="1596"/>
                </a:cubicBezTo>
                <a:cubicBezTo>
                  <a:pt x="1304" y="1596"/>
                  <a:pt x="1304" y="1596"/>
                  <a:pt x="1304" y="1596"/>
                </a:cubicBezTo>
                <a:cubicBezTo>
                  <a:pt x="1300" y="1556"/>
                  <a:pt x="1300" y="1556"/>
                  <a:pt x="1300" y="1556"/>
                </a:cubicBezTo>
                <a:cubicBezTo>
                  <a:pt x="1296" y="1522"/>
                  <a:pt x="1281" y="1484"/>
                  <a:pt x="1266" y="1449"/>
                </a:cubicBezTo>
                <a:cubicBezTo>
                  <a:pt x="1189" y="1266"/>
                  <a:pt x="1195" y="1178"/>
                  <a:pt x="1235" y="1071"/>
                </a:cubicBezTo>
                <a:cubicBezTo>
                  <a:pt x="1241" y="1055"/>
                  <a:pt x="1247" y="1039"/>
                  <a:pt x="1254" y="1023"/>
                </a:cubicBezTo>
                <a:close/>
              </a:path>
            </a:pathLst>
          </a:custGeom>
          <a:solidFill>
            <a:schemeClr val="tx1">
              <a:lumMod val="90000"/>
              <a:lumOff val="10000"/>
              <a:alpha val="18000"/>
            </a:schemeClr>
          </a:solidFill>
          <a:ln>
            <a:noFill/>
          </a:ln>
          <a:effectLst>
            <a:outerShdw blurRad="355600" sx="97000" sy="97000" algn="ctr" rotWithShape="0">
              <a:prstClr val="black">
                <a:alpha val="40000"/>
              </a:prstClr>
            </a:outerShdw>
          </a:effectLst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endParaRPr lang="en-US" sz="360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322545" y="1183093"/>
            <a:ext cx="8220076" cy="16351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4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Problema</a:t>
            </a:r>
            <a:endParaRPr lang="en-US" sz="6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322545" y="5993272"/>
            <a:ext cx="9840755" cy="32316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pt-BR" sz="6600" dirty="0"/>
              <a:t>Hoje não há investimento em </a:t>
            </a:r>
            <a:r>
              <a:rPr lang="pt-BR" sz="7200" dirty="0"/>
              <a:t>marketing</a:t>
            </a:r>
            <a:r>
              <a:rPr lang="pt-BR" sz="6600" dirty="0"/>
              <a:t> do pequeno empreendedor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898583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C2181E-2406-4926-BA51-0C9A10B0B1D9}"/>
              </a:ext>
            </a:extLst>
          </p:cNvPr>
          <p:cNvSpPr txBox="1"/>
          <p:nvPr/>
        </p:nvSpPr>
        <p:spPr>
          <a:xfrm>
            <a:off x="5642943" y="6517480"/>
            <a:ext cx="75031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err="1">
                <a:ea typeface="Open Sans Extrabold" panose="020B0906030804020204" pitchFamily="34" charset="0"/>
                <a:cs typeface="Open Sans Extrabold" panose="020B0906030804020204" pitchFamily="34" charset="0"/>
              </a:rPr>
              <a:t>Em</a:t>
            </a:r>
            <a:r>
              <a:rPr lang="en-US" sz="5400" dirty="0">
                <a:ea typeface="Open Sans Extrabold" panose="020B0906030804020204" pitchFamily="34" charset="0"/>
                <a:cs typeface="Open Sans Extrabold" panose="020B0906030804020204" pitchFamily="34" charset="0"/>
              </a:rPr>
              <a:t> um </a:t>
            </a:r>
            <a:r>
              <a:rPr lang="en-US" sz="5400" dirty="0" err="1">
                <a:ea typeface="Open Sans Extrabold" panose="020B0906030804020204" pitchFamily="34" charset="0"/>
                <a:cs typeface="Open Sans Extrabold" panose="020B0906030804020204" pitchFamily="34" charset="0"/>
              </a:rPr>
              <a:t>mundo</a:t>
            </a:r>
            <a:r>
              <a:rPr lang="en-US" sz="5400" dirty="0"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  <a:r>
              <a:rPr lang="en-US" sz="5400" dirty="0" err="1">
                <a:ea typeface="Open Sans Extrabold" panose="020B0906030804020204" pitchFamily="34" charset="0"/>
                <a:cs typeface="Open Sans Extrabold" panose="020B0906030804020204" pitchFamily="34" charset="0"/>
              </a:rPr>
              <a:t>cada</a:t>
            </a:r>
            <a:r>
              <a:rPr lang="en-US" sz="5400" dirty="0"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  <a:r>
              <a:rPr lang="en-US" sz="5400" dirty="0" err="1">
                <a:ea typeface="Open Sans Extrabold" panose="020B0906030804020204" pitchFamily="34" charset="0"/>
                <a:cs typeface="Open Sans Extrabold" panose="020B0906030804020204" pitchFamily="34" charset="0"/>
              </a:rPr>
              <a:t>vez</a:t>
            </a:r>
            <a:endParaRPr lang="en-US" sz="5400" dirty="0"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C696FB-35CD-4CE6-A222-677FB5CAC425}"/>
              </a:ext>
            </a:extLst>
          </p:cNvPr>
          <p:cNvSpPr txBox="1"/>
          <p:nvPr/>
        </p:nvSpPr>
        <p:spPr>
          <a:xfrm>
            <a:off x="13208661" y="6517480"/>
            <a:ext cx="62452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err="1">
                <a:ea typeface="Open Sans Extrabold" panose="020B0906030804020204" pitchFamily="34" charset="0"/>
                <a:cs typeface="Open Sans Extrabold" panose="020B0906030804020204" pitchFamily="34" charset="0"/>
              </a:rPr>
              <a:t>mais</a:t>
            </a:r>
            <a:r>
              <a:rPr lang="en-US" sz="5400" dirty="0"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  <a:r>
              <a:rPr lang="en-US" sz="5400" dirty="0" err="1">
                <a:ea typeface="Open Sans Extrabold" panose="020B0906030804020204" pitchFamily="34" charset="0"/>
                <a:cs typeface="Open Sans Extrabold" panose="020B0906030804020204" pitchFamily="34" charset="0"/>
              </a:rPr>
              <a:t>compartilhado</a:t>
            </a:r>
            <a:endParaRPr lang="en-US" sz="5400" dirty="0"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1028" name="Picture 4" descr="Image result for air b and b">
            <a:extLst>
              <a:ext uri="{FF2B5EF4-FFF2-40B4-BE49-F238E27FC236}">
                <a16:creationId xmlns:a16="http://schemas.microsoft.com/office/drawing/2014/main" id="{3C686AF9-B8DC-45B4-89CD-6A3DD3634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871" y="614944"/>
            <a:ext cx="9280616" cy="5147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uber">
            <a:extLst>
              <a:ext uri="{FF2B5EF4-FFF2-40B4-BE49-F238E27FC236}">
                <a16:creationId xmlns:a16="http://schemas.microsoft.com/office/drawing/2014/main" id="{F157ADB7-10F8-4B36-A64E-7812268D5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4429" y="938206"/>
            <a:ext cx="46482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we work logo">
            <a:extLst>
              <a:ext uri="{FF2B5EF4-FFF2-40B4-BE49-F238E27FC236}">
                <a16:creationId xmlns:a16="http://schemas.microsoft.com/office/drawing/2014/main" id="{C828A91E-EA40-43FE-8D45-FB8701B6C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899" y="9302959"/>
            <a:ext cx="7050088" cy="1501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www.promobit.com.br/static/p/995873480215333086736132926439.png">
            <a:extLst>
              <a:ext uri="{FF2B5EF4-FFF2-40B4-BE49-F238E27FC236}">
                <a16:creationId xmlns:a16="http://schemas.microsoft.com/office/drawing/2014/main" id="{6B61345A-C3E5-4260-8A6B-AC2E87345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1279" y="9302959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649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3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3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1" dur="3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2" dur="3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0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0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0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0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  <p:bldP spid="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3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3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0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0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0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0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  <p:bldP spid="7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13231FE-F179-49F6-8CDC-07B1B667B647}"/>
              </a:ext>
            </a:extLst>
          </p:cNvPr>
          <p:cNvSpPr/>
          <p:nvPr/>
        </p:nvSpPr>
        <p:spPr>
          <a:xfrm>
            <a:off x="0" y="0"/>
            <a:ext cx="24387175" cy="1371599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2C12452-0B16-4B38-8626-48397439C354}"/>
              </a:ext>
            </a:extLst>
          </p:cNvPr>
          <p:cNvSpPr/>
          <p:nvPr/>
        </p:nvSpPr>
        <p:spPr>
          <a:xfrm>
            <a:off x="2452364" y="7765171"/>
            <a:ext cx="8237320" cy="5997508"/>
          </a:xfrm>
          <a:prstGeom prst="rect">
            <a:avLst/>
          </a:prstGeom>
          <a:ln>
            <a:noFill/>
          </a:ln>
          <a:effectLst>
            <a:softEdge rad="393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03D787D-9A3D-4554-B3C8-5F3BCDD59544}"/>
              </a:ext>
            </a:extLst>
          </p:cNvPr>
          <p:cNvSpPr/>
          <p:nvPr/>
        </p:nvSpPr>
        <p:spPr>
          <a:xfrm>
            <a:off x="2728803" y="1611449"/>
            <a:ext cx="7153586" cy="3848100"/>
          </a:xfrm>
          <a:prstGeom prst="rect">
            <a:avLst/>
          </a:prstGeom>
          <a:ln>
            <a:noFill/>
          </a:ln>
          <a:effectLst>
            <a:softEdge rad="393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9AEC77C-7D2E-4828-B8A6-19B8CD0A2C32}"/>
              </a:ext>
            </a:extLst>
          </p:cNvPr>
          <p:cNvSpPr/>
          <p:nvPr/>
        </p:nvSpPr>
        <p:spPr>
          <a:xfrm>
            <a:off x="2287806" y="2443327"/>
            <a:ext cx="5226942" cy="6378919"/>
          </a:xfrm>
          <a:prstGeom prst="rect">
            <a:avLst/>
          </a:prstGeom>
          <a:ln>
            <a:noFill/>
          </a:ln>
          <a:effectLst>
            <a:softEdge rad="393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6B10A9C-8560-42FF-AD80-35C265893BFF}"/>
              </a:ext>
            </a:extLst>
          </p:cNvPr>
          <p:cNvSpPr/>
          <p:nvPr/>
        </p:nvSpPr>
        <p:spPr>
          <a:xfrm>
            <a:off x="15735300" y="-93359"/>
            <a:ext cx="8651875" cy="5808359"/>
          </a:xfrm>
          <a:prstGeom prst="rect">
            <a:avLst/>
          </a:prstGeom>
          <a:ln>
            <a:noFill/>
          </a:ln>
          <a:effectLst>
            <a:softEdge rad="393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A66B53F-D5A1-4DB9-9ACF-F6E0E7B3FBCF}"/>
              </a:ext>
            </a:extLst>
          </p:cNvPr>
          <p:cNvSpPr/>
          <p:nvPr/>
        </p:nvSpPr>
        <p:spPr>
          <a:xfrm>
            <a:off x="14401800" y="9651346"/>
            <a:ext cx="9985375" cy="4064653"/>
          </a:xfrm>
          <a:prstGeom prst="rect">
            <a:avLst/>
          </a:prstGeom>
          <a:ln>
            <a:noFill/>
          </a:ln>
          <a:effectLst>
            <a:softEdge rad="393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ABA49EF-B986-4D69-9351-479159DAF9B1}"/>
              </a:ext>
            </a:extLst>
          </p:cNvPr>
          <p:cNvSpPr/>
          <p:nvPr/>
        </p:nvSpPr>
        <p:spPr>
          <a:xfrm>
            <a:off x="4838700" y="1"/>
            <a:ext cx="7153586" cy="3848100"/>
          </a:xfrm>
          <a:prstGeom prst="rect">
            <a:avLst/>
          </a:prstGeom>
          <a:ln>
            <a:noFill/>
          </a:ln>
          <a:effectLst>
            <a:softEdge rad="393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1E8C88E-29E4-43BA-8AB3-82F2ECA35888}"/>
              </a:ext>
            </a:extLst>
          </p:cNvPr>
          <p:cNvSpPr/>
          <p:nvPr/>
        </p:nvSpPr>
        <p:spPr>
          <a:xfrm>
            <a:off x="18039875" y="4727642"/>
            <a:ext cx="6347300" cy="5803246"/>
          </a:xfrm>
          <a:prstGeom prst="rect">
            <a:avLst/>
          </a:prstGeom>
          <a:ln>
            <a:noFill/>
          </a:ln>
          <a:effectLst>
            <a:softEdge rad="393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A45C859-5E92-4A57-8644-D7E4998EC59E}"/>
              </a:ext>
            </a:extLst>
          </p:cNvPr>
          <p:cNvSpPr/>
          <p:nvPr/>
        </p:nvSpPr>
        <p:spPr>
          <a:xfrm>
            <a:off x="0" y="7718492"/>
            <a:ext cx="8237320" cy="5997508"/>
          </a:xfrm>
          <a:prstGeom prst="rect">
            <a:avLst/>
          </a:prstGeom>
          <a:ln>
            <a:noFill/>
          </a:ln>
          <a:effectLst>
            <a:softEdge rad="393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504D1E3-B63E-4E15-AF1E-7388C73A1D60}"/>
              </a:ext>
            </a:extLst>
          </p:cNvPr>
          <p:cNvSpPr/>
          <p:nvPr/>
        </p:nvSpPr>
        <p:spPr>
          <a:xfrm>
            <a:off x="0" y="0"/>
            <a:ext cx="6324600" cy="7718492"/>
          </a:xfrm>
          <a:prstGeom prst="rect">
            <a:avLst/>
          </a:prstGeom>
          <a:ln>
            <a:noFill/>
          </a:ln>
          <a:effectLst>
            <a:softEdge rad="393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CC4027A-F63F-4FED-B9A9-E0A6ABA5D923}"/>
              </a:ext>
            </a:extLst>
          </p:cNvPr>
          <p:cNvSpPr/>
          <p:nvPr/>
        </p:nvSpPr>
        <p:spPr>
          <a:xfrm>
            <a:off x="6902212" y="9585391"/>
            <a:ext cx="9985375" cy="4064653"/>
          </a:xfrm>
          <a:prstGeom prst="rect">
            <a:avLst/>
          </a:prstGeom>
          <a:ln>
            <a:noFill/>
          </a:ln>
          <a:effectLst>
            <a:softEdge rad="393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FBD7A6C-39F8-4E43-9189-405622CA0105}"/>
              </a:ext>
            </a:extLst>
          </p:cNvPr>
          <p:cNvSpPr/>
          <p:nvPr/>
        </p:nvSpPr>
        <p:spPr>
          <a:xfrm>
            <a:off x="10825007" y="93360"/>
            <a:ext cx="7153586" cy="3848100"/>
          </a:xfrm>
          <a:prstGeom prst="rect">
            <a:avLst/>
          </a:prstGeom>
          <a:ln>
            <a:noFill/>
          </a:ln>
          <a:effectLst>
            <a:softEdge rad="393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12">
            <a:extLst>
              <a:ext uri="{FF2B5EF4-FFF2-40B4-BE49-F238E27FC236}">
                <a16:creationId xmlns:a16="http://schemas.microsoft.com/office/drawing/2014/main" id="{75821DB4-385F-4991-B3DB-A598210C01F0}"/>
              </a:ext>
            </a:extLst>
          </p:cNvPr>
          <p:cNvSpPr txBox="1"/>
          <p:nvPr/>
        </p:nvSpPr>
        <p:spPr>
          <a:xfrm>
            <a:off x="5878687" y="3986582"/>
            <a:ext cx="46442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err="1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Criamos</a:t>
            </a:r>
            <a:r>
              <a:rPr lang="en-US" sz="6000" dirty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  <a:r>
              <a:rPr lang="en-US" sz="6000" dirty="0" err="1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uma</a:t>
            </a:r>
            <a:endParaRPr lang="en-US" sz="6000" dirty="0">
              <a:solidFill>
                <a:schemeClr val="bg1"/>
              </a:solidFill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1" name="TextBox 13">
            <a:extLst>
              <a:ext uri="{FF2B5EF4-FFF2-40B4-BE49-F238E27FC236}">
                <a16:creationId xmlns:a16="http://schemas.microsoft.com/office/drawing/2014/main" id="{25BDAE6B-1780-455A-800F-04F9F602A3A4}"/>
              </a:ext>
            </a:extLst>
          </p:cNvPr>
          <p:cNvSpPr txBox="1"/>
          <p:nvPr/>
        </p:nvSpPr>
        <p:spPr>
          <a:xfrm>
            <a:off x="5766066" y="5360846"/>
            <a:ext cx="49425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err="1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plataforma</a:t>
            </a:r>
            <a:r>
              <a:rPr lang="en-US" sz="6000" dirty="0">
                <a:solidFill>
                  <a:schemeClr val="bg1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 de</a:t>
            </a:r>
          </a:p>
        </p:txBody>
      </p:sp>
      <p:sp>
        <p:nvSpPr>
          <p:cNvPr id="32" name="TextBox 11">
            <a:extLst>
              <a:ext uri="{FF2B5EF4-FFF2-40B4-BE49-F238E27FC236}">
                <a16:creationId xmlns:a16="http://schemas.microsoft.com/office/drawing/2014/main" id="{54FEA3CF-43CF-487F-9166-255BBA699642}"/>
              </a:ext>
            </a:extLst>
          </p:cNvPr>
          <p:cNvSpPr txBox="1"/>
          <p:nvPr/>
        </p:nvSpPr>
        <p:spPr>
          <a:xfrm>
            <a:off x="3487186" y="6735806"/>
            <a:ext cx="98566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Marketing </a:t>
            </a:r>
            <a:r>
              <a:rPr lang="en-US" sz="6000" dirty="0" err="1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Compartilhado</a:t>
            </a:r>
            <a:endParaRPr lang="en-US" sz="6000" dirty="0"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806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5" presetClass="path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6.15805E-7 4.25926E-6 L -0.27028 -0.06748 " pathEditMode="relative" rAng="0" ptsTypes="AA">
                                          <p:cBhvr>
                                            <p:cTn id="6" dur="7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3514" y="-338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35" presetClass="path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25622E-6 2.22222E-6 L -0.18572 -0.29306 " pathEditMode="relative" rAng="0" ptsTypes="AA">
                                          <p:cBhvr>
                                            <p:cTn id="8" dur="7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289" y="-1465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35" presetClass="path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77841E-6 4.25926E-6 L -0.34384 0.41585 " pathEditMode="relative" rAng="0" ptsTypes="AA">
                                          <p:cBhvr>
                                            <p:cTn id="10" dur="7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7192" y="2078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6" presetClass="emph" presetSubtype="0" de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2" dur="70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" presetID="6" presetClass="emph" presetSubtype="0" de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4" dur="700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" presetID="6" presetClass="emph" presetSubtype="0" de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6" dur="700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" presetID="35" presetClass="path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24294E-6 -1.11111E-6 L 0.37567 -0.44653 " pathEditMode="relative" rAng="0" ptsTypes="AA">
                                          <p:cBhvr>
                                            <p:cTn id="18" dur="7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8780" y="-2232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de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700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35" presetClass="path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71436E-6 0 L 0.32581 0.00648 " pathEditMode="relative" rAng="0" ptsTypes="AA">
                                          <p:cBhvr>
                                            <p:cTn id="22" dur="7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6287" y="32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6" presetClass="emph" presetSubtype="0" de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4" dur="700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" presetID="35" presetClass="path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05286E-6 -1.85185E-6 L 0.35041 0.33334 " pathEditMode="relative" rAng="0" ptsTypes="AA">
                                          <p:cBhvr>
                                            <p:cTn id="26" dur="7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517" y="1666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6" presetClass="emph" presetSubtype="0" de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8" dur="700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" presetID="6" presetClass="emph" presetSubtype="0" de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30" dur="700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" presetID="35" presetClass="path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01015E-6 -7.40741E-7 L -0.02532 0.41134 " pathEditMode="relative" rAng="0" ptsTypes="AA">
                                          <p:cBhvr>
                                            <p:cTn id="32" dur="7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69" y="2056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3" presetID="6" presetClass="emph" presetSubtype="0" de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34" dur="700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5" presetID="35" presetClass="path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89428E-6 3.51852E-6 L 0.02812 -0.32489 " pathEditMode="relative" rAng="0" ptsTypes="AA">
                                          <p:cBhvr>
                                            <p:cTn id="36" dur="7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06" y="-1623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7" presetID="6" presetClass="emph" presetSubtype="0" de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38" dur="700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9" presetID="35" presetClass="path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97084E-7 1.85185E-6 L -0.41498 0.00845 " pathEditMode="relative" rAng="0" ptsTypes="AA">
                                          <p:cBhvr>
                                            <p:cTn id="40" dur="7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0746" y="41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1" presetID="6" presetClass="emph" presetSubtype="0" de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42" dur="700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3" presetID="35" presetClass="path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8.33225E-8 -4.62963E-6 L -0.4297 -0.4625 " pathEditMode="relative" rAng="0" ptsTypes="AA">
                                          <p:cBhvr>
                                            <p:cTn id="44" dur="7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1488" y="-2312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de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700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35" presetClass="path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06366E-6 -2.22222E-6 L -0.25088 0.70174 " pathEditMode="relative" rAng="0" ptsTypes="AA">
                                          <p:cBhvr>
                                            <p:cTn id="48" dur="7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544" y="3508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9" presetID="6" presetClass="emph" presetSubtype="0" de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50" dur="700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8" fill="hold" grpId="0" nodeType="with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53" dur="3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54" dur="3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2" fill="hold" grpId="0" nodeType="with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57" dur="3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58" dur="3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16" presetClass="entr" presetSubtype="37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61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1" animBg="1"/>
          <p:bldP spid="26" grpId="0" animBg="1"/>
          <p:bldP spid="26" grpId="1" animBg="1"/>
          <p:bldP spid="25" grpId="0" animBg="1"/>
          <p:bldP spid="25" grpId="1" animBg="1"/>
          <p:bldP spid="24" grpId="0" animBg="1"/>
          <p:bldP spid="24" grpId="1" animBg="1"/>
          <p:bldP spid="17" grpId="0" animBg="1"/>
          <p:bldP spid="17" grpId="1" animBg="1"/>
          <p:bldP spid="19" grpId="0" animBg="1"/>
          <p:bldP spid="19" grpId="1" animBg="1"/>
          <p:bldP spid="15" grpId="0" animBg="1"/>
          <p:bldP spid="15" grpId="1" animBg="1"/>
          <p:bldP spid="18" grpId="0" animBg="1"/>
          <p:bldP spid="18" grpId="1" animBg="1"/>
          <p:bldP spid="16" grpId="0" animBg="1"/>
          <p:bldP spid="16" grpId="1" animBg="1"/>
          <p:bldP spid="14" grpId="0" animBg="1"/>
          <p:bldP spid="14" grpId="1" animBg="1"/>
          <p:bldP spid="21" grpId="0" animBg="1"/>
          <p:bldP spid="21" grpId="1" animBg="1"/>
          <p:bldP spid="22" grpId="0" animBg="1"/>
          <p:bldP spid="22" grpId="1" animBg="1"/>
          <p:bldP spid="23" grpId="0"/>
          <p:bldP spid="31" grpId="0"/>
          <p:bldP spid="3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5" presetClass="path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6.15805E-7 4.25926E-6 L -0.27028 -0.06748 " pathEditMode="relative" rAng="0" ptsTypes="AA">
                                          <p:cBhvr>
                                            <p:cTn id="6" dur="7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3514" y="-338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35" presetClass="path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25622E-6 2.22222E-6 L -0.18572 -0.29306 " pathEditMode="relative" rAng="0" ptsTypes="AA">
                                          <p:cBhvr>
                                            <p:cTn id="8" dur="7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289" y="-1465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35" presetClass="path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77841E-6 4.25926E-6 L -0.34384 0.41585 " pathEditMode="relative" rAng="0" ptsTypes="AA">
                                          <p:cBhvr>
                                            <p:cTn id="10" dur="7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7192" y="2078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6" presetClass="emph" presetSubtype="0" de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2" dur="700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" presetID="6" presetClass="emph" presetSubtype="0" de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4" dur="700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" presetID="6" presetClass="emph" presetSubtype="0" de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6" dur="700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" presetID="35" presetClass="path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24294E-6 -1.11111E-6 L 0.37567 -0.44653 " pathEditMode="relative" rAng="0" ptsTypes="AA">
                                          <p:cBhvr>
                                            <p:cTn id="18" dur="7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8780" y="-2232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de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700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35" presetClass="path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71436E-6 0 L 0.32581 0.00648 " pathEditMode="relative" rAng="0" ptsTypes="AA">
                                          <p:cBhvr>
                                            <p:cTn id="22" dur="7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6287" y="32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6" presetClass="emph" presetSubtype="0" de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4" dur="700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" presetID="35" presetClass="path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05286E-6 -1.85185E-6 L 0.35041 0.33334 " pathEditMode="relative" rAng="0" ptsTypes="AA">
                                          <p:cBhvr>
                                            <p:cTn id="26" dur="7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517" y="1666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6" presetClass="emph" presetSubtype="0" de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8" dur="700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" presetID="6" presetClass="emph" presetSubtype="0" de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30" dur="700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1" presetID="35" presetClass="path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01015E-6 -7.40741E-7 L -0.02532 0.41134 " pathEditMode="relative" rAng="0" ptsTypes="AA">
                                          <p:cBhvr>
                                            <p:cTn id="32" dur="7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69" y="2056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3" presetID="6" presetClass="emph" presetSubtype="0" de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34" dur="700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5" presetID="35" presetClass="path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89428E-6 3.51852E-6 L 0.02812 -0.32489 " pathEditMode="relative" rAng="0" ptsTypes="AA">
                                          <p:cBhvr>
                                            <p:cTn id="36" dur="7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06" y="-1623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7" presetID="6" presetClass="emph" presetSubtype="0" de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38" dur="700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9" presetID="35" presetClass="path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97084E-7 1.85185E-6 L -0.41498 0.00845 " pathEditMode="relative" rAng="0" ptsTypes="AA">
                                          <p:cBhvr>
                                            <p:cTn id="40" dur="7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0746" y="41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1" presetID="6" presetClass="emph" presetSubtype="0" de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42" dur="700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3" presetID="35" presetClass="path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8.33225E-8 -4.62963E-6 L -0.4297 -0.4625 " pathEditMode="relative" rAng="0" ptsTypes="AA">
                                          <p:cBhvr>
                                            <p:cTn id="44" dur="7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1488" y="-2312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de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700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35" presetClass="path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06366E-6 -2.22222E-6 L -0.25088 0.70174 " pathEditMode="relative" rAng="0" ptsTypes="AA">
                                          <p:cBhvr>
                                            <p:cTn id="48" dur="7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544" y="3508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9" presetID="6" presetClass="emph" presetSubtype="0" de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50" dur="700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3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3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3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3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16" presetClass="entr" presetSubtype="37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61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1" animBg="1"/>
          <p:bldP spid="26" grpId="0" animBg="1"/>
          <p:bldP spid="26" grpId="1" animBg="1"/>
          <p:bldP spid="25" grpId="0" animBg="1"/>
          <p:bldP spid="25" grpId="1" animBg="1"/>
          <p:bldP spid="24" grpId="0" animBg="1"/>
          <p:bldP spid="24" grpId="1" animBg="1"/>
          <p:bldP spid="17" grpId="0" animBg="1"/>
          <p:bldP spid="17" grpId="1" animBg="1"/>
          <p:bldP spid="19" grpId="0" animBg="1"/>
          <p:bldP spid="19" grpId="1" animBg="1"/>
          <p:bldP spid="15" grpId="0" animBg="1"/>
          <p:bldP spid="15" grpId="1" animBg="1"/>
          <p:bldP spid="18" grpId="0" animBg="1"/>
          <p:bldP spid="18" grpId="1" animBg="1"/>
          <p:bldP spid="16" grpId="0" animBg="1"/>
          <p:bldP spid="16" grpId="1" animBg="1"/>
          <p:bldP spid="14" grpId="0" animBg="1"/>
          <p:bldP spid="14" grpId="1" animBg="1"/>
          <p:bldP spid="21" grpId="0" animBg="1"/>
          <p:bldP spid="21" grpId="1" animBg="1"/>
          <p:bldP spid="22" grpId="0" animBg="1"/>
          <p:bldP spid="22" grpId="1" animBg="1"/>
          <p:bldP spid="23" grpId="0"/>
          <p:bldP spid="31" grpId="0"/>
          <p:bldP spid="32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219518" y="5796171"/>
            <a:ext cx="5580352" cy="21236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6600" b="1" dirty="0">
                <a:latin typeface="+mj-lt"/>
              </a:rPr>
              <a:t>Como </a:t>
            </a:r>
            <a:r>
              <a:rPr lang="en-US" sz="6600" b="1" dirty="0" err="1">
                <a:latin typeface="+mj-lt"/>
              </a:rPr>
              <a:t>Funciona</a:t>
            </a:r>
            <a:r>
              <a:rPr lang="en-US" sz="6600" b="1" dirty="0">
                <a:latin typeface="+mj-lt"/>
              </a:rPr>
              <a:t>?</a:t>
            </a:r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 rot="16200000">
            <a:off x="2499252" y="8170481"/>
            <a:ext cx="486514" cy="486514"/>
          </a:xfrm>
          <a:custGeom>
            <a:avLst/>
            <a:gdLst>
              <a:gd name="T0" fmla="*/ 0 w 1058"/>
              <a:gd name="T1" fmla="*/ 1058 h 1058"/>
              <a:gd name="T2" fmla="*/ 0 w 1058"/>
              <a:gd name="T3" fmla="*/ 0 h 1058"/>
              <a:gd name="T4" fmla="*/ 1058 w 1058"/>
              <a:gd name="T5" fmla="*/ 0 h 10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58" h="1058">
                <a:moveTo>
                  <a:pt x="0" y="1058"/>
                </a:moveTo>
                <a:lnTo>
                  <a:pt x="0" y="0"/>
                </a:lnTo>
                <a:lnTo>
                  <a:pt x="1058" y="0"/>
                </a:lnTo>
              </a:path>
            </a:pathLst>
          </a:custGeom>
          <a:noFill/>
          <a:ln w="77788" cap="flat">
            <a:solidFill>
              <a:schemeClr val="tx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/>
          </a:p>
        </p:txBody>
      </p:sp>
      <p:sp>
        <p:nvSpPr>
          <p:cNvPr id="11" name="Freeform 5"/>
          <p:cNvSpPr>
            <a:spLocks/>
          </p:cNvSpPr>
          <p:nvPr/>
        </p:nvSpPr>
        <p:spPr bwMode="auto">
          <a:xfrm>
            <a:off x="2499252" y="5302262"/>
            <a:ext cx="486514" cy="486514"/>
          </a:xfrm>
          <a:custGeom>
            <a:avLst/>
            <a:gdLst>
              <a:gd name="T0" fmla="*/ 0 w 1058"/>
              <a:gd name="T1" fmla="*/ 1058 h 1058"/>
              <a:gd name="T2" fmla="*/ 0 w 1058"/>
              <a:gd name="T3" fmla="*/ 0 h 1058"/>
              <a:gd name="T4" fmla="*/ 1058 w 1058"/>
              <a:gd name="T5" fmla="*/ 0 h 10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58" h="1058">
                <a:moveTo>
                  <a:pt x="0" y="1058"/>
                </a:moveTo>
                <a:lnTo>
                  <a:pt x="0" y="0"/>
                </a:lnTo>
                <a:lnTo>
                  <a:pt x="1058" y="0"/>
                </a:lnTo>
              </a:path>
            </a:pathLst>
          </a:custGeom>
          <a:noFill/>
          <a:ln w="77788" cap="flat">
            <a:solidFill>
              <a:schemeClr val="tx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/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C29130B1-9474-4A20-8FB5-298BDBA77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7088" y="890796"/>
            <a:ext cx="6523011" cy="4897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A70E1E33-193E-47BF-9A29-FE6FE2C95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7649" y="890796"/>
            <a:ext cx="5553075" cy="4905375"/>
          </a:xfrm>
          <a:prstGeom prst="rect">
            <a:avLst/>
          </a:prstGeom>
        </p:spPr>
      </p:pic>
      <p:pic>
        <p:nvPicPr>
          <p:cNvPr id="2056" name="Picture 8" descr="Image result for publicidade no cinema">
            <a:extLst>
              <a:ext uri="{FF2B5EF4-FFF2-40B4-BE49-F238E27FC236}">
                <a16:creationId xmlns:a16="http://schemas.microsoft.com/office/drawing/2014/main" id="{253BE876-2848-44F6-8073-0335C2BCD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1837" y="7391400"/>
            <a:ext cx="64008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82D74A42-5A18-4494-9620-786194F75C14}"/>
              </a:ext>
            </a:extLst>
          </p:cNvPr>
          <p:cNvSpPr txBox="1"/>
          <p:nvPr/>
        </p:nvSpPr>
        <p:spPr>
          <a:xfrm>
            <a:off x="11125298" y="5939879"/>
            <a:ext cx="33938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/>
              <a:t>Mídia Indoor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A89AD293-D65D-4801-8651-B89609966612}"/>
              </a:ext>
            </a:extLst>
          </p:cNvPr>
          <p:cNvSpPr txBox="1"/>
          <p:nvPr/>
        </p:nvSpPr>
        <p:spPr>
          <a:xfrm>
            <a:off x="19650953" y="6045526"/>
            <a:ext cx="22996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/>
              <a:t>Outdoor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5711CCEE-452A-4EE5-AA9F-DDF562B6301B}"/>
              </a:ext>
            </a:extLst>
          </p:cNvPr>
          <p:cNvSpPr txBox="1"/>
          <p:nvPr/>
        </p:nvSpPr>
        <p:spPr>
          <a:xfrm>
            <a:off x="11620500" y="11890989"/>
            <a:ext cx="22958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/>
              <a:t>Cinemas</a:t>
            </a:r>
          </a:p>
        </p:txBody>
      </p:sp>
      <p:pic>
        <p:nvPicPr>
          <p:cNvPr id="2058" name="Picture 10" descr="Related image">
            <a:extLst>
              <a:ext uri="{FF2B5EF4-FFF2-40B4-BE49-F238E27FC236}">
                <a16:creationId xmlns:a16="http://schemas.microsoft.com/office/drawing/2014/main" id="{5FAFEFAF-1808-4128-9744-A09BCC4A8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6895" y="6924675"/>
            <a:ext cx="6240316" cy="4368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537146BC-7E20-42AD-ACAC-4A7EE6A6EFFE}"/>
              </a:ext>
            </a:extLst>
          </p:cNvPr>
          <p:cNvSpPr txBox="1"/>
          <p:nvPr/>
        </p:nvSpPr>
        <p:spPr>
          <a:xfrm>
            <a:off x="19045146" y="11658600"/>
            <a:ext cx="35112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/>
              <a:t>Redes Sociais</a:t>
            </a:r>
          </a:p>
        </p:txBody>
      </p:sp>
    </p:spTree>
    <p:extLst>
      <p:ext uri="{BB962C8B-B14F-4D97-AF65-F5344CB8AC3E}">
        <p14:creationId xmlns:p14="http://schemas.microsoft.com/office/powerpoint/2010/main" val="134792989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Oval 133">
            <a:extLst>
              <a:ext uri="{FF2B5EF4-FFF2-40B4-BE49-F238E27FC236}">
                <a16:creationId xmlns:a16="http://schemas.microsoft.com/office/drawing/2014/main" id="{0E0596DE-E3A4-4A04-AAE8-9F96333DA30D}"/>
              </a:ext>
            </a:extLst>
          </p:cNvPr>
          <p:cNvSpPr/>
          <p:nvPr/>
        </p:nvSpPr>
        <p:spPr>
          <a:xfrm>
            <a:off x="7886292" y="2550705"/>
            <a:ext cx="8614590" cy="8614590"/>
          </a:xfrm>
          <a:prstGeom prst="ellipse">
            <a:avLst/>
          </a:prstGeom>
          <a:solidFill>
            <a:schemeClr val="bg1">
              <a:lumMod val="65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BF4D5E6B-6EBA-4B1F-AFBC-A627572C6436}"/>
              </a:ext>
            </a:extLst>
          </p:cNvPr>
          <p:cNvGrpSpPr/>
          <p:nvPr/>
        </p:nvGrpSpPr>
        <p:grpSpPr>
          <a:xfrm>
            <a:off x="5763891" y="624830"/>
            <a:ext cx="12888187" cy="12488290"/>
            <a:chOff x="5763891" y="624830"/>
            <a:chExt cx="12888187" cy="12488290"/>
          </a:xfrm>
        </p:grpSpPr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2783B2B8-AA11-4818-A23E-C914F1E18E8E}"/>
                </a:ext>
              </a:extLst>
            </p:cNvPr>
            <p:cNvGrpSpPr/>
            <p:nvPr/>
          </p:nvGrpSpPr>
          <p:grpSpPr>
            <a:xfrm>
              <a:off x="6721587" y="1581849"/>
              <a:ext cx="10900205" cy="10677660"/>
              <a:chOff x="6721587" y="1581849"/>
              <a:chExt cx="10900205" cy="10677660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42B50D55-4FA2-4052-B1D4-4BF0B9F8BA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21587" y="6858000"/>
                <a:ext cx="5335287" cy="0"/>
              </a:xfrm>
              <a:prstGeom prst="line">
                <a:avLst/>
              </a:prstGeom>
              <a:ln w="127000" cap="sq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D4A1EE9C-854F-45F8-BFC0-42F835145DAA}"/>
                  </a:ext>
                </a:extLst>
              </p:cNvPr>
              <p:cNvCxnSpPr>
                <a:cxnSpLocks/>
              </p:cNvCxnSpPr>
              <p:nvPr/>
            </p:nvCxnSpPr>
            <p:spPr>
              <a:xfrm rot="20700000" flipH="1" flipV="1">
                <a:off x="6949198" y="7551139"/>
                <a:ext cx="5335287" cy="0"/>
              </a:xfrm>
              <a:prstGeom prst="line">
                <a:avLst/>
              </a:prstGeom>
              <a:ln w="127000" cap="sq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C5777101-31FC-4EAD-B382-B94A021F40B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 flipV="1">
                <a:off x="9541413" y="9591866"/>
                <a:ext cx="5335287" cy="0"/>
              </a:xfrm>
              <a:prstGeom prst="line">
                <a:avLst/>
              </a:prstGeom>
              <a:ln w="127000" cap="sq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643868FB-7333-41CA-9B8E-07FF84DC1C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286505" y="6858000"/>
                <a:ext cx="5335287" cy="0"/>
              </a:xfrm>
              <a:prstGeom prst="line">
                <a:avLst/>
              </a:prstGeom>
              <a:ln w="127000" cap="sq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B9C2E806-0B47-462B-9CE2-D3203B27AA6C}"/>
                  </a:ext>
                </a:extLst>
              </p:cNvPr>
              <p:cNvCxnSpPr>
                <a:cxnSpLocks/>
              </p:cNvCxnSpPr>
              <p:nvPr/>
            </p:nvCxnSpPr>
            <p:spPr>
              <a:xfrm rot="4500000" flipV="1">
                <a:off x="10278359" y="9469209"/>
                <a:ext cx="5335287" cy="0"/>
              </a:xfrm>
              <a:prstGeom prst="line">
                <a:avLst/>
              </a:prstGeom>
              <a:ln w="127000" cap="sq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F83A8B2A-C992-4F63-8A23-463C2D025763}"/>
                  </a:ext>
                </a:extLst>
              </p:cNvPr>
              <p:cNvCxnSpPr>
                <a:cxnSpLocks/>
              </p:cNvCxnSpPr>
              <p:nvPr/>
            </p:nvCxnSpPr>
            <p:spPr>
              <a:xfrm rot="3600000" flipV="1">
                <a:off x="10921742" y="9168813"/>
                <a:ext cx="5335287" cy="0"/>
              </a:xfrm>
              <a:prstGeom prst="line">
                <a:avLst/>
              </a:prstGeom>
              <a:ln w="127000" cap="sq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20E66599-EE15-4683-B36A-89FE83088E46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 flipV="1">
                <a:off x="11436813" y="8704928"/>
                <a:ext cx="5335287" cy="0"/>
              </a:xfrm>
              <a:prstGeom prst="line">
                <a:avLst/>
              </a:prstGeom>
              <a:ln w="127000" cap="sq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8F7D984E-C58E-41B9-8562-66AC45D9CD3E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" flipV="1">
                <a:off x="11929109" y="8184202"/>
                <a:ext cx="5335287" cy="0"/>
              </a:xfrm>
              <a:prstGeom prst="line">
                <a:avLst/>
              </a:prstGeom>
              <a:ln w="127000" cap="sq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189F68DC-CC5E-406C-BC33-64F36BDAB7C4}"/>
                  </a:ext>
                </a:extLst>
              </p:cNvPr>
              <p:cNvCxnSpPr>
                <a:cxnSpLocks/>
              </p:cNvCxnSpPr>
              <p:nvPr/>
            </p:nvCxnSpPr>
            <p:spPr>
              <a:xfrm rot="900000" flipV="1">
                <a:off x="12195608" y="7551139"/>
                <a:ext cx="5335287" cy="0"/>
              </a:xfrm>
              <a:prstGeom prst="line">
                <a:avLst/>
              </a:prstGeom>
              <a:ln w="127000" cap="sq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CFADDB6B-54D9-436C-A147-BFEABAEF6475}"/>
                  </a:ext>
                </a:extLst>
              </p:cNvPr>
              <p:cNvCxnSpPr>
                <a:cxnSpLocks/>
              </p:cNvCxnSpPr>
              <p:nvPr/>
            </p:nvCxnSpPr>
            <p:spPr>
              <a:xfrm rot="17100000" flipH="1" flipV="1">
                <a:off x="8866447" y="9469209"/>
                <a:ext cx="5335287" cy="0"/>
              </a:xfrm>
              <a:prstGeom prst="line">
                <a:avLst/>
              </a:prstGeom>
              <a:ln w="127000" cap="sq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63D859C0-A793-4495-B5CD-E36129BAC62B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0" flipH="1" flipV="1">
                <a:off x="8223064" y="9168813"/>
                <a:ext cx="5335287" cy="0"/>
              </a:xfrm>
              <a:prstGeom prst="line">
                <a:avLst/>
              </a:prstGeom>
              <a:ln w="127000" cap="sq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720BD70A-B90B-4E83-9058-507C23824874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 flipV="1">
                <a:off x="7707993" y="8704928"/>
                <a:ext cx="5335287" cy="0"/>
              </a:xfrm>
              <a:prstGeom prst="line">
                <a:avLst/>
              </a:prstGeom>
              <a:ln w="127000" cap="sq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7C46BC66-D2B5-482D-8B6A-F53FF93E7621}"/>
                  </a:ext>
                </a:extLst>
              </p:cNvPr>
              <p:cNvCxnSpPr>
                <a:cxnSpLocks/>
              </p:cNvCxnSpPr>
              <p:nvPr/>
            </p:nvCxnSpPr>
            <p:spPr>
              <a:xfrm rot="19800000" flipH="1" flipV="1">
                <a:off x="7215697" y="8184202"/>
                <a:ext cx="5335287" cy="0"/>
              </a:xfrm>
              <a:prstGeom prst="line">
                <a:avLst/>
              </a:prstGeom>
              <a:ln w="127000" cap="sq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9B126E07-EBE0-4344-A203-E3CA5531C9AB}"/>
                  </a:ext>
                </a:extLst>
              </p:cNvPr>
              <p:cNvCxnSpPr>
                <a:cxnSpLocks/>
              </p:cNvCxnSpPr>
              <p:nvPr/>
            </p:nvCxnSpPr>
            <p:spPr>
              <a:xfrm rot="17100000">
                <a:off x="10278359" y="4249493"/>
                <a:ext cx="5335287" cy="0"/>
              </a:xfrm>
              <a:prstGeom prst="line">
                <a:avLst/>
              </a:prstGeom>
              <a:ln w="127000" cap="sq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03A55E33-6C87-481A-B1E3-AD76657BD1F8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0">
                <a:off x="10921742" y="4549889"/>
                <a:ext cx="5335287" cy="0"/>
              </a:xfrm>
              <a:prstGeom prst="line">
                <a:avLst/>
              </a:prstGeom>
              <a:ln w="127000" cap="sq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97E0C72B-7DE5-4227-ACB7-5D63C5BA07E7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>
                <a:off x="11436813" y="5013774"/>
                <a:ext cx="5335287" cy="0"/>
              </a:xfrm>
              <a:prstGeom prst="line">
                <a:avLst/>
              </a:prstGeom>
              <a:ln w="127000" cap="sq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BC7794FA-5C95-49A0-81E5-CA22EFB144BB}"/>
                  </a:ext>
                </a:extLst>
              </p:cNvPr>
              <p:cNvCxnSpPr>
                <a:cxnSpLocks/>
              </p:cNvCxnSpPr>
              <p:nvPr/>
            </p:nvCxnSpPr>
            <p:spPr>
              <a:xfrm rot="19800000">
                <a:off x="11929109" y="5534500"/>
                <a:ext cx="5335287" cy="0"/>
              </a:xfrm>
              <a:prstGeom prst="line">
                <a:avLst/>
              </a:prstGeom>
              <a:ln w="127000" cap="sq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1CC353A-7B2D-4D61-942A-659F475DE8DA}"/>
                  </a:ext>
                </a:extLst>
              </p:cNvPr>
              <p:cNvCxnSpPr>
                <a:cxnSpLocks/>
              </p:cNvCxnSpPr>
              <p:nvPr/>
            </p:nvCxnSpPr>
            <p:spPr>
              <a:xfrm rot="20700000">
                <a:off x="12195608" y="6167563"/>
                <a:ext cx="5335287" cy="0"/>
              </a:xfrm>
              <a:prstGeom prst="line">
                <a:avLst/>
              </a:prstGeom>
              <a:ln w="127000" cap="sq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FE7A48D-EFA1-4B05-8CF2-2552549F64F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9541413" y="4249494"/>
                <a:ext cx="5335287" cy="0"/>
              </a:xfrm>
              <a:prstGeom prst="line">
                <a:avLst/>
              </a:prstGeom>
              <a:ln w="127000" cap="sq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0BD091BB-5EA0-4B8F-BEA3-034A4C44EACC}"/>
                  </a:ext>
                </a:extLst>
              </p:cNvPr>
              <p:cNvCxnSpPr>
                <a:cxnSpLocks/>
              </p:cNvCxnSpPr>
              <p:nvPr/>
            </p:nvCxnSpPr>
            <p:spPr>
              <a:xfrm rot="4500000" flipH="1">
                <a:off x="8866447" y="4249493"/>
                <a:ext cx="5335287" cy="0"/>
              </a:xfrm>
              <a:prstGeom prst="line">
                <a:avLst/>
              </a:prstGeom>
              <a:ln w="127000" cap="sq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802FA01-76EC-425F-9CB8-617DC78235DB}"/>
                  </a:ext>
                </a:extLst>
              </p:cNvPr>
              <p:cNvCxnSpPr>
                <a:cxnSpLocks/>
              </p:cNvCxnSpPr>
              <p:nvPr/>
            </p:nvCxnSpPr>
            <p:spPr>
              <a:xfrm rot="3600000" flipH="1">
                <a:off x="8223064" y="4549889"/>
                <a:ext cx="5335287" cy="0"/>
              </a:xfrm>
              <a:prstGeom prst="line">
                <a:avLst/>
              </a:prstGeom>
              <a:ln w="127000" cap="sq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B81319DD-9ED7-43D2-88C9-D0B97783A0B3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 flipH="1">
                <a:off x="7707993" y="5013774"/>
                <a:ext cx="5335287" cy="0"/>
              </a:xfrm>
              <a:prstGeom prst="line">
                <a:avLst/>
              </a:prstGeom>
              <a:ln w="127000" cap="sq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274DFF25-B287-4C07-A91D-372E53985B0A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" flipH="1">
                <a:off x="7215697" y="5534500"/>
                <a:ext cx="5335287" cy="0"/>
              </a:xfrm>
              <a:prstGeom prst="line">
                <a:avLst/>
              </a:prstGeom>
              <a:ln w="127000" cap="sq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BCFB2BD8-9346-4A41-9088-537D19E8A06C}"/>
                  </a:ext>
                </a:extLst>
              </p:cNvPr>
              <p:cNvCxnSpPr>
                <a:cxnSpLocks/>
              </p:cNvCxnSpPr>
              <p:nvPr/>
            </p:nvCxnSpPr>
            <p:spPr>
              <a:xfrm rot="900000" flipH="1">
                <a:off x="6949198" y="6167563"/>
                <a:ext cx="5335287" cy="0"/>
              </a:xfrm>
              <a:prstGeom prst="line">
                <a:avLst/>
              </a:prstGeom>
              <a:ln w="127000" cap="sq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F9389219-F381-4604-8422-09D4974DBEFC}"/>
                </a:ext>
              </a:extLst>
            </p:cNvPr>
            <p:cNvGrpSpPr/>
            <p:nvPr/>
          </p:nvGrpSpPr>
          <p:grpSpPr>
            <a:xfrm>
              <a:off x="5763891" y="624830"/>
              <a:ext cx="12888187" cy="12488290"/>
              <a:chOff x="5763891" y="624830"/>
              <a:chExt cx="12888187" cy="12488290"/>
            </a:xfrm>
          </p:grpSpPr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F265AC95-47E9-4B9B-832A-049F5FFB52B1}"/>
                  </a:ext>
                </a:extLst>
              </p:cNvPr>
              <p:cNvSpPr txBox="1"/>
              <p:nvPr/>
            </p:nvSpPr>
            <p:spPr>
              <a:xfrm>
                <a:off x="5763891" y="6669250"/>
                <a:ext cx="785793" cy="46166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/>
                <a:r>
                  <a:rPr lang="en-US" sz="2400"/>
                  <a:t>25%</a:t>
                </a: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5AFC6B11-D9D3-4778-89D8-4F312863E13E}"/>
                  </a:ext>
                </a:extLst>
              </p:cNvPr>
              <p:cNvSpPr txBox="1"/>
              <p:nvPr/>
            </p:nvSpPr>
            <p:spPr>
              <a:xfrm rot="900000">
                <a:off x="6158144" y="5092083"/>
                <a:ext cx="785793" cy="46166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2400"/>
                  <a:t>25%</a:t>
                </a:r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0F89BB1D-DF20-419D-83D4-60177C657C56}"/>
                  </a:ext>
                </a:extLst>
              </p:cNvPr>
              <p:cNvSpPr txBox="1"/>
              <p:nvPr/>
            </p:nvSpPr>
            <p:spPr>
              <a:xfrm rot="1800000">
                <a:off x="6717005" y="3688693"/>
                <a:ext cx="785793" cy="46166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2400"/>
                  <a:t>25%</a:t>
                </a: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CE1DCD84-2067-4606-B4BF-7ECBCB60DB2D}"/>
                  </a:ext>
                </a:extLst>
              </p:cNvPr>
              <p:cNvSpPr txBox="1"/>
              <p:nvPr/>
            </p:nvSpPr>
            <p:spPr>
              <a:xfrm rot="2700000">
                <a:off x="7742113" y="2542558"/>
                <a:ext cx="785793" cy="46166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2400"/>
                  <a:t>25%</a:t>
                </a: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8E00DF18-D7A8-4D77-804F-721F16C228A2}"/>
                  </a:ext>
                </a:extLst>
              </p:cNvPr>
              <p:cNvSpPr txBox="1"/>
              <p:nvPr/>
            </p:nvSpPr>
            <p:spPr>
              <a:xfrm rot="3600000">
                <a:off x="8928164" y="1575817"/>
                <a:ext cx="785793" cy="46166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2400"/>
                  <a:t>25%</a:t>
                </a: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2C31D1D3-1735-41C2-9AEC-53818A7FD58D}"/>
                  </a:ext>
                </a:extLst>
              </p:cNvPr>
              <p:cNvSpPr txBox="1"/>
              <p:nvPr/>
            </p:nvSpPr>
            <p:spPr>
              <a:xfrm rot="4500000">
                <a:off x="10307396" y="978378"/>
                <a:ext cx="785793" cy="46166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2400"/>
                  <a:t>25%</a:t>
                </a: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E1C056D1-833C-4C3F-A8AC-BB6B7E8E06F1}"/>
                  </a:ext>
                </a:extLst>
              </p:cNvPr>
              <p:cNvSpPr txBox="1"/>
              <p:nvPr/>
            </p:nvSpPr>
            <p:spPr>
              <a:xfrm rot="5400000">
                <a:off x="11800690" y="786894"/>
                <a:ext cx="785793" cy="46166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2400"/>
                  <a:t>25%</a:t>
                </a: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70B3523B-EFA9-4B48-9D7D-549DC491AE41}"/>
                  </a:ext>
                </a:extLst>
              </p:cNvPr>
              <p:cNvSpPr txBox="1"/>
              <p:nvPr/>
            </p:nvSpPr>
            <p:spPr>
              <a:xfrm rot="20700000" flipH="1">
                <a:off x="17553212" y="5092083"/>
                <a:ext cx="785793" cy="46166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2400"/>
                  <a:t>25%</a:t>
                </a: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3CB3F1D7-4EE6-4CF0-A3A9-E5188568A846}"/>
                  </a:ext>
                </a:extLst>
              </p:cNvPr>
              <p:cNvSpPr txBox="1"/>
              <p:nvPr/>
            </p:nvSpPr>
            <p:spPr>
              <a:xfrm rot="19800000" flipH="1">
                <a:off x="16994351" y="3688693"/>
                <a:ext cx="785793" cy="46166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2400"/>
                  <a:t>25%</a:t>
                </a: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2B69FDD6-3ADA-4C60-8605-DEB73EAA3005}"/>
                  </a:ext>
                </a:extLst>
              </p:cNvPr>
              <p:cNvSpPr txBox="1"/>
              <p:nvPr/>
            </p:nvSpPr>
            <p:spPr>
              <a:xfrm rot="18900000" flipH="1">
                <a:off x="15969243" y="2542558"/>
                <a:ext cx="785793" cy="46166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2400"/>
                  <a:t>25%</a:t>
                </a: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38960F85-CC85-4348-BBC4-35200F478383}"/>
                  </a:ext>
                </a:extLst>
              </p:cNvPr>
              <p:cNvSpPr txBox="1"/>
              <p:nvPr/>
            </p:nvSpPr>
            <p:spPr>
              <a:xfrm rot="18000000" flipH="1">
                <a:off x="14783192" y="1575817"/>
                <a:ext cx="785793" cy="46166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2400"/>
                  <a:t>25%</a:t>
                </a: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6E558EC7-222D-4B33-8086-06D08168125D}"/>
                  </a:ext>
                </a:extLst>
              </p:cNvPr>
              <p:cNvSpPr txBox="1"/>
              <p:nvPr/>
            </p:nvSpPr>
            <p:spPr>
              <a:xfrm rot="17100000" flipH="1">
                <a:off x="13403960" y="978378"/>
                <a:ext cx="785793" cy="46166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2400"/>
                  <a:t>25%</a:t>
                </a: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90B993CA-34C2-478A-92C9-5DDDB60B6E68}"/>
                  </a:ext>
                </a:extLst>
              </p:cNvPr>
              <p:cNvSpPr txBox="1"/>
              <p:nvPr/>
            </p:nvSpPr>
            <p:spPr>
              <a:xfrm>
                <a:off x="17866285" y="6669250"/>
                <a:ext cx="785793" cy="46166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2400"/>
                  <a:t>25%</a:t>
                </a:r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1BDF6DCB-9470-4224-A992-2557E8211DCA}"/>
                  </a:ext>
                </a:extLst>
              </p:cNvPr>
              <p:cNvSpPr txBox="1"/>
              <p:nvPr/>
            </p:nvSpPr>
            <p:spPr>
              <a:xfrm rot="9900000" flipV="1">
                <a:off x="6158144" y="8184202"/>
                <a:ext cx="785793" cy="46166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2400"/>
                  <a:t>25%</a:t>
                </a: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7B3A8C1-1381-477C-A16B-0BD4ED495A7C}"/>
                  </a:ext>
                </a:extLst>
              </p:cNvPr>
              <p:cNvSpPr txBox="1"/>
              <p:nvPr/>
            </p:nvSpPr>
            <p:spPr>
              <a:xfrm rot="9000000" flipV="1">
                <a:off x="6717005" y="9587592"/>
                <a:ext cx="785793" cy="46166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2400"/>
                  <a:t>25%</a:t>
                </a: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9B687828-2298-4193-A5DA-D1F0E024B266}"/>
                  </a:ext>
                </a:extLst>
              </p:cNvPr>
              <p:cNvSpPr txBox="1"/>
              <p:nvPr/>
            </p:nvSpPr>
            <p:spPr>
              <a:xfrm rot="8100000" flipV="1">
                <a:off x="7742113" y="10733727"/>
                <a:ext cx="785793" cy="46166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2400"/>
                  <a:t>25%</a:t>
                </a: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B7FAC812-6938-4454-8F0C-FF6F0ADC5748}"/>
                  </a:ext>
                </a:extLst>
              </p:cNvPr>
              <p:cNvSpPr txBox="1"/>
              <p:nvPr/>
            </p:nvSpPr>
            <p:spPr>
              <a:xfrm rot="7200000" flipV="1">
                <a:off x="8928164" y="11700468"/>
                <a:ext cx="785793" cy="46166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2400"/>
                  <a:t>25%</a:t>
                </a:r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215106E1-F4D6-4AB4-A8A6-B0D1719CBB8E}"/>
                  </a:ext>
                </a:extLst>
              </p:cNvPr>
              <p:cNvSpPr txBox="1"/>
              <p:nvPr/>
            </p:nvSpPr>
            <p:spPr>
              <a:xfrm rot="6300000" flipV="1">
                <a:off x="10307396" y="12297907"/>
                <a:ext cx="785793" cy="46166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2400"/>
                  <a:t>25%</a:t>
                </a: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742433F1-EC3B-40BC-8E2C-DD7519F86CF1}"/>
                  </a:ext>
                </a:extLst>
              </p:cNvPr>
              <p:cNvSpPr txBox="1"/>
              <p:nvPr/>
            </p:nvSpPr>
            <p:spPr>
              <a:xfrm rot="16200000" flipV="1">
                <a:off x="11800690" y="12489391"/>
                <a:ext cx="785793" cy="46166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2400"/>
                  <a:t>25%</a:t>
                </a:r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9A940B98-2590-4A43-9100-2EF98F194553}"/>
                  </a:ext>
                </a:extLst>
              </p:cNvPr>
              <p:cNvSpPr txBox="1"/>
              <p:nvPr/>
            </p:nvSpPr>
            <p:spPr>
              <a:xfrm rot="900000" flipH="1" flipV="1">
                <a:off x="17553212" y="8184202"/>
                <a:ext cx="785793" cy="46166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2400"/>
                  <a:t>25%</a:t>
                </a: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F187CD8C-DD84-4064-8020-4484DB500FFF}"/>
                  </a:ext>
                </a:extLst>
              </p:cNvPr>
              <p:cNvSpPr txBox="1"/>
              <p:nvPr/>
            </p:nvSpPr>
            <p:spPr>
              <a:xfrm rot="1800000" flipH="1" flipV="1">
                <a:off x="16994351" y="9587592"/>
                <a:ext cx="785793" cy="46166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2400"/>
                  <a:t>25%</a:t>
                </a:r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75BE5A8B-3F22-435C-A6C6-FF80965B509F}"/>
                  </a:ext>
                </a:extLst>
              </p:cNvPr>
              <p:cNvSpPr txBox="1"/>
              <p:nvPr/>
            </p:nvSpPr>
            <p:spPr>
              <a:xfrm rot="2700000" flipH="1" flipV="1">
                <a:off x="15969243" y="10733727"/>
                <a:ext cx="785793" cy="46166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2400"/>
                  <a:t>25%</a:t>
                </a: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40EB4985-428E-48DD-9DB3-A159E4305DE6}"/>
                  </a:ext>
                </a:extLst>
              </p:cNvPr>
              <p:cNvSpPr txBox="1"/>
              <p:nvPr/>
            </p:nvSpPr>
            <p:spPr>
              <a:xfrm rot="3600000" flipH="1" flipV="1">
                <a:off x="14783192" y="11700468"/>
                <a:ext cx="785793" cy="46166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2400"/>
                  <a:t>25%</a:t>
                </a:r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12D36BB2-CA1D-454B-BBDF-5BF1F2E65C21}"/>
                  </a:ext>
                </a:extLst>
              </p:cNvPr>
              <p:cNvSpPr txBox="1"/>
              <p:nvPr/>
            </p:nvSpPr>
            <p:spPr>
              <a:xfrm rot="4500000" flipH="1" flipV="1">
                <a:off x="13403960" y="12297907"/>
                <a:ext cx="785793" cy="46166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2400"/>
                  <a:t>25%</a:t>
                </a:r>
              </a:p>
            </p:txBody>
          </p:sp>
        </p:grp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DEFCB05-865E-489E-831E-F7DD79177B34}"/>
              </a:ext>
            </a:extLst>
          </p:cNvPr>
          <p:cNvCxnSpPr>
            <a:cxnSpLocks/>
          </p:cNvCxnSpPr>
          <p:nvPr/>
        </p:nvCxnSpPr>
        <p:spPr>
          <a:xfrm flipH="1">
            <a:off x="8253973" y="6858000"/>
            <a:ext cx="3802901" cy="0"/>
          </a:xfrm>
          <a:prstGeom prst="line">
            <a:avLst/>
          </a:prstGeom>
          <a:ln w="254000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F74DE94-31EA-4A77-B64D-2E27289C6DC6}"/>
              </a:ext>
            </a:extLst>
          </p:cNvPr>
          <p:cNvCxnSpPr>
            <a:cxnSpLocks/>
          </p:cNvCxnSpPr>
          <p:nvPr/>
        </p:nvCxnSpPr>
        <p:spPr>
          <a:xfrm flipH="1">
            <a:off x="9462614" y="6860702"/>
            <a:ext cx="2730975" cy="731763"/>
          </a:xfrm>
          <a:prstGeom prst="line">
            <a:avLst/>
          </a:prstGeom>
          <a:ln w="254000" cap="sq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8098516-22E3-444F-8463-D4ADCF3EDA9A}"/>
              </a:ext>
            </a:extLst>
          </p:cNvPr>
          <p:cNvCxnSpPr>
            <a:cxnSpLocks/>
          </p:cNvCxnSpPr>
          <p:nvPr/>
        </p:nvCxnSpPr>
        <p:spPr>
          <a:xfrm>
            <a:off x="12209057" y="6924222"/>
            <a:ext cx="0" cy="4882709"/>
          </a:xfrm>
          <a:prstGeom prst="line">
            <a:avLst/>
          </a:prstGeom>
          <a:ln w="254000" cap="sq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D4139A8-9489-413F-A3A2-2F0E552DF892}"/>
              </a:ext>
            </a:extLst>
          </p:cNvPr>
          <p:cNvCxnSpPr>
            <a:cxnSpLocks/>
          </p:cNvCxnSpPr>
          <p:nvPr/>
        </p:nvCxnSpPr>
        <p:spPr>
          <a:xfrm>
            <a:off x="12286505" y="6858000"/>
            <a:ext cx="3293409" cy="0"/>
          </a:xfrm>
          <a:prstGeom prst="line">
            <a:avLst/>
          </a:prstGeom>
          <a:ln w="254000" cap="sq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9FAF5AE-94F2-4731-8B1B-B41832D44DC1}"/>
              </a:ext>
            </a:extLst>
          </p:cNvPr>
          <p:cNvCxnSpPr>
            <a:cxnSpLocks/>
          </p:cNvCxnSpPr>
          <p:nvPr/>
        </p:nvCxnSpPr>
        <p:spPr>
          <a:xfrm>
            <a:off x="12255566" y="6892462"/>
            <a:ext cx="1248210" cy="4658386"/>
          </a:xfrm>
          <a:prstGeom prst="line">
            <a:avLst/>
          </a:prstGeom>
          <a:ln w="254000" cap="sq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E0BE1B2-19F4-4A7A-920D-3161A595F20B}"/>
              </a:ext>
            </a:extLst>
          </p:cNvPr>
          <p:cNvCxnSpPr>
            <a:cxnSpLocks/>
          </p:cNvCxnSpPr>
          <p:nvPr/>
        </p:nvCxnSpPr>
        <p:spPr>
          <a:xfrm>
            <a:off x="12255564" y="6858565"/>
            <a:ext cx="2358618" cy="4085247"/>
          </a:xfrm>
          <a:prstGeom prst="line">
            <a:avLst/>
          </a:prstGeom>
          <a:ln w="254000" cap="sq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AE56242-7C0A-4146-8E2D-EA1AD91EF1AE}"/>
              </a:ext>
            </a:extLst>
          </p:cNvPr>
          <p:cNvCxnSpPr>
            <a:cxnSpLocks/>
          </p:cNvCxnSpPr>
          <p:nvPr/>
        </p:nvCxnSpPr>
        <p:spPr>
          <a:xfrm>
            <a:off x="12218148" y="6818619"/>
            <a:ext cx="2283853" cy="2283854"/>
          </a:xfrm>
          <a:prstGeom prst="line">
            <a:avLst/>
          </a:prstGeom>
          <a:ln w="254000" cap="sq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D55765C-B47D-4D1F-8E4C-A17559C4B7F3}"/>
              </a:ext>
            </a:extLst>
          </p:cNvPr>
          <p:cNvCxnSpPr>
            <a:cxnSpLocks/>
          </p:cNvCxnSpPr>
          <p:nvPr/>
        </p:nvCxnSpPr>
        <p:spPr>
          <a:xfrm>
            <a:off x="12286505" y="6850381"/>
            <a:ext cx="4183300" cy="2415229"/>
          </a:xfrm>
          <a:prstGeom prst="line">
            <a:avLst/>
          </a:prstGeom>
          <a:ln w="254000" cap="sq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2F9C158-075B-4765-97DF-278190F5AF28}"/>
              </a:ext>
            </a:extLst>
          </p:cNvPr>
          <p:cNvCxnSpPr>
            <a:cxnSpLocks/>
          </p:cNvCxnSpPr>
          <p:nvPr/>
        </p:nvCxnSpPr>
        <p:spPr>
          <a:xfrm rot="900000" flipV="1">
            <a:off x="12221715" y="7352834"/>
            <a:ext cx="3802901" cy="0"/>
          </a:xfrm>
          <a:prstGeom prst="line">
            <a:avLst/>
          </a:prstGeom>
          <a:ln w="254000" cap="sq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F8C21C3-A7D5-4792-938E-881D172FC1C9}"/>
              </a:ext>
            </a:extLst>
          </p:cNvPr>
          <p:cNvCxnSpPr>
            <a:cxnSpLocks/>
          </p:cNvCxnSpPr>
          <p:nvPr/>
        </p:nvCxnSpPr>
        <p:spPr>
          <a:xfrm flipH="1">
            <a:off x="11586960" y="6892462"/>
            <a:ext cx="637568" cy="2379435"/>
          </a:xfrm>
          <a:prstGeom prst="line">
            <a:avLst/>
          </a:prstGeom>
          <a:ln w="254000" cap="sq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CDC470E-A166-406A-A317-CF42806B8FD4}"/>
              </a:ext>
            </a:extLst>
          </p:cNvPr>
          <p:cNvCxnSpPr>
            <a:cxnSpLocks/>
          </p:cNvCxnSpPr>
          <p:nvPr/>
        </p:nvCxnSpPr>
        <p:spPr>
          <a:xfrm flipH="1">
            <a:off x="9990488" y="6858565"/>
            <a:ext cx="2234043" cy="3869474"/>
          </a:xfrm>
          <a:prstGeom prst="line">
            <a:avLst/>
          </a:prstGeom>
          <a:ln w="254000" cap="sq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661113B-ED50-4286-8483-5D9D7C3F25F6}"/>
              </a:ext>
            </a:extLst>
          </p:cNvPr>
          <p:cNvCxnSpPr>
            <a:cxnSpLocks/>
          </p:cNvCxnSpPr>
          <p:nvPr/>
        </p:nvCxnSpPr>
        <p:spPr>
          <a:xfrm flipH="1">
            <a:off x="10491437" y="6818619"/>
            <a:ext cx="1770509" cy="1770509"/>
          </a:xfrm>
          <a:prstGeom prst="line">
            <a:avLst/>
          </a:prstGeom>
          <a:ln w="254000" cap="sq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E401B1B-D1F1-4424-BB35-13A8988B0F81}"/>
              </a:ext>
            </a:extLst>
          </p:cNvPr>
          <p:cNvCxnSpPr>
            <a:cxnSpLocks/>
          </p:cNvCxnSpPr>
          <p:nvPr/>
        </p:nvCxnSpPr>
        <p:spPr>
          <a:xfrm flipH="1">
            <a:off x="8075739" y="6850379"/>
            <a:ext cx="4117850" cy="2377442"/>
          </a:xfrm>
          <a:prstGeom prst="line">
            <a:avLst/>
          </a:prstGeom>
          <a:ln w="254000" cap="sq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0B06068-E25D-4D4E-93CD-B419BF8B32F7}"/>
              </a:ext>
            </a:extLst>
          </p:cNvPr>
          <p:cNvCxnSpPr>
            <a:cxnSpLocks/>
          </p:cNvCxnSpPr>
          <p:nvPr/>
        </p:nvCxnSpPr>
        <p:spPr>
          <a:xfrm flipV="1">
            <a:off x="12255566" y="3607388"/>
            <a:ext cx="862488" cy="3218852"/>
          </a:xfrm>
          <a:prstGeom prst="line">
            <a:avLst/>
          </a:prstGeom>
          <a:ln w="254000" cap="sq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C636ADB-0592-4076-9AA8-1BF9B332563B}"/>
              </a:ext>
            </a:extLst>
          </p:cNvPr>
          <p:cNvCxnSpPr>
            <a:cxnSpLocks/>
          </p:cNvCxnSpPr>
          <p:nvPr/>
        </p:nvCxnSpPr>
        <p:spPr>
          <a:xfrm flipV="1">
            <a:off x="12255564" y="2725337"/>
            <a:ext cx="2387228" cy="4134800"/>
          </a:xfrm>
          <a:prstGeom prst="line">
            <a:avLst/>
          </a:prstGeom>
          <a:ln w="254000" cap="sq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6C3633C-9289-4FC3-9B73-83837C49809E}"/>
              </a:ext>
            </a:extLst>
          </p:cNvPr>
          <p:cNvCxnSpPr>
            <a:cxnSpLocks/>
          </p:cNvCxnSpPr>
          <p:nvPr/>
        </p:nvCxnSpPr>
        <p:spPr>
          <a:xfrm flipV="1">
            <a:off x="12218148" y="3919525"/>
            <a:ext cx="2980558" cy="2980558"/>
          </a:xfrm>
          <a:prstGeom prst="line">
            <a:avLst/>
          </a:prstGeom>
          <a:ln w="254000" cap="sq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9D52CFF-1A63-4BE8-9783-7E1CD199C8A2}"/>
              </a:ext>
            </a:extLst>
          </p:cNvPr>
          <p:cNvCxnSpPr>
            <a:cxnSpLocks/>
          </p:cNvCxnSpPr>
          <p:nvPr/>
        </p:nvCxnSpPr>
        <p:spPr>
          <a:xfrm flipV="1">
            <a:off x="12286505" y="4372150"/>
            <a:ext cx="4323498" cy="2496174"/>
          </a:xfrm>
          <a:prstGeom prst="line">
            <a:avLst/>
          </a:prstGeom>
          <a:ln w="254000" cap="sq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B413485-81B8-49E0-AFC9-B265977CF6FF}"/>
              </a:ext>
            </a:extLst>
          </p:cNvPr>
          <p:cNvCxnSpPr>
            <a:cxnSpLocks/>
          </p:cNvCxnSpPr>
          <p:nvPr/>
        </p:nvCxnSpPr>
        <p:spPr>
          <a:xfrm flipV="1">
            <a:off x="12286505" y="5619455"/>
            <a:ext cx="4622312" cy="1238545"/>
          </a:xfrm>
          <a:prstGeom prst="line">
            <a:avLst/>
          </a:prstGeom>
          <a:ln w="254000" cap="sq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A579DBD-1C73-4D81-9545-DB5FBA5ED1C5}"/>
              </a:ext>
            </a:extLst>
          </p:cNvPr>
          <p:cNvCxnSpPr>
            <a:cxnSpLocks/>
          </p:cNvCxnSpPr>
          <p:nvPr/>
        </p:nvCxnSpPr>
        <p:spPr>
          <a:xfrm flipV="1">
            <a:off x="12209057" y="2026086"/>
            <a:ext cx="0" cy="4891052"/>
          </a:xfrm>
          <a:prstGeom prst="line">
            <a:avLst/>
          </a:prstGeom>
          <a:ln w="254000" cap="sq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0BEDA8A-2744-4E10-87E4-9A491C7B2B10}"/>
              </a:ext>
            </a:extLst>
          </p:cNvPr>
          <p:cNvCxnSpPr>
            <a:cxnSpLocks/>
          </p:cNvCxnSpPr>
          <p:nvPr/>
        </p:nvCxnSpPr>
        <p:spPr>
          <a:xfrm flipH="1" flipV="1">
            <a:off x="11482132" y="4055582"/>
            <a:ext cx="742396" cy="2770658"/>
          </a:xfrm>
          <a:prstGeom prst="line">
            <a:avLst/>
          </a:prstGeom>
          <a:ln w="254000" cap="sq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AF3D076-E04A-4389-8684-5BB58998C7A9}"/>
              </a:ext>
            </a:extLst>
          </p:cNvPr>
          <p:cNvCxnSpPr>
            <a:cxnSpLocks/>
          </p:cNvCxnSpPr>
          <p:nvPr/>
        </p:nvCxnSpPr>
        <p:spPr>
          <a:xfrm flipH="1" flipV="1">
            <a:off x="10686485" y="4196164"/>
            <a:ext cx="1538046" cy="2663973"/>
          </a:xfrm>
          <a:prstGeom prst="line">
            <a:avLst/>
          </a:prstGeom>
          <a:ln w="254000" cap="sq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6CE8783-9E92-4EF1-91A1-818785A0BAA5}"/>
              </a:ext>
            </a:extLst>
          </p:cNvPr>
          <p:cNvCxnSpPr>
            <a:cxnSpLocks/>
          </p:cNvCxnSpPr>
          <p:nvPr/>
        </p:nvCxnSpPr>
        <p:spPr>
          <a:xfrm flipH="1" flipV="1">
            <a:off x="9321060" y="3959197"/>
            <a:ext cx="2940886" cy="2940886"/>
          </a:xfrm>
          <a:prstGeom prst="line">
            <a:avLst/>
          </a:prstGeom>
          <a:ln w="254000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16BD22B-A1BF-4240-B23C-D38D89B3125E}"/>
              </a:ext>
            </a:extLst>
          </p:cNvPr>
          <p:cNvCxnSpPr>
            <a:cxnSpLocks/>
          </p:cNvCxnSpPr>
          <p:nvPr/>
        </p:nvCxnSpPr>
        <p:spPr>
          <a:xfrm flipH="1" flipV="1">
            <a:off x="9504404" y="5315721"/>
            <a:ext cx="2689185" cy="1552602"/>
          </a:xfrm>
          <a:prstGeom prst="line">
            <a:avLst/>
          </a:prstGeom>
          <a:ln w="254000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55374BE-57C6-454F-9554-7E479CB8C68A}"/>
              </a:ext>
            </a:extLst>
          </p:cNvPr>
          <p:cNvCxnSpPr>
            <a:cxnSpLocks/>
          </p:cNvCxnSpPr>
          <p:nvPr/>
        </p:nvCxnSpPr>
        <p:spPr>
          <a:xfrm flipH="1" flipV="1">
            <a:off x="7509594" y="5602927"/>
            <a:ext cx="4683995" cy="1255073"/>
          </a:xfrm>
          <a:prstGeom prst="line">
            <a:avLst/>
          </a:prstGeom>
          <a:ln w="254000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8EA7C8E9-9F38-4C4B-96B1-3604CA2CE512}"/>
              </a:ext>
            </a:extLst>
          </p:cNvPr>
          <p:cNvGrpSpPr/>
          <p:nvPr/>
        </p:nvGrpSpPr>
        <p:grpSpPr>
          <a:xfrm>
            <a:off x="10821151" y="5485564"/>
            <a:ext cx="2744873" cy="2744873"/>
            <a:chOff x="10821151" y="5485564"/>
            <a:chExt cx="2744873" cy="2744873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5870C35C-79F7-4DA6-9DFD-68D25612761E}"/>
                </a:ext>
              </a:extLst>
            </p:cNvPr>
            <p:cNvSpPr/>
            <p:nvPr/>
          </p:nvSpPr>
          <p:spPr>
            <a:xfrm>
              <a:off x="10821151" y="5485564"/>
              <a:ext cx="2744873" cy="2744873"/>
            </a:xfrm>
            <a:prstGeom prst="ellipse">
              <a:avLst/>
            </a:prstGeom>
            <a:solidFill>
              <a:schemeClr val="tx1"/>
            </a:solidFill>
            <a:ln w="98425">
              <a:solidFill>
                <a:schemeClr val="bg1">
                  <a:alpha val="38000"/>
                </a:schemeClr>
              </a:solidFill>
            </a:ln>
            <a:effectLst>
              <a:outerShdw blurRad="1270000" sx="126000" sy="126000" algn="ctr" rotWithShape="0">
                <a:prstClr val="black">
                  <a:alpha val="3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CC69210E-1903-4DD9-8BEB-4F6B6D379EA9}"/>
                </a:ext>
              </a:extLst>
            </p:cNvPr>
            <p:cNvSpPr txBox="1"/>
            <p:nvPr/>
          </p:nvSpPr>
          <p:spPr>
            <a:xfrm>
              <a:off x="11486024" y="6319391"/>
              <a:ext cx="1415131" cy="107721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VALOR</a:t>
              </a:r>
              <a:br>
                <a:rPr lang="en-US" sz="3200" dirty="0">
                  <a:solidFill>
                    <a:schemeClr val="bg1"/>
                  </a:solidFill>
                </a:rPr>
              </a:br>
              <a:r>
                <a:rPr lang="en-US" sz="3200" dirty="0">
                  <a:solidFill>
                    <a:schemeClr val="bg1"/>
                  </a:solidFill>
                </a:rPr>
                <a:t>TOTAL</a:t>
              </a:r>
            </a:p>
          </p:txBody>
        </p:sp>
      </p:grpSp>
      <p:sp>
        <p:nvSpPr>
          <p:cNvPr id="175" name="Title 1">
            <a:extLst>
              <a:ext uri="{FF2B5EF4-FFF2-40B4-BE49-F238E27FC236}">
                <a16:creationId xmlns:a16="http://schemas.microsoft.com/office/drawing/2014/main" id="{733E5677-5828-4A32-AB35-F449040ED165}"/>
              </a:ext>
            </a:extLst>
          </p:cNvPr>
          <p:cNvSpPr txBox="1">
            <a:spLocks/>
          </p:cNvSpPr>
          <p:nvPr/>
        </p:nvSpPr>
        <p:spPr>
          <a:xfrm>
            <a:off x="1122801" y="869857"/>
            <a:ext cx="7116661" cy="12221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Custo</a:t>
            </a:r>
            <a:r>
              <a:rPr lang="en-US" sz="5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54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dividido</a:t>
            </a:r>
            <a:endParaRPr lang="en-US" sz="5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endParaRPr lang="en-US" sz="5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42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8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8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8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8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2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2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2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val 40"/>
          <p:cNvSpPr/>
          <p:nvPr/>
        </p:nvSpPr>
        <p:spPr>
          <a:xfrm>
            <a:off x="-1225249" y="410448"/>
            <a:ext cx="16914326" cy="16914326"/>
          </a:xfrm>
          <a:prstGeom prst="ellipse">
            <a:avLst/>
          </a:prstGeom>
          <a:noFill/>
          <a:ln w="635000">
            <a:solidFill>
              <a:schemeClr val="bg2">
                <a:alpha val="26000"/>
              </a:schemeClr>
            </a:solidFill>
          </a:ln>
          <a:effectLst>
            <a:outerShdw blurRad="1155700" sx="102000" sy="102000" algn="ctr" rotWithShape="0">
              <a:prstClr val="black">
                <a:alpha val="5000"/>
              </a:prstClr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Espaço Reservado para Imagem 11" descr="Uma imagem contendo texto, mapa&#10;&#10;Descrição gerada com muito alta confiança">
            <a:extLst>
              <a:ext uri="{FF2B5EF4-FFF2-40B4-BE49-F238E27FC236}">
                <a16:creationId xmlns:a16="http://schemas.microsoft.com/office/drawing/2014/main" id="{5AFBC0A8-F687-447F-8E72-B50EA4C59D1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0" r="8870"/>
          <a:stretch>
            <a:fillRect/>
          </a:stretch>
        </p:blipFill>
        <p:spPr>
          <a:xfrm>
            <a:off x="1674632" y="-2432961"/>
            <a:ext cx="6370022" cy="13787923"/>
          </a:xfrm>
        </p:spPr>
      </p:pic>
      <p:pic>
        <p:nvPicPr>
          <p:cNvPr id="14" name="Espaço Reservado para Imagem 13">
            <a:extLst>
              <a:ext uri="{FF2B5EF4-FFF2-40B4-BE49-F238E27FC236}">
                <a16:creationId xmlns:a16="http://schemas.microsoft.com/office/drawing/2014/main" id="{B4184746-AA71-4107-8470-05B90B481D1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8" r="9068"/>
          <a:stretch>
            <a:fillRect/>
          </a:stretch>
        </p:blipFill>
        <p:spPr/>
      </p:pic>
      <p:sp>
        <p:nvSpPr>
          <p:cNvPr id="30" name="TextBox 29"/>
          <p:cNvSpPr txBox="1"/>
          <p:nvPr/>
        </p:nvSpPr>
        <p:spPr>
          <a:xfrm>
            <a:off x="15081076" y="3911398"/>
            <a:ext cx="7990739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8800" b="1" dirty="0" err="1">
                <a:latin typeface="+mj-lt"/>
              </a:rPr>
              <a:t>Protótipo</a:t>
            </a:r>
            <a:endParaRPr lang="en-US" sz="8800" b="1" dirty="0">
              <a:latin typeface="+mj-lt"/>
            </a:endParaRPr>
          </a:p>
        </p:txBody>
      </p:sp>
      <p:pic>
        <p:nvPicPr>
          <p:cNvPr id="17" name="Espaço Reservado para Imagem 16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05C7E118-6B95-454F-BE22-A323146A1F18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6" r="8866"/>
          <a:stretch>
            <a:fillRect/>
          </a:stretch>
        </p:blipFill>
        <p:spPr/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98683" y="-875328"/>
            <a:ext cx="14944102" cy="112080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736" y="5056082"/>
            <a:ext cx="14940700" cy="112055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7463" y="5484375"/>
            <a:ext cx="14940700" cy="112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158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Imagem 3" descr="Uma imagem contendo pessoa, laptop, interior, computador&#10;&#10;Descrição gerada com muito alta confiança">
            <a:extLst>
              <a:ext uri="{FF2B5EF4-FFF2-40B4-BE49-F238E27FC236}">
                <a16:creationId xmlns:a16="http://schemas.microsoft.com/office/drawing/2014/main" id="{787FD3C6-67BA-472C-A8F9-EAF2C0FA5492}"/>
              </a:ext>
            </a:extLst>
          </p:cNvPr>
          <p:cNvPicPr>
            <a:picLocks noGrp="1" noChangeAspect="1"/>
          </p:cNvPicPr>
          <p:nvPr>
            <p:ph type="pic" sz="quarter" idx="3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2" r="8812"/>
          <a:stretch>
            <a:fillRect/>
          </a:stretch>
        </p:blipFill>
        <p:spPr/>
      </p:pic>
      <p:pic>
        <p:nvPicPr>
          <p:cNvPr id="8" name="Espaço Reservado para Imagem 7" descr="Uma imagem contendo pessoa, homem, em pé, terno&#10;&#10;Descrição gerada com muito alta confiança">
            <a:extLst>
              <a:ext uri="{FF2B5EF4-FFF2-40B4-BE49-F238E27FC236}">
                <a16:creationId xmlns:a16="http://schemas.microsoft.com/office/drawing/2014/main" id="{F2A8BBC8-E505-4ECB-9503-03F6265FA511}"/>
              </a:ext>
            </a:extLst>
          </p:cNvPr>
          <p:cNvPicPr>
            <a:picLocks noGrp="1" noChangeAspect="1"/>
          </p:cNvPicPr>
          <p:nvPr>
            <p:ph type="pic" sz="quarter" idx="4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5" r="8795"/>
          <a:stretch>
            <a:fillRect/>
          </a:stretch>
        </p:blipFill>
        <p:spPr/>
      </p:pic>
      <p:pic>
        <p:nvPicPr>
          <p:cNvPr id="10" name="Espaço Reservado para Imagem 9" descr="Uma imagem contendo pessoa, vestuário, mulher, parede&#10;&#10;Descrição gerada com muito alta confiança">
            <a:extLst>
              <a:ext uri="{FF2B5EF4-FFF2-40B4-BE49-F238E27FC236}">
                <a16:creationId xmlns:a16="http://schemas.microsoft.com/office/drawing/2014/main" id="{AC7689B2-A0CD-46B4-906B-625F04ACA9D4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2" r="8812"/>
          <a:stretch>
            <a:fillRect/>
          </a:stretch>
        </p:blipFill>
        <p:spPr/>
      </p:pic>
      <p:pic>
        <p:nvPicPr>
          <p:cNvPr id="13" name="Espaço Reservado para Imagem 12" descr="Uma imagem contendo pessoa, parede, homem, vestuário&#10;&#10;Descrição gerada com muito alta confiança">
            <a:extLst>
              <a:ext uri="{FF2B5EF4-FFF2-40B4-BE49-F238E27FC236}">
                <a16:creationId xmlns:a16="http://schemas.microsoft.com/office/drawing/2014/main" id="{82AA5C06-730F-4500-84D8-1BBBE0833337}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2" r="8812"/>
          <a:stretch>
            <a:fillRect/>
          </a:stretch>
        </p:blipFill>
        <p:spPr/>
      </p:pic>
      <p:pic>
        <p:nvPicPr>
          <p:cNvPr id="16" name="Espaço Reservado para Imagem 15" descr="Uma imagem contendo pessoa, homem, interior, da frente&#10;&#10;Descrição gerada com alta confiança">
            <a:extLst>
              <a:ext uri="{FF2B5EF4-FFF2-40B4-BE49-F238E27FC236}">
                <a16:creationId xmlns:a16="http://schemas.microsoft.com/office/drawing/2014/main" id="{C963651D-C1CD-48A2-A5E7-7474353AA36D}"/>
              </a:ext>
            </a:extLst>
          </p:cNvPr>
          <p:cNvPicPr>
            <a:picLocks noGrp="1" noChangeAspect="1"/>
          </p:cNvPicPr>
          <p:nvPr>
            <p:ph type="pic" sz="quarter" idx="43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5" r="8795"/>
          <a:stretch>
            <a:fillRect/>
          </a:stretch>
        </p:blipFill>
        <p:spPr/>
      </p:pic>
      <p:sp>
        <p:nvSpPr>
          <p:cNvPr id="65" name="Title 1"/>
          <p:cNvSpPr txBox="1">
            <a:spLocks/>
          </p:cNvSpPr>
          <p:nvPr/>
        </p:nvSpPr>
        <p:spPr>
          <a:xfrm>
            <a:off x="6797824" y="1183093"/>
            <a:ext cx="10791530" cy="16351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4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Conheça</a:t>
            </a:r>
            <a:r>
              <a:rPr lang="en-US" sz="6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64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Nosso</a:t>
            </a:r>
            <a:r>
              <a:rPr lang="en-US" sz="6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Time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239DFC6-2C48-4394-BA92-EC5EE71BE1A7}"/>
              </a:ext>
            </a:extLst>
          </p:cNvPr>
          <p:cNvSpPr txBox="1">
            <a:spLocks/>
          </p:cNvSpPr>
          <p:nvPr/>
        </p:nvSpPr>
        <p:spPr>
          <a:xfrm>
            <a:off x="2511837" y="9077740"/>
            <a:ext cx="3352800" cy="14759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Dev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40F70FB7-15E9-4E09-AE24-A3AE48412988}"/>
              </a:ext>
            </a:extLst>
          </p:cNvPr>
          <p:cNvSpPr txBox="1">
            <a:spLocks/>
          </p:cNvSpPr>
          <p:nvPr/>
        </p:nvSpPr>
        <p:spPr>
          <a:xfrm>
            <a:off x="6315485" y="9049580"/>
            <a:ext cx="3352800" cy="14759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Dev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01B54A32-D7EB-493A-A040-01F4FFE19AD5}"/>
              </a:ext>
            </a:extLst>
          </p:cNvPr>
          <p:cNvSpPr txBox="1">
            <a:spLocks/>
          </p:cNvSpPr>
          <p:nvPr/>
        </p:nvSpPr>
        <p:spPr>
          <a:xfrm>
            <a:off x="10331414" y="9077740"/>
            <a:ext cx="3777362" cy="14759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4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Bussiness</a:t>
            </a:r>
            <a:endParaRPr lang="en-US" sz="6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9512E837-21AA-4AE1-8E0C-D30B7C9AF3E7}"/>
              </a:ext>
            </a:extLst>
          </p:cNvPr>
          <p:cNvSpPr txBox="1">
            <a:spLocks/>
          </p:cNvSpPr>
          <p:nvPr/>
        </p:nvSpPr>
        <p:spPr>
          <a:xfrm>
            <a:off x="14347343" y="9077740"/>
            <a:ext cx="3352800" cy="14759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UX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C57DC166-FC63-43BE-B16E-EC1FAA5DFDE9}"/>
              </a:ext>
            </a:extLst>
          </p:cNvPr>
          <p:cNvSpPr txBox="1">
            <a:spLocks/>
          </p:cNvSpPr>
          <p:nvPr/>
        </p:nvSpPr>
        <p:spPr>
          <a:xfrm>
            <a:off x="18363272" y="9077740"/>
            <a:ext cx="3777362" cy="14759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Analytics</a:t>
            </a:r>
          </a:p>
        </p:txBody>
      </p:sp>
    </p:spTree>
    <p:extLst>
      <p:ext uri="{BB962C8B-B14F-4D97-AF65-F5344CB8AC3E}">
        <p14:creationId xmlns:p14="http://schemas.microsoft.com/office/powerpoint/2010/main" val="3482836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/>
          <p:cNvCxnSpPr/>
          <p:nvPr/>
        </p:nvCxnSpPr>
        <p:spPr>
          <a:xfrm flipV="1">
            <a:off x="16245905" y="1868736"/>
            <a:ext cx="0" cy="1777759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  <a:effectLst>
            <a:outerShdw dist="12700" dir="10800000" algn="t" rotWithShape="0">
              <a:schemeClr val="accent1">
                <a:lumMod val="40000"/>
                <a:lumOff val="6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6803871" y="1313707"/>
            <a:ext cx="7990739" cy="280076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8800" b="1" dirty="0">
                <a:latin typeface="+mj-lt"/>
              </a:rPr>
              <a:t>Say hello to the future.</a:t>
            </a:r>
          </a:p>
        </p:txBody>
      </p:sp>
      <p:pic>
        <p:nvPicPr>
          <p:cNvPr id="5" name="Imagem 4" descr="Uma imagem contendo tráfego, luz&#10;&#10;Descrição gerada com alta confiança">
            <a:extLst>
              <a:ext uri="{FF2B5EF4-FFF2-40B4-BE49-F238E27FC236}">
                <a16:creationId xmlns:a16="http://schemas.microsoft.com/office/drawing/2014/main" id="{16250C1A-2BDB-4F00-8F0E-C55444B8C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744" y="5894396"/>
            <a:ext cx="10282531" cy="2982904"/>
          </a:xfrm>
          <a:prstGeom prst="rect">
            <a:avLst/>
          </a:prstGeom>
        </p:spPr>
      </p:pic>
      <p:sp>
        <p:nvSpPr>
          <p:cNvPr id="18" name="TextBox 24">
            <a:extLst>
              <a:ext uri="{FF2B5EF4-FFF2-40B4-BE49-F238E27FC236}">
                <a16:creationId xmlns:a16="http://schemas.microsoft.com/office/drawing/2014/main" id="{B28ABB40-AAE1-4009-A502-34B8D4080D20}"/>
              </a:ext>
            </a:extLst>
          </p:cNvPr>
          <p:cNvSpPr txBox="1"/>
          <p:nvPr/>
        </p:nvSpPr>
        <p:spPr>
          <a:xfrm>
            <a:off x="18175471" y="11679018"/>
            <a:ext cx="7990739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8800" b="1" dirty="0" err="1">
                <a:latin typeface="+mj-lt"/>
              </a:rPr>
              <a:t>Obrigado</a:t>
            </a:r>
            <a:r>
              <a:rPr lang="en-US" sz="8800" b="1" dirty="0">
                <a:latin typeface="+mj-lt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68496867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Model X">
      <a:dk1>
        <a:srgbClr val="272E3A"/>
      </a:dk1>
      <a:lt1>
        <a:srgbClr val="FFFFFF"/>
      </a:lt1>
      <a:dk2>
        <a:srgbClr val="00A3DA"/>
      </a:dk2>
      <a:lt2>
        <a:srgbClr val="0CA8DA"/>
      </a:lt2>
      <a:accent1>
        <a:srgbClr val="56CADC"/>
      </a:accent1>
      <a:accent2>
        <a:srgbClr val="49C4DB"/>
      </a:accent2>
      <a:accent3>
        <a:srgbClr val="3DBEDB"/>
      </a:accent3>
      <a:accent4>
        <a:srgbClr val="31B9DB"/>
      </a:accent4>
      <a:accent5>
        <a:srgbClr val="24B3DA"/>
      </a:accent5>
      <a:accent6>
        <a:srgbClr val="18AEDA"/>
      </a:accent6>
      <a:hlink>
        <a:srgbClr val="2F8299"/>
      </a:hlink>
      <a:folHlink>
        <a:srgbClr val="8C8C8C"/>
      </a:folHlink>
    </a:clrScheme>
    <a:fontScheme name="Model X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Custom Design">
  <a:themeElements>
    <a:clrScheme name="Model X">
      <a:dk1>
        <a:srgbClr val="272E3A"/>
      </a:dk1>
      <a:lt1>
        <a:srgbClr val="FFFFFF"/>
      </a:lt1>
      <a:dk2>
        <a:srgbClr val="00A3DA"/>
      </a:dk2>
      <a:lt2>
        <a:srgbClr val="0CA8DA"/>
      </a:lt2>
      <a:accent1>
        <a:srgbClr val="56CADC"/>
      </a:accent1>
      <a:accent2>
        <a:srgbClr val="49C4DB"/>
      </a:accent2>
      <a:accent3>
        <a:srgbClr val="3DBEDB"/>
      </a:accent3>
      <a:accent4>
        <a:srgbClr val="31B9DB"/>
      </a:accent4>
      <a:accent5>
        <a:srgbClr val="24B3DA"/>
      </a:accent5>
      <a:accent6>
        <a:srgbClr val="18AEDA"/>
      </a:accent6>
      <a:hlink>
        <a:srgbClr val="2F8299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odel X">
    <a:dk1>
      <a:srgbClr val="272E3A"/>
    </a:dk1>
    <a:lt1>
      <a:srgbClr val="FFFFFF"/>
    </a:lt1>
    <a:dk2>
      <a:srgbClr val="00A3DA"/>
    </a:dk2>
    <a:lt2>
      <a:srgbClr val="0CA8DA"/>
    </a:lt2>
    <a:accent1>
      <a:srgbClr val="56CADC"/>
    </a:accent1>
    <a:accent2>
      <a:srgbClr val="49C4DB"/>
    </a:accent2>
    <a:accent3>
      <a:srgbClr val="3DBEDB"/>
    </a:accent3>
    <a:accent4>
      <a:srgbClr val="31B9DB"/>
    </a:accent4>
    <a:accent5>
      <a:srgbClr val="24B3DA"/>
    </a:accent5>
    <a:accent6>
      <a:srgbClr val="18AEDA"/>
    </a:accent6>
    <a:hlink>
      <a:srgbClr val="2F8299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11170</TotalTime>
  <Words>103</Words>
  <Application>Microsoft Office PowerPoint</Application>
  <PresentationFormat>Personalizar</PresentationFormat>
  <Paragraphs>49</Paragraphs>
  <Slides>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Arial</vt:lpstr>
      <vt:lpstr>Calibri</vt:lpstr>
      <vt:lpstr>Open Sans Extrabold</vt:lpstr>
      <vt:lpstr>Open Sans Light</vt:lpstr>
      <vt:lpstr>Wingdings 3</vt:lpstr>
      <vt:lpstr>Ion</vt:lpstr>
      <vt:lpstr>Custom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JUNIOR Marcelo A. B</cp:lastModifiedBy>
  <cp:revision>600</cp:revision>
  <dcterms:created xsi:type="dcterms:W3CDTF">2017-10-27T02:31:07Z</dcterms:created>
  <dcterms:modified xsi:type="dcterms:W3CDTF">2018-08-26T15:29:52Z</dcterms:modified>
</cp:coreProperties>
</file>