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diagrams/quickStyle4.xml" ContentType="application/vnd.openxmlformats-officedocument.drawingml.diagramStyle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diagrams/quickStyle5.xml" ContentType="application/vnd.openxmlformats-officedocument.drawingml.diagramStyl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8" r:id="rId4"/>
    <p:sldId id="285" r:id="rId5"/>
    <p:sldId id="279" r:id="rId6"/>
    <p:sldId id="280" r:id="rId7"/>
    <p:sldId id="284" r:id="rId8"/>
    <p:sldId id="282" r:id="rId9"/>
    <p:sldId id="283" r:id="rId10"/>
    <p:sldId id="273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67DDB"/>
    <a:srgbClr val="7A5BBB"/>
    <a:srgbClr val="50B6E3"/>
    <a:srgbClr val="9A6BC9"/>
    <a:srgbClr val="FFBF28"/>
    <a:srgbClr val="BFE70F"/>
    <a:srgbClr val="13B8C9"/>
    <a:srgbClr val="EF89BF"/>
    <a:srgbClr val="FFC646"/>
    <a:srgbClr val="05AB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696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90C44-C11E-435A-B5B9-9B436FA0F0D0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7891FBEC-32A3-4965-AE7C-18A7D8C43302}">
      <dgm:prSet phldrT="[Text]"/>
      <dgm:spPr>
        <a:solidFill>
          <a:schemeClr val="accent6"/>
        </a:solidFill>
      </dgm:spPr>
      <dgm:t>
        <a:bodyPr/>
        <a:lstStyle/>
        <a:p>
          <a:r>
            <a:rPr lang="es-PE" dirty="0" smtClean="0"/>
            <a:t>Rigidez</a:t>
          </a:r>
          <a:endParaRPr lang="en-US" dirty="0"/>
        </a:p>
      </dgm:t>
    </dgm:pt>
    <dgm:pt modelId="{0DD27419-901F-46C1-88D9-DCAC82572806}" type="parTrans" cxnId="{BF2535BE-7D94-48F4-A72B-8B654D3C3B0B}">
      <dgm:prSet/>
      <dgm:spPr/>
      <dgm:t>
        <a:bodyPr/>
        <a:lstStyle/>
        <a:p>
          <a:endParaRPr lang="en-US"/>
        </a:p>
      </dgm:t>
    </dgm:pt>
    <dgm:pt modelId="{B38DDBA9-55B5-43CC-8A93-661487F38851}" type="sibTrans" cxnId="{BF2535BE-7D94-48F4-A72B-8B654D3C3B0B}">
      <dgm:prSet/>
      <dgm:spPr/>
      <dgm:t>
        <a:bodyPr/>
        <a:lstStyle/>
        <a:p>
          <a:endParaRPr lang="en-US"/>
        </a:p>
      </dgm:t>
    </dgm:pt>
    <dgm:pt modelId="{B60DC233-C690-411A-9EB4-CCC7BC7005FE}">
      <dgm:prSet phldrT="[Text]"/>
      <dgm:spPr/>
      <dgm:t>
        <a:bodyPr/>
        <a:lstStyle/>
        <a:p>
          <a:r>
            <a:rPr lang="es-PE" dirty="0" smtClean="0"/>
            <a:t>Inflexibilidad</a:t>
          </a:r>
          <a:endParaRPr lang="en-US" dirty="0"/>
        </a:p>
      </dgm:t>
    </dgm:pt>
    <dgm:pt modelId="{94609082-C6EC-4380-A9A9-7D52DFE5701E}" type="parTrans" cxnId="{7BDFE648-5708-4439-AE16-BB6E53BAA23F}">
      <dgm:prSet/>
      <dgm:spPr/>
      <dgm:t>
        <a:bodyPr/>
        <a:lstStyle/>
        <a:p>
          <a:endParaRPr lang="en-US"/>
        </a:p>
      </dgm:t>
    </dgm:pt>
    <dgm:pt modelId="{7FB22A9D-0118-4B23-8601-3A43C4109C1B}" type="sibTrans" cxnId="{7BDFE648-5708-4439-AE16-BB6E53BAA23F}">
      <dgm:prSet/>
      <dgm:spPr/>
      <dgm:t>
        <a:bodyPr/>
        <a:lstStyle/>
        <a:p>
          <a:endParaRPr lang="en-US"/>
        </a:p>
      </dgm:t>
    </dgm:pt>
    <dgm:pt modelId="{14BE4533-4C11-447F-AC6E-9C7C246CAFD1}">
      <dgm:prSet phldrT="[Text]"/>
      <dgm:spPr>
        <a:solidFill>
          <a:srgbClr val="BFE70F"/>
        </a:solidFill>
      </dgm:spPr>
      <dgm:t>
        <a:bodyPr/>
        <a:lstStyle/>
        <a:p>
          <a:r>
            <a:rPr lang="es-PE" dirty="0" smtClean="0"/>
            <a:t>Forzado</a:t>
          </a:r>
          <a:endParaRPr lang="en-US" dirty="0"/>
        </a:p>
      </dgm:t>
    </dgm:pt>
    <dgm:pt modelId="{959787DC-4512-4DBC-A456-ECA21AFE24B7}" type="sibTrans" cxnId="{38032715-CF13-4B64-93D1-A8BFC2F1D49E}">
      <dgm:prSet/>
      <dgm:spPr/>
      <dgm:t>
        <a:bodyPr/>
        <a:lstStyle/>
        <a:p>
          <a:endParaRPr lang="en-US"/>
        </a:p>
      </dgm:t>
    </dgm:pt>
    <dgm:pt modelId="{45204D43-FD06-40FF-AD8D-AD20E8105603}" type="parTrans" cxnId="{38032715-CF13-4B64-93D1-A8BFC2F1D49E}">
      <dgm:prSet/>
      <dgm:spPr/>
      <dgm:t>
        <a:bodyPr/>
        <a:lstStyle/>
        <a:p>
          <a:endParaRPr lang="en-US"/>
        </a:p>
      </dgm:t>
    </dgm:pt>
    <dgm:pt modelId="{9FE073AF-4438-461B-B88E-D2EA31A72728}" type="pres">
      <dgm:prSet presAssocID="{CBC90C44-C11E-435A-B5B9-9B436FA0F0D0}" presName="compositeShape" presStyleCnt="0">
        <dgm:presLayoutVars>
          <dgm:chMax val="7"/>
          <dgm:dir/>
          <dgm:resizeHandles val="exact"/>
        </dgm:presLayoutVars>
      </dgm:prSet>
      <dgm:spPr/>
    </dgm:pt>
    <dgm:pt modelId="{7D1295BD-C448-454A-A182-F21B5AE81472}" type="pres">
      <dgm:prSet presAssocID="{CBC90C44-C11E-435A-B5B9-9B436FA0F0D0}" presName="wedge1" presStyleLbl="node1" presStyleIdx="0" presStyleCnt="3"/>
      <dgm:spPr/>
      <dgm:t>
        <a:bodyPr/>
        <a:lstStyle/>
        <a:p>
          <a:endParaRPr lang="en-US"/>
        </a:p>
      </dgm:t>
    </dgm:pt>
    <dgm:pt modelId="{D3EEEB41-3FA6-4DCE-95E0-56A71B2E0C64}" type="pres">
      <dgm:prSet presAssocID="{CBC90C44-C11E-435A-B5B9-9B436FA0F0D0}" presName="dummy1a" presStyleCnt="0"/>
      <dgm:spPr/>
    </dgm:pt>
    <dgm:pt modelId="{3D276A93-F756-4C3C-8F9D-89684EDB9927}" type="pres">
      <dgm:prSet presAssocID="{CBC90C44-C11E-435A-B5B9-9B436FA0F0D0}" presName="dummy1b" presStyleCnt="0"/>
      <dgm:spPr/>
    </dgm:pt>
    <dgm:pt modelId="{83771448-1065-40DD-8101-77D823802BC6}" type="pres">
      <dgm:prSet presAssocID="{CBC90C44-C11E-435A-B5B9-9B436FA0F0D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E8E5D-8458-4EEC-960F-C2FE5C9B387E}" type="pres">
      <dgm:prSet presAssocID="{CBC90C44-C11E-435A-B5B9-9B436FA0F0D0}" presName="wedge2" presStyleLbl="node1" presStyleIdx="1" presStyleCnt="3"/>
      <dgm:spPr/>
      <dgm:t>
        <a:bodyPr/>
        <a:lstStyle/>
        <a:p>
          <a:endParaRPr lang="en-US"/>
        </a:p>
      </dgm:t>
    </dgm:pt>
    <dgm:pt modelId="{0679228C-D350-4BE0-947C-CAFDE95EC6B5}" type="pres">
      <dgm:prSet presAssocID="{CBC90C44-C11E-435A-B5B9-9B436FA0F0D0}" presName="dummy2a" presStyleCnt="0"/>
      <dgm:spPr/>
    </dgm:pt>
    <dgm:pt modelId="{F89D82A0-8283-4675-A0DF-26404B5CF4D1}" type="pres">
      <dgm:prSet presAssocID="{CBC90C44-C11E-435A-B5B9-9B436FA0F0D0}" presName="dummy2b" presStyleCnt="0"/>
      <dgm:spPr/>
    </dgm:pt>
    <dgm:pt modelId="{D2117AD0-C143-45D7-9D96-B422A8389341}" type="pres">
      <dgm:prSet presAssocID="{CBC90C44-C11E-435A-B5B9-9B436FA0F0D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A2C95-F1E3-4651-B685-5FB54988308B}" type="pres">
      <dgm:prSet presAssocID="{CBC90C44-C11E-435A-B5B9-9B436FA0F0D0}" presName="wedge3" presStyleLbl="node1" presStyleIdx="2" presStyleCnt="3"/>
      <dgm:spPr/>
      <dgm:t>
        <a:bodyPr/>
        <a:lstStyle/>
        <a:p>
          <a:endParaRPr lang="en-US"/>
        </a:p>
      </dgm:t>
    </dgm:pt>
    <dgm:pt modelId="{57333D48-E620-4981-A6A8-0A3AE987AC5D}" type="pres">
      <dgm:prSet presAssocID="{CBC90C44-C11E-435A-B5B9-9B436FA0F0D0}" presName="dummy3a" presStyleCnt="0"/>
      <dgm:spPr/>
    </dgm:pt>
    <dgm:pt modelId="{3326F2F9-6424-4C02-A1D1-106B27854A7B}" type="pres">
      <dgm:prSet presAssocID="{CBC90C44-C11E-435A-B5B9-9B436FA0F0D0}" presName="dummy3b" presStyleCnt="0"/>
      <dgm:spPr/>
    </dgm:pt>
    <dgm:pt modelId="{A216F9EC-CD47-4F08-B1DF-80D046A0FD14}" type="pres">
      <dgm:prSet presAssocID="{CBC90C44-C11E-435A-B5B9-9B436FA0F0D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8576C-085A-4890-BAD5-3BE0F5081FCF}" type="pres">
      <dgm:prSet presAssocID="{B38DDBA9-55B5-43CC-8A93-661487F38851}" presName="arrowWedge1" presStyleLbl="fgSibTrans2D1" presStyleIdx="0" presStyleCnt="3"/>
      <dgm:spPr>
        <a:solidFill>
          <a:schemeClr val="accent6"/>
        </a:solidFill>
      </dgm:spPr>
    </dgm:pt>
    <dgm:pt modelId="{21B95492-5CFD-4283-9A2E-ADA7FEB4F2DE}" type="pres">
      <dgm:prSet presAssocID="{959787DC-4512-4DBC-A456-ECA21AFE24B7}" presName="arrowWedge2" presStyleLbl="fgSibTrans2D1" presStyleIdx="1" presStyleCnt="3"/>
      <dgm:spPr>
        <a:solidFill>
          <a:srgbClr val="BFE70F"/>
        </a:solidFill>
      </dgm:spPr>
    </dgm:pt>
    <dgm:pt modelId="{1404831E-4306-4850-8F29-4263110058D1}" type="pres">
      <dgm:prSet presAssocID="{7FB22A9D-0118-4B23-8601-3A43C4109C1B}" presName="arrowWedge3" presStyleLbl="fgSibTrans2D1" presStyleIdx="2" presStyleCnt="3"/>
      <dgm:spPr/>
    </dgm:pt>
  </dgm:ptLst>
  <dgm:cxnLst>
    <dgm:cxn modelId="{A289963E-6DE1-4961-9B18-CD5001CF0811}" type="presOf" srcId="{7891FBEC-32A3-4965-AE7C-18A7D8C43302}" destId="{83771448-1065-40DD-8101-77D823802BC6}" srcOrd="1" destOrd="0" presId="urn:microsoft.com/office/officeart/2005/8/layout/cycle8"/>
    <dgm:cxn modelId="{DDAA52F3-7233-4C64-A5C7-DF9879A24C03}" type="presOf" srcId="{CBC90C44-C11E-435A-B5B9-9B436FA0F0D0}" destId="{9FE073AF-4438-461B-B88E-D2EA31A72728}" srcOrd="0" destOrd="0" presId="urn:microsoft.com/office/officeart/2005/8/layout/cycle8"/>
    <dgm:cxn modelId="{636DE385-0D57-472F-B99E-AE1C800DA2FF}" type="presOf" srcId="{B60DC233-C690-411A-9EB4-CCC7BC7005FE}" destId="{248A2C95-F1E3-4651-B685-5FB54988308B}" srcOrd="0" destOrd="0" presId="urn:microsoft.com/office/officeart/2005/8/layout/cycle8"/>
    <dgm:cxn modelId="{9B8122AA-5032-439D-9F7B-F1C1E1DC73B7}" type="presOf" srcId="{14BE4533-4C11-447F-AC6E-9C7C246CAFD1}" destId="{D2117AD0-C143-45D7-9D96-B422A8389341}" srcOrd="1" destOrd="0" presId="urn:microsoft.com/office/officeart/2005/8/layout/cycle8"/>
    <dgm:cxn modelId="{00C0D048-D642-469B-8CC8-8AEA9098F82B}" type="presOf" srcId="{14BE4533-4C11-447F-AC6E-9C7C246CAFD1}" destId="{CA5E8E5D-8458-4EEC-960F-C2FE5C9B387E}" srcOrd="0" destOrd="0" presId="urn:microsoft.com/office/officeart/2005/8/layout/cycle8"/>
    <dgm:cxn modelId="{0DF616EA-2A29-4DF8-A667-7639FD7B0642}" type="presOf" srcId="{B60DC233-C690-411A-9EB4-CCC7BC7005FE}" destId="{A216F9EC-CD47-4F08-B1DF-80D046A0FD14}" srcOrd="1" destOrd="0" presId="urn:microsoft.com/office/officeart/2005/8/layout/cycle8"/>
    <dgm:cxn modelId="{7BDFE648-5708-4439-AE16-BB6E53BAA23F}" srcId="{CBC90C44-C11E-435A-B5B9-9B436FA0F0D0}" destId="{B60DC233-C690-411A-9EB4-CCC7BC7005FE}" srcOrd="2" destOrd="0" parTransId="{94609082-C6EC-4380-A9A9-7D52DFE5701E}" sibTransId="{7FB22A9D-0118-4B23-8601-3A43C4109C1B}"/>
    <dgm:cxn modelId="{B698221D-C151-432F-8532-1A98341A2FCB}" type="presOf" srcId="{7891FBEC-32A3-4965-AE7C-18A7D8C43302}" destId="{7D1295BD-C448-454A-A182-F21B5AE81472}" srcOrd="0" destOrd="0" presId="urn:microsoft.com/office/officeart/2005/8/layout/cycle8"/>
    <dgm:cxn modelId="{BF2535BE-7D94-48F4-A72B-8B654D3C3B0B}" srcId="{CBC90C44-C11E-435A-B5B9-9B436FA0F0D0}" destId="{7891FBEC-32A3-4965-AE7C-18A7D8C43302}" srcOrd="0" destOrd="0" parTransId="{0DD27419-901F-46C1-88D9-DCAC82572806}" sibTransId="{B38DDBA9-55B5-43CC-8A93-661487F38851}"/>
    <dgm:cxn modelId="{38032715-CF13-4B64-93D1-A8BFC2F1D49E}" srcId="{CBC90C44-C11E-435A-B5B9-9B436FA0F0D0}" destId="{14BE4533-4C11-447F-AC6E-9C7C246CAFD1}" srcOrd="1" destOrd="0" parTransId="{45204D43-FD06-40FF-AD8D-AD20E8105603}" sibTransId="{959787DC-4512-4DBC-A456-ECA21AFE24B7}"/>
    <dgm:cxn modelId="{FCBA9572-DDA5-4C44-8DB4-E14FF80A0A4E}" type="presParOf" srcId="{9FE073AF-4438-461B-B88E-D2EA31A72728}" destId="{7D1295BD-C448-454A-A182-F21B5AE81472}" srcOrd="0" destOrd="0" presId="urn:microsoft.com/office/officeart/2005/8/layout/cycle8"/>
    <dgm:cxn modelId="{DD2896DF-BD08-4ECB-95CA-64A29363A5CA}" type="presParOf" srcId="{9FE073AF-4438-461B-B88E-D2EA31A72728}" destId="{D3EEEB41-3FA6-4DCE-95E0-56A71B2E0C64}" srcOrd="1" destOrd="0" presId="urn:microsoft.com/office/officeart/2005/8/layout/cycle8"/>
    <dgm:cxn modelId="{26C424B5-3176-48A7-8006-BBC599CBD248}" type="presParOf" srcId="{9FE073AF-4438-461B-B88E-D2EA31A72728}" destId="{3D276A93-F756-4C3C-8F9D-89684EDB9927}" srcOrd="2" destOrd="0" presId="urn:microsoft.com/office/officeart/2005/8/layout/cycle8"/>
    <dgm:cxn modelId="{CCBFD186-A54C-469A-ABB3-4595BCCD9E67}" type="presParOf" srcId="{9FE073AF-4438-461B-B88E-D2EA31A72728}" destId="{83771448-1065-40DD-8101-77D823802BC6}" srcOrd="3" destOrd="0" presId="urn:microsoft.com/office/officeart/2005/8/layout/cycle8"/>
    <dgm:cxn modelId="{648390D4-FCFA-4508-8061-88D73B49CF23}" type="presParOf" srcId="{9FE073AF-4438-461B-B88E-D2EA31A72728}" destId="{CA5E8E5D-8458-4EEC-960F-C2FE5C9B387E}" srcOrd="4" destOrd="0" presId="urn:microsoft.com/office/officeart/2005/8/layout/cycle8"/>
    <dgm:cxn modelId="{79FF8BE8-B14C-4F9D-B40F-C936AF467D40}" type="presParOf" srcId="{9FE073AF-4438-461B-B88E-D2EA31A72728}" destId="{0679228C-D350-4BE0-947C-CAFDE95EC6B5}" srcOrd="5" destOrd="0" presId="urn:microsoft.com/office/officeart/2005/8/layout/cycle8"/>
    <dgm:cxn modelId="{4B2F2247-284B-4081-B325-ED9450CB17A6}" type="presParOf" srcId="{9FE073AF-4438-461B-B88E-D2EA31A72728}" destId="{F89D82A0-8283-4675-A0DF-26404B5CF4D1}" srcOrd="6" destOrd="0" presId="urn:microsoft.com/office/officeart/2005/8/layout/cycle8"/>
    <dgm:cxn modelId="{65BDF670-D227-4AF9-AF71-EB4517E4530C}" type="presParOf" srcId="{9FE073AF-4438-461B-B88E-D2EA31A72728}" destId="{D2117AD0-C143-45D7-9D96-B422A8389341}" srcOrd="7" destOrd="0" presId="urn:microsoft.com/office/officeart/2005/8/layout/cycle8"/>
    <dgm:cxn modelId="{AC433A1B-9A74-435B-A41B-DB72BDC3B534}" type="presParOf" srcId="{9FE073AF-4438-461B-B88E-D2EA31A72728}" destId="{248A2C95-F1E3-4651-B685-5FB54988308B}" srcOrd="8" destOrd="0" presId="urn:microsoft.com/office/officeart/2005/8/layout/cycle8"/>
    <dgm:cxn modelId="{38D0F387-901B-4FDD-907F-64F06B7716E4}" type="presParOf" srcId="{9FE073AF-4438-461B-B88E-D2EA31A72728}" destId="{57333D48-E620-4981-A6A8-0A3AE987AC5D}" srcOrd="9" destOrd="0" presId="urn:microsoft.com/office/officeart/2005/8/layout/cycle8"/>
    <dgm:cxn modelId="{66DCED65-2FC7-44B5-A721-63BFA44F3073}" type="presParOf" srcId="{9FE073AF-4438-461B-B88E-D2EA31A72728}" destId="{3326F2F9-6424-4C02-A1D1-106B27854A7B}" srcOrd="10" destOrd="0" presId="urn:microsoft.com/office/officeart/2005/8/layout/cycle8"/>
    <dgm:cxn modelId="{C9180433-CB5E-4F19-9A6F-7EB61C47E713}" type="presParOf" srcId="{9FE073AF-4438-461B-B88E-D2EA31A72728}" destId="{A216F9EC-CD47-4F08-B1DF-80D046A0FD14}" srcOrd="11" destOrd="0" presId="urn:microsoft.com/office/officeart/2005/8/layout/cycle8"/>
    <dgm:cxn modelId="{CA9A255F-A9DF-475A-BA6C-129398510DB3}" type="presParOf" srcId="{9FE073AF-4438-461B-B88E-D2EA31A72728}" destId="{A368576C-085A-4890-BAD5-3BE0F5081FCF}" srcOrd="12" destOrd="0" presId="urn:microsoft.com/office/officeart/2005/8/layout/cycle8"/>
    <dgm:cxn modelId="{190D6A6A-52CA-4CCC-818B-04D89C7C44DD}" type="presParOf" srcId="{9FE073AF-4438-461B-B88E-D2EA31A72728}" destId="{21B95492-5CFD-4283-9A2E-ADA7FEB4F2DE}" srcOrd="13" destOrd="0" presId="urn:microsoft.com/office/officeart/2005/8/layout/cycle8"/>
    <dgm:cxn modelId="{178EE0A5-9429-4563-A617-12D70C28ABD6}" type="presParOf" srcId="{9FE073AF-4438-461B-B88E-D2EA31A72728}" destId="{1404831E-4306-4850-8F29-4263110058D1}" srcOrd="14" destOrd="0" presId="urn:microsoft.com/office/officeart/2005/8/layout/cycle8"/>
  </dgm:cxnLst>
  <dgm:bg/>
  <dgm:whole/>
  <dgm:extLst>
    <a:ext uri="http://schemas.microsoft.com/office/drawing/2008/diagram"/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7EC08-8496-4AE0-8FA2-4FAE3350F62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122296FA-F766-4611-A4A1-C82663B9AF8E}">
      <dgm:prSet phldrT="[Texto]"/>
      <dgm:spPr>
        <a:solidFill>
          <a:srgbClr val="05AB80"/>
        </a:solidFill>
        <a:ln>
          <a:noFill/>
        </a:ln>
      </dgm:spPr>
      <dgm:t>
        <a:bodyPr/>
        <a:lstStyle/>
        <a:p>
          <a:r>
            <a:rPr lang="es-PE" dirty="0" smtClean="0"/>
            <a:t>Evita accidentes por tropiezos con cosas dejadas en el suelo.</a:t>
          </a:r>
          <a:endParaRPr lang="es-PE" dirty="0"/>
        </a:p>
      </dgm:t>
    </dgm:pt>
    <dgm:pt modelId="{5A2E7A7C-9812-4A77-8276-02F483908F71}" type="parTrans" cxnId="{78C7D732-566C-4C1B-BCC0-FEE9127A0AE1}">
      <dgm:prSet/>
      <dgm:spPr/>
      <dgm:t>
        <a:bodyPr/>
        <a:lstStyle/>
        <a:p>
          <a:endParaRPr lang="es-PE"/>
        </a:p>
      </dgm:t>
    </dgm:pt>
    <dgm:pt modelId="{6EE8CE2A-C6B1-4B69-B4FC-C79197D3E3FB}" type="sibTrans" cxnId="{78C7D732-566C-4C1B-BCC0-FEE9127A0AE1}">
      <dgm:prSet/>
      <dgm:spPr/>
      <dgm:t>
        <a:bodyPr/>
        <a:lstStyle/>
        <a:p>
          <a:endParaRPr lang="es-PE"/>
        </a:p>
      </dgm:t>
    </dgm:pt>
    <dgm:pt modelId="{EC15155C-FA79-4777-A8DF-761AECDFE81B}">
      <dgm:prSet phldrT="[Texto]"/>
      <dgm:spPr>
        <a:solidFill>
          <a:srgbClr val="50B6E3"/>
        </a:solidFill>
        <a:ln>
          <a:noFill/>
        </a:ln>
      </dgm:spPr>
      <dgm:t>
        <a:bodyPr/>
        <a:lstStyle/>
        <a:p>
          <a:r>
            <a:rPr lang="es-PE" dirty="0" smtClean="0"/>
            <a:t>Evita que las </a:t>
          </a:r>
          <a:r>
            <a:rPr lang="es-PE" dirty="0" smtClean="0">
              <a:ln>
                <a:noFill/>
              </a:ln>
            </a:rPr>
            <a:t>cosas</a:t>
          </a:r>
          <a:r>
            <a:rPr lang="es-PE" dirty="0" smtClean="0"/>
            <a:t> se caigan de los armarios.</a:t>
          </a:r>
          <a:endParaRPr lang="es-PE" dirty="0"/>
        </a:p>
      </dgm:t>
    </dgm:pt>
    <dgm:pt modelId="{CEE23B3D-8243-40B0-A4F0-4AF0ACB45523}" type="parTrans" cxnId="{15BC490F-4D58-4188-8C10-12368641D0BF}">
      <dgm:prSet/>
      <dgm:spPr/>
      <dgm:t>
        <a:bodyPr/>
        <a:lstStyle/>
        <a:p>
          <a:endParaRPr lang="es-PE"/>
        </a:p>
      </dgm:t>
    </dgm:pt>
    <dgm:pt modelId="{4F4FA2C4-E4D9-481B-A7D8-296DBDADEB04}" type="sibTrans" cxnId="{15BC490F-4D58-4188-8C10-12368641D0BF}">
      <dgm:prSet/>
      <dgm:spPr/>
      <dgm:t>
        <a:bodyPr/>
        <a:lstStyle/>
        <a:p>
          <a:endParaRPr lang="es-PE"/>
        </a:p>
      </dgm:t>
    </dgm:pt>
    <dgm:pt modelId="{2414164E-79CD-4AD9-88AD-FCDFB77E23D8}">
      <dgm:prSet phldrT="[Texto]"/>
      <dgm:spPr>
        <a:ln w="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s-PE" dirty="0" smtClean="0"/>
            <a:t>Ahorra tiempo, ya que no se lo pierde buscando cosas.</a:t>
          </a:r>
          <a:endParaRPr lang="es-PE" dirty="0"/>
        </a:p>
      </dgm:t>
    </dgm:pt>
    <dgm:pt modelId="{6ADC5E87-2C08-4654-A66E-87D76E62ABBC}" type="parTrans" cxnId="{7038B870-43FA-4900-ACAE-D10C5A1E6DDF}">
      <dgm:prSet/>
      <dgm:spPr/>
      <dgm:t>
        <a:bodyPr/>
        <a:lstStyle/>
        <a:p>
          <a:endParaRPr lang="es-PE"/>
        </a:p>
      </dgm:t>
    </dgm:pt>
    <dgm:pt modelId="{734A4F4B-F679-4F82-9A11-53B76294A0DD}" type="sibTrans" cxnId="{7038B870-43FA-4900-ACAE-D10C5A1E6DDF}">
      <dgm:prSet/>
      <dgm:spPr/>
      <dgm:t>
        <a:bodyPr/>
        <a:lstStyle/>
        <a:p>
          <a:endParaRPr lang="es-PE"/>
        </a:p>
      </dgm:t>
    </dgm:pt>
    <dgm:pt modelId="{D9CD0A21-FCF9-4FEB-BFBD-991D91BBA6A9}">
      <dgm:prSet phldrT="[Texto]"/>
      <dgm:spPr>
        <a:solidFill>
          <a:srgbClr val="EF89BF"/>
        </a:solidFill>
        <a:ln>
          <a:noFill/>
        </a:ln>
      </dgm:spPr>
      <dgm:t>
        <a:bodyPr/>
        <a:lstStyle/>
        <a:p>
          <a:r>
            <a:rPr lang="es-PE" dirty="0" smtClean="0"/>
            <a:t>Hace que el lugar donde vivimos se vea bonito.</a:t>
          </a:r>
          <a:endParaRPr lang="es-PE" dirty="0"/>
        </a:p>
      </dgm:t>
    </dgm:pt>
    <dgm:pt modelId="{C48E4F55-8C72-437A-972B-755ACACDFE95}" type="parTrans" cxnId="{F72AD47E-6726-4499-88D8-78757EFE6FBE}">
      <dgm:prSet/>
      <dgm:spPr/>
      <dgm:t>
        <a:bodyPr/>
        <a:lstStyle/>
        <a:p>
          <a:endParaRPr lang="es-PE"/>
        </a:p>
      </dgm:t>
    </dgm:pt>
    <dgm:pt modelId="{4EC91EF7-57CD-4134-A2BB-BBFC557DDC90}" type="sibTrans" cxnId="{F72AD47E-6726-4499-88D8-78757EFE6FBE}">
      <dgm:prSet/>
      <dgm:spPr/>
      <dgm:t>
        <a:bodyPr/>
        <a:lstStyle/>
        <a:p>
          <a:endParaRPr lang="es-PE"/>
        </a:p>
      </dgm:t>
    </dgm:pt>
    <dgm:pt modelId="{506B0ED6-7980-4A4F-ACB4-1CD856BA4965}">
      <dgm:prSet phldrT="[Texto]"/>
      <dgm:spPr>
        <a:ln>
          <a:noFill/>
        </a:ln>
      </dgm:spPr>
      <dgm:t>
        <a:bodyPr/>
        <a:lstStyle/>
        <a:p>
          <a:r>
            <a:rPr lang="es-PE" dirty="0" smtClean="0"/>
            <a:t>Ayuda a evitar plagas y enfermedades.</a:t>
          </a:r>
          <a:endParaRPr lang="es-PE" dirty="0"/>
        </a:p>
      </dgm:t>
    </dgm:pt>
    <dgm:pt modelId="{494C3E70-0C74-4369-834D-AE3B60C90BCA}" type="parTrans" cxnId="{51F198C3-3DD6-4D8B-87D2-88CC5E5CED94}">
      <dgm:prSet/>
      <dgm:spPr/>
      <dgm:t>
        <a:bodyPr/>
        <a:lstStyle/>
        <a:p>
          <a:endParaRPr lang="es-PE"/>
        </a:p>
      </dgm:t>
    </dgm:pt>
    <dgm:pt modelId="{E635A322-0D48-4A39-A032-235C876E2849}" type="sibTrans" cxnId="{51F198C3-3DD6-4D8B-87D2-88CC5E5CED94}">
      <dgm:prSet/>
      <dgm:spPr/>
      <dgm:t>
        <a:bodyPr/>
        <a:lstStyle/>
        <a:p>
          <a:endParaRPr lang="es-PE"/>
        </a:p>
      </dgm:t>
    </dgm:pt>
    <dgm:pt modelId="{C8B5ED4C-B048-40D5-A325-A191FF8F3DFC}" type="pres">
      <dgm:prSet presAssocID="{FCD7EC08-8496-4AE0-8FA2-4FAE3350F6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F595BC3-4AAB-4298-BB40-62840628A6E0}" type="pres">
      <dgm:prSet presAssocID="{122296FA-F766-4611-A4A1-C82663B9AF8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8CFB458-C53B-406A-A9A2-A6D54FE442DB}" type="pres">
      <dgm:prSet presAssocID="{6EE8CE2A-C6B1-4B69-B4FC-C79197D3E3FB}" presName="sibTrans" presStyleCnt="0"/>
      <dgm:spPr/>
    </dgm:pt>
    <dgm:pt modelId="{8BDE9FF4-288C-461D-95A6-E898BC77D5B9}" type="pres">
      <dgm:prSet presAssocID="{EC15155C-FA79-4777-A8DF-761AECDFE81B}" presName="node" presStyleLbl="node1" presStyleIdx="1" presStyleCnt="5" custLinFactNeighborX="-37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64C06E4-CD07-4C2B-90B9-3FD15674CB04}" type="pres">
      <dgm:prSet presAssocID="{4F4FA2C4-E4D9-481B-A7D8-296DBDADEB04}" presName="sibTrans" presStyleCnt="0"/>
      <dgm:spPr/>
    </dgm:pt>
    <dgm:pt modelId="{C89202F0-346A-4F1D-9446-F1E4B2070D34}" type="pres">
      <dgm:prSet presAssocID="{2414164E-79CD-4AD9-88AD-FCDFB77E23D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49471F0-A1AA-4A93-B979-B14962E426C8}" type="pres">
      <dgm:prSet presAssocID="{734A4F4B-F679-4F82-9A11-53B76294A0DD}" presName="sibTrans" presStyleCnt="0"/>
      <dgm:spPr/>
    </dgm:pt>
    <dgm:pt modelId="{65F0E387-E187-4DBC-B4A4-EBF90EE622C4}" type="pres">
      <dgm:prSet presAssocID="{D9CD0A21-FCF9-4FEB-BFBD-991D91BBA6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A44AAC-7233-4574-9287-E082C7F313C6}" type="pres">
      <dgm:prSet presAssocID="{4EC91EF7-57CD-4134-A2BB-BBFC557DDC90}" presName="sibTrans" presStyleCnt="0"/>
      <dgm:spPr/>
    </dgm:pt>
    <dgm:pt modelId="{4F2D3935-FF57-43A6-9FF6-E43FA4AB699C}" type="pres">
      <dgm:prSet presAssocID="{506B0ED6-7980-4A4F-ACB4-1CD856BA496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08DE65D-9060-4FF5-9F4B-DE334D74EA4E}" type="presOf" srcId="{EC15155C-FA79-4777-A8DF-761AECDFE81B}" destId="{8BDE9FF4-288C-461D-95A6-E898BC77D5B9}" srcOrd="0" destOrd="0" presId="urn:microsoft.com/office/officeart/2005/8/layout/default"/>
    <dgm:cxn modelId="{552CF323-178C-403B-90DA-1BAC97035571}" type="presOf" srcId="{122296FA-F766-4611-A4A1-C82663B9AF8E}" destId="{7F595BC3-4AAB-4298-BB40-62840628A6E0}" srcOrd="0" destOrd="0" presId="urn:microsoft.com/office/officeart/2005/8/layout/default"/>
    <dgm:cxn modelId="{7038B870-43FA-4900-ACAE-D10C5A1E6DDF}" srcId="{FCD7EC08-8496-4AE0-8FA2-4FAE3350F622}" destId="{2414164E-79CD-4AD9-88AD-FCDFB77E23D8}" srcOrd="2" destOrd="0" parTransId="{6ADC5E87-2C08-4654-A66E-87D76E62ABBC}" sibTransId="{734A4F4B-F679-4F82-9A11-53B76294A0DD}"/>
    <dgm:cxn modelId="{825EA5D7-142F-435C-8665-F8BF154EE113}" type="presOf" srcId="{D9CD0A21-FCF9-4FEB-BFBD-991D91BBA6A9}" destId="{65F0E387-E187-4DBC-B4A4-EBF90EE622C4}" srcOrd="0" destOrd="0" presId="urn:microsoft.com/office/officeart/2005/8/layout/default"/>
    <dgm:cxn modelId="{3AC60743-8E5C-476D-B3C7-146950E24D8D}" type="presOf" srcId="{506B0ED6-7980-4A4F-ACB4-1CD856BA4965}" destId="{4F2D3935-FF57-43A6-9FF6-E43FA4AB699C}" srcOrd="0" destOrd="0" presId="urn:microsoft.com/office/officeart/2005/8/layout/default"/>
    <dgm:cxn modelId="{15BC490F-4D58-4188-8C10-12368641D0BF}" srcId="{FCD7EC08-8496-4AE0-8FA2-4FAE3350F622}" destId="{EC15155C-FA79-4777-A8DF-761AECDFE81B}" srcOrd="1" destOrd="0" parTransId="{CEE23B3D-8243-40B0-A4F0-4AF0ACB45523}" sibTransId="{4F4FA2C4-E4D9-481B-A7D8-296DBDADEB04}"/>
    <dgm:cxn modelId="{F72AD47E-6726-4499-88D8-78757EFE6FBE}" srcId="{FCD7EC08-8496-4AE0-8FA2-4FAE3350F622}" destId="{D9CD0A21-FCF9-4FEB-BFBD-991D91BBA6A9}" srcOrd="3" destOrd="0" parTransId="{C48E4F55-8C72-437A-972B-755ACACDFE95}" sibTransId="{4EC91EF7-57CD-4134-A2BB-BBFC557DDC90}"/>
    <dgm:cxn modelId="{F5207ECF-3D14-4660-BBC4-F79F97B958FE}" type="presOf" srcId="{2414164E-79CD-4AD9-88AD-FCDFB77E23D8}" destId="{C89202F0-346A-4F1D-9446-F1E4B2070D34}" srcOrd="0" destOrd="0" presId="urn:microsoft.com/office/officeart/2005/8/layout/default"/>
    <dgm:cxn modelId="{51F198C3-3DD6-4D8B-87D2-88CC5E5CED94}" srcId="{FCD7EC08-8496-4AE0-8FA2-4FAE3350F622}" destId="{506B0ED6-7980-4A4F-ACB4-1CD856BA4965}" srcOrd="4" destOrd="0" parTransId="{494C3E70-0C74-4369-834D-AE3B60C90BCA}" sibTransId="{E635A322-0D48-4A39-A032-235C876E2849}"/>
    <dgm:cxn modelId="{95FAFDB7-9539-4692-8ECD-5C794A595BA4}" type="presOf" srcId="{FCD7EC08-8496-4AE0-8FA2-4FAE3350F622}" destId="{C8B5ED4C-B048-40D5-A325-A191FF8F3DFC}" srcOrd="0" destOrd="0" presId="urn:microsoft.com/office/officeart/2005/8/layout/default"/>
    <dgm:cxn modelId="{78C7D732-566C-4C1B-BCC0-FEE9127A0AE1}" srcId="{FCD7EC08-8496-4AE0-8FA2-4FAE3350F622}" destId="{122296FA-F766-4611-A4A1-C82663B9AF8E}" srcOrd="0" destOrd="0" parTransId="{5A2E7A7C-9812-4A77-8276-02F483908F71}" sibTransId="{6EE8CE2A-C6B1-4B69-B4FC-C79197D3E3FB}"/>
    <dgm:cxn modelId="{68C79948-18E6-481E-9B6A-4B0A9C233932}" type="presParOf" srcId="{C8B5ED4C-B048-40D5-A325-A191FF8F3DFC}" destId="{7F595BC3-4AAB-4298-BB40-62840628A6E0}" srcOrd="0" destOrd="0" presId="urn:microsoft.com/office/officeart/2005/8/layout/default"/>
    <dgm:cxn modelId="{CD09CD4C-21E7-4133-BDBD-08A630FFD0F8}" type="presParOf" srcId="{C8B5ED4C-B048-40D5-A325-A191FF8F3DFC}" destId="{08CFB458-C53B-406A-A9A2-A6D54FE442DB}" srcOrd="1" destOrd="0" presId="urn:microsoft.com/office/officeart/2005/8/layout/default"/>
    <dgm:cxn modelId="{2F9FFB71-ED6B-4165-AA34-B4E9CD697D9D}" type="presParOf" srcId="{C8B5ED4C-B048-40D5-A325-A191FF8F3DFC}" destId="{8BDE9FF4-288C-461D-95A6-E898BC77D5B9}" srcOrd="2" destOrd="0" presId="urn:microsoft.com/office/officeart/2005/8/layout/default"/>
    <dgm:cxn modelId="{9B5BB5B6-D5FE-41A1-B5B0-BB6A6AE07474}" type="presParOf" srcId="{C8B5ED4C-B048-40D5-A325-A191FF8F3DFC}" destId="{964C06E4-CD07-4C2B-90B9-3FD15674CB04}" srcOrd="3" destOrd="0" presId="urn:microsoft.com/office/officeart/2005/8/layout/default"/>
    <dgm:cxn modelId="{AA61DE82-CC66-48CA-A86C-FE746FFE36DF}" type="presParOf" srcId="{C8B5ED4C-B048-40D5-A325-A191FF8F3DFC}" destId="{C89202F0-346A-4F1D-9446-F1E4B2070D34}" srcOrd="4" destOrd="0" presId="urn:microsoft.com/office/officeart/2005/8/layout/default"/>
    <dgm:cxn modelId="{6B526A2A-FF5A-4581-9622-72CC9C5F3706}" type="presParOf" srcId="{C8B5ED4C-B048-40D5-A325-A191FF8F3DFC}" destId="{249471F0-A1AA-4A93-B979-B14962E426C8}" srcOrd="5" destOrd="0" presId="urn:microsoft.com/office/officeart/2005/8/layout/default"/>
    <dgm:cxn modelId="{6EC6C3FF-787B-44EB-80B6-5700CC7D4E71}" type="presParOf" srcId="{C8B5ED4C-B048-40D5-A325-A191FF8F3DFC}" destId="{65F0E387-E187-4DBC-B4A4-EBF90EE622C4}" srcOrd="6" destOrd="0" presId="urn:microsoft.com/office/officeart/2005/8/layout/default"/>
    <dgm:cxn modelId="{B9F7448E-30D4-492D-81D7-FD95BA255256}" type="presParOf" srcId="{C8B5ED4C-B048-40D5-A325-A191FF8F3DFC}" destId="{76A44AAC-7233-4574-9287-E082C7F313C6}" srcOrd="7" destOrd="0" presId="urn:microsoft.com/office/officeart/2005/8/layout/default"/>
    <dgm:cxn modelId="{2ACA7A0F-5E78-41E0-928D-AEEBE7A9F860}" type="presParOf" srcId="{C8B5ED4C-B048-40D5-A325-A191FF8F3DFC}" destId="{4F2D3935-FF57-43A6-9FF6-E43FA4AB699C}" srcOrd="8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18E307-78CB-4F17-B54D-B20FE41CD63F}" type="doc">
      <dgm:prSet loTypeId="urn:microsoft.com/office/officeart/2005/8/layout/cycle7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1D2FB0-4C9D-410B-A227-763432D7A610}">
      <dgm:prSet phldrT="[Text]" custT="1"/>
      <dgm:spPr>
        <a:solidFill>
          <a:srgbClr val="50B6E3"/>
        </a:solidFill>
      </dgm:spPr>
      <dgm:t>
        <a:bodyPr/>
        <a:lstStyle/>
        <a:p>
          <a:r>
            <a:rPr lang="es-PE" sz="1400" dirty="0" smtClean="0"/>
            <a:t>Ordena tus estancias</a:t>
          </a:r>
          <a:endParaRPr lang="en-US" sz="1400" dirty="0"/>
        </a:p>
      </dgm:t>
    </dgm:pt>
    <dgm:pt modelId="{9C900D68-D6B6-416D-8465-19EF0E3C4746}" type="parTrans" cxnId="{39316644-D0E5-49C8-A2EF-870FAC0A0E50}">
      <dgm:prSet/>
      <dgm:spPr/>
      <dgm:t>
        <a:bodyPr/>
        <a:lstStyle/>
        <a:p>
          <a:endParaRPr lang="en-US"/>
        </a:p>
      </dgm:t>
    </dgm:pt>
    <dgm:pt modelId="{695ED9D8-FA1E-4830-B945-0169B080B3E5}" type="sibTrans" cxnId="{39316644-D0E5-49C8-A2EF-870FAC0A0E50}">
      <dgm:prSet/>
      <dgm:spPr/>
      <dgm:t>
        <a:bodyPr/>
        <a:lstStyle/>
        <a:p>
          <a:endParaRPr lang="en-US"/>
        </a:p>
      </dgm:t>
    </dgm:pt>
    <dgm:pt modelId="{EECDC656-B91F-4E3B-A000-358E4213D0E0}">
      <dgm:prSet phldrT="[Text]" custT="1"/>
      <dgm:spPr>
        <a:solidFill>
          <a:srgbClr val="9A6BC9"/>
        </a:solidFill>
      </dgm:spPr>
      <dgm:t>
        <a:bodyPr/>
        <a:lstStyle/>
        <a:p>
          <a:r>
            <a:rPr lang="es-PE" sz="1400" dirty="0" smtClean="0"/>
            <a:t>Busca un lugar a cada cosa</a:t>
          </a:r>
          <a:endParaRPr lang="en-US" sz="1400" dirty="0"/>
        </a:p>
      </dgm:t>
    </dgm:pt>
    <dgm:pt modelId="{EC498A8E-12B2-4007-B2A1-53DEA6938183}" type="parTrans" cxnId="{7D4E804A-D117-4B65-90C8-936A7560DDD8}">
      <dgm:prSet/>
      <dgm:spPr/>
      <dgm:t>
        <a:bodyPr/>
        <a:lstStyle/>
        <a:p>
          <a:endParaRPr lang="en-US"/>
        </a:p>
      </dgm:t>
    </dgm:pt>
    <dgm:pt modelId="{D3F9A081-A151-40C0-AD14-90EC80B40DAA}" type="sibTrans" cxnId="{7D4E804A-D117-4B65-90C8-936A7560DDD8}">
      <dgm:prSet/>
      <dgm:spPr>
        <a:solidFill>
          <a:srgbClr val="BFE70F"/>
        </a:solidFill>
      </dgm:spPr>
      <dgm:t>
        <a:bodyPr/>
        <a:lstStyle/>
        <a:p>
          <a:endParaRPr lang="en-US"/>
        </a:p>
      </dgm:t>
    </dgm:pt>
    <dgm:pt modelId="{7D099EEC-0D1F-4F0D-9CAF-FAF16F5BE517}">
      <dgm:prSet phldrT="[Text]" custT="1"/>
      <dgm:spPr>
        <a:solidFill>
          <a:srgbClr val="BFE70F"/>
        </a:solidFill>
        <a:ln>
          <a:solidFill>
            <a:srgbClr val="FFFFFF"/>
          </a:solidFill>
        </a:ln>
      </dgm:spPr>
      <dgm:t>
        <a:bodyPr/>
        <a:lstStyle/>
        <a:p>
          <a:r>
            <a:rPr lang="es-PE" sz="1400" dirty="0" smtClean="0"/>
            <a:t>Después de usarlo devuélvelo a su sitio</a:t>
          </a:r>
          <a:endParaRPr lang="en-US" sz="1400" dirty="0"/>
        </a:p>
      </dgm:t>
    </dgm:pt>
    <dgm:pt modelId="{B8BEF0BC-DEDB-4664-AE97-82E6AFC22560}" type="parTrans" cxnId="{21D20812-3BB5-40CD-B1B9-E5EA301C82C6}">
      <dgm:prSet/>
      <dgm:spPr/>
      <dgm:t>
        <a:bodyPr/>
        <a:lstStyle/>
        <a:p>
          <a:endParaRPr lang="en-US"/>
        </a:p>
      </dgm:t>
    </dgm:pt>
    <dgm:pt modelId="{37A2EF99-6AB1-47E4-9083-A998C26016DA}" type="sibTrans" cxnId="{21D20812-3BB5-40CD-B1B9-E5EA301C82C6}">
      <dgm:prSet/>
      <dgm:spPr>
        <a:solidFill>
          <a:srgbClr val="EF89BF"/>
        </a:solidFill>
      </dgm:spPr>
      <dgm:t>
        <a:bodyPr/>
        <a:lstStyle/>
        <a:p>
          <a:endParaRPr lang="en-US"/>
        </a:p>
      </dgm:t>
    </dgm:pt>
    <dgm:pt modelId="{DB0E866E-395E-43A2-B6A1-E4509F425B33}">
      <dgm:prSet phldrT="[Text]" custT="1"/>
      <dgm:spPr>
        <a:solidFill>
          <a:srgbClr val="EF89BF"/>
        </a:solidFill>
      </dgm:spPr>
      <dgm:t>
        <a:bodyPr/>
        <a:lstStyle/>
        <a:p>
          <a:r>
            <a:rPr lang="es-PE" sz="1400" dirty="0" smtClean="0"/>
            <a:t>Toma siempre en cuenta el tiempo</a:t>
          </a:r>
          <a:endParaRPr lang="en-US" sz="1400" dirty="0"/>
        </a:p>
      </dgm:t>
    </dgm:pt>
    <dgm:pt modelId="{2CA86A69-5D0A-4671-9C0C-5AAE75933348}" type="parTrans" cxnId="{9500478B-5055-4C9A-A1D4-9B9843802A68}">
      <dgm:prSet/>
      <dgm:spPr/>
      <dgm:t>
        <a:bodyPr/>
        <a:lstStyle/>
        <a:p>
          <a:endParaRPr lang="en-US"/>
        </a:p>
      </dgm:t>
    </dgm:pt>
    <dgm:pt modelId="{24089FFF-171E-487D-90CE-55F2FB12A6F6}" type="sibTrans" cxnId="{9500478B-5055-4C9A-A1D4-9B9843802A68}">
      <dgm:prSet/>
      <dgm:spPr>
        <a:solidFill>
          <a:srgbClr val="EF89BF"/>
        </a:solidFill>
      </dgm:spPr>
      <dgm:t>
        <a:bodyPr/>
        <a:lstStyle/>
        <a:p>
          <a:endParaRPr lang="en-US"/>
        </a:p>
      </dgm:t>
    </dgm:pt>
    <dgm:pt modelId="{6289B198-94AE-4112-B040-87CA98E12273}">
      <dgm:prSet phldrT="[Text]" custT="1"/>
      <dgm:spPr>
        <a:solidFill>
          <a:srgbClr val="FFBF28"/>
        </a:solidFill>
      </dgm:spPr>
      <dgm:t>
        <a:bodyPr/>
        <a:lstStyle/>
        <a:p>
          <a:r>
            <a:rPr lang="en-US" sz="1400" dirty="0" smtClean="0"/>
            <a:t>No </a:t>
          </a:r>
          <a:r>
            <a:rPr lang="en-US" sz="1400" dirty="0" err="1" smtClean="0"/>
            <a:t>desordenes</a:t>
          </a:r>
          <a:r>
            <a:rPr lang="en-US" sz="1400" dirty="0" smtClean="0"/>
            <a:t> </a:t>
          </a:r>
          <a:r>
            <a:rPr lang="en-US" sz="1400" dirty="0" err="1" smtClean="0"/>
            <a:t>las</a:t>
          </a:r>
          <a:r>
            <a:rPr lang="en-US" sz="1400" dirty="0" smtClean="0"/>
            <a:t> </a:t>
          </a:r>
          <a:r>
            <a:rPr lang="en-US" sz="1400" dirty="0" err="1" smtClean="0"/>
            <a:t>cosas</a:t>
          </a:r>
          <a:r>
            <a:rPr lang="en-US" sz="1400" dirty="0" smtClean="0"/>
            <a:t> de los </a:t>
          </a:r>
          <a:r>
            <a:rPr lang="en-US" sz="1400" dirty="0" err="1" smtClean="0"/>
            <a:t>demás</a:t>
          </a:r>
          <a:endParaRPr lang="en-US" sz="1400" dirty="0"/>
        </a:p>
      </dgm:t>
    </dgm:pt>
    <dgm:pt modelId="{8F3C23A8-2554-4187-BEB4-609C98AD501A}" type="parTrans" cxnId="{00958B31-369D-4221-813E-138CB551A10C}">
      <dgm:prSet/>
      <dgm:spPr/>
      <dgm:t>
        <a:bodyPr/>
        <a:lstStyle/>
        <a:p>
          <a:endParaRPr lang="en-US"/>
        </a:p>
      </dgm:t>
    </dgm:pt>
    <dgm:pt modelId="{119CDDE8-273C-4766-965E-AE13094017F4}" type="sibTrans" cxnId="{00958B31-369D-4221-813E-138CB551A10C}">
      <dgm:prSet/>
      <dgm:spPr>
        <a:solidFill>
          <a:srgbClr val="FFBF28"/>
        </a:solidFill>
      </dgm:spPr>
      <dgm:t>
        <a:bodyPr/>
        <a:lstStyle/>
        <a:p>
          <a:endParaRPr lang="en-US"/>
        </a:p>
      </dgm:t>
    </dgm:pt>
    <dgm:pt modelId="{75BA61DD-E1B3-4BF9-B0E6-9A6A9E06BD5F}">
      <dgm:prSet phldrT="[Text]" custT="1"/>
      <dgm:spPr/>
      <dgm:t>
        <a:bodyPr/>
        <a:lstStyle/>
        <a:p>
          <a:r>
            <a:rPr lang="es-PE" sz="1400" dirty="0" smtClean="0"/>
            <a:t>Se constante con tu orden</a:t>
          </a:r>
          <a:endParaRPr lang="en-US" sz="1400" dirty="0"/>
        </a:p>
      </dgm:t>
    </dgm:pt>
    <dgm:pt modelId="{C6B3E0C6-3F4D-47A8-A64D-B2923561E6CC}" type="parTrans" cxnId="{E556816B-B70E-4AFF-BD4A-AD54FCD0DE91}">
      <dgm:prSet/>
      <dgm:spPr/>
      <dgm:t>
        <a:bodyPr/>
        <a:lstStyle/>
        <a:p>
          <a:endParaRPr lang="en-US"/>
        </a:p>
      </dgm:t>
    </dgm:pt>
    <dgm:pt modelId="{D52775C3-8535-4B3E-92BB-91E95E4EAA2C}" type="sibTrans" cxnId="{E556816B-B70E-4AFF-BD4A-AD54FCD0DE91}">
      <dgm:prSet/>
      <dgm:spPr/>
      <dgm:t>
        <a:bodyPr/>
        <a:lstStyle/>
        <a:p>
          <a:endParaRPr lang="en-US"/>
        </a:p>
      </dgm:t>
    </dgm:pt>
    <dgm:pt modelId="{9C320678-98CD-4E7C-912E-ADA0F1882C3C}" type="pres">
      <dgm:prSet presAssocID="{6218E307-78CB-4F17-B54D-B20FE41CD6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CA78AFF1-40F8-4A53-A0ED-D30C4008B92B}" type="pres">
      <dgm:prSet presAssocID="{B31D2FB0-4C9D-410B-A227-763432D7A6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D9CB1-FDEA-449E-965B-E25FC782F568}" type="pres">
      <dgm:prSet presAssocID="{695ED9D8-FA1E-4830-B945-0169B080B3E5}" presName="sibTrans" presStyleLbl="sibTrans2D1" presStyleIdx="0" presStyleCnt="6"/>
      <dgm:spPr/>
      <dgm:t>
        <a:bodyPr/>
        <a:lstStyle/>
        <a:p>
          <a:endParaRPr lang="es-PE"/>
        </a:p>
      </dgm:t>
    </dgm:pt>
    <dgm:pt modelId="{FF2B5A8B-493F-4E41-9F28-826F9F6216EE}" type="pres">
      <dgm:prSet presAssocID="{695ED9D8-FA1E-4830-B945-0169B080B3E5}" presName="connectorText" presStyleLbl="sibTrans2D1" presStyleIdx="0" presStyleCnt="6"/>
      <dgm:spPr/>
      <dgm:t>
        <a:bodyPr/>
        <a:lstStyle/>
        <a:p>
          <a:endParaRPr lang="es-PE"/>
        </a:p>
      </dgm:t>
    </dgm:pt>
    <dgm:pt modelId="{C479E5CB-3D67-42AB-8E8E-1807A0F0B03A}" type="pres">
      <dgm:prSet presAssocID="{EECDC656-B91F-4E3B-A000-358E4213D0E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9B692EA-4801-47E9-A029-F9D672F3227C}" type="pres">
      <dgm:prSet presAssocID="{D3F9A081-A151-40C0-AD14-90EC80B40DAA}" presName="sibTrans" presStyleLbl="sibTrans2D1" presStyleIdx="1" presStyleCnt="6"/>
      <dgm:spPr/>
      <dgm:t>
        <a:bodyPr/>
        <a:lstStyle/>
        <a:p>
          <a:endParaRPr lang="es-PE"/>
        </a:p>
      </dgm:t>
    </dgm:pt>
    <dgm:pt modelId="{07264533-C446-497C-999F-7382BBE3A9BB}" type="pres">
      <dgm:prSet presAssocID="{D3F9A081-A151-40C0-AD14-90EC80B40DAA}" presName="connectorText" presStyleLbl="sibTrans2D1" presStyleIdx="1" presStyleCnt="6"/>
      <dgm:spPr/>
      <dgm:t>
        <a:bodyPr/>
        <a:lstStyle/>
        <a:p>
          <a:endParaRPr lang="es-PE"/>
        </a:p>
      </dgm:t>
    </dgm:pt>
    <dgm:pt modelId="{CB7CE13C-7A51-43EF-9E40-2D78DB0A6A47}" type="pres">
      <dgm:prSet presAssocID="{7D099EEC-0D1F-4F0D-9CAF-FAF16F5BE517}" presName="node" presStyleLbl="node1" presStyleIdx="2" presStyleCnt="6" custScaleX="108433" custScaleY="1485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2674AC-6FD2-423D-A7F2-471A2F7A4FE4}" type="pres">
      <dgm:prSet presAssocID="{37A2EF99-6AB1-47E4-9083-A998C26016DA}" presName="sibTrans" presStyleLbl="sibTrans2D1" presStyleIdx="2" presStyleCnt="6"/>
      <dgm:spPr/>
      <dgm:t>
        <a:bodyPr/>
        <a:lstStyle/>
        <a:p>
          <a:endParaRPr lang="es-PE"/>
        </a:p>
      </dgm:t>
    </dgm:pt>
    <dgm:pt modelId="{A17CFA5C-2650-4E66-918F-EB5F1D5D551B}" type="pres">
      <dgm:prSet presAssocID="{37A2EF99-6AB1-47E4-9083-A998C26016DA}" presName="connectorText" presStyleLbl="sibTrans2D1" presStyleIdx="2" presStyleCnt="6"/>
      <dgm:spPr/>
      <dgm:t>
        <a:bodyPr/>
        <a:lstStyle/>
        <a:p>
          <a:endParaRPr lang="es-PE"/>
        </a:p>
      </dgm:t>
    </dgm:pt>
    <dgm:pt modelId="{230995A2-5B3E-412C-BAD2-049D0BC4829E}" type="pres">
      <dgm:prSet presAssocID="{DB0E866E-395E-43A2-B6A1-E4509F425B3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5229B01-4DEE-4523-ACDA-8A89558310F6}" type="pres">
      <dgm:prSet presAssocID="{24089FFF-171E-487D-90CE-55F2FB12A6F6}" presName="sibTrans" presStyleLbl="sibTrans2D1" presStyleIdx="3" presStyleCnt="6"/>
      <dgm:spPr/>
      <dgm:t>
        <a:bodyPr/>
        <a:lstStyle/>
        <a:p>
          <a:endParaRPr lang="es-PE"/>
        </a:p>
      </dgm:t>
    </dgm:pt>
    <dgm:pt modelId="{B8BA5FF1-A626-415F-8EDA-8B15B86977D2}" type="pres">
      <dgm:prSet presAssocID="{24089FFF-171E-487D-90CE-55F2FB12A6F6}" presName="connectorText" presStyleLbl="sibTrans2D1" presStyleIdx="3" presStyleCnt="6"/>
      <dgm:spPr/>
      <dgm:t>
        <a:bodyPr/>
        <a:lstStyle/>
        <a:p>
          <a:endParaRPr lang="es-PE"/>
        </a:p>
      </dgm:t>
    </dgm:pt>
    <dgm:pt modelId="{2647A6CD-2C98-412A-BE6A-E97C3D6C806E}" type="pres">
      <dgm:prSet presAssocID="{6289B198-94AE-4112-B040-87CA98E1227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12BDF-0AAF-47A5-A344-9DFCB92DC845}" type="pres">
      <dgm:prSet presAssocID="{119CDDE8-273C-4766-965E-AE13094017F4}" presName="sibTrans" presStyleLbl="sibTrans2D1" presStyleIdx="4" presStyleCnt="6"/>
      <dgm:spPr/>
      <dgm:t>
        <a:bodyPr/>
        <a:lstStyle/>
        <a:p>
          <a:endParaRPr lang="es-PE"/>
        </a:p>
      </dgm:t>
    </dgm:pt>
    <dgm:pt modelId="{36FE9CD0-4AF8-4740-8340-6D8CFB215D51}" type="pres">
      <dgm:prSet presAssocID="{119CDDE8-273C-4766-965E-AE13094017F4}" presName="connectorText" presStyleLbl="sibTrans2D1" presStyleIdx="4" presStyleCnt="6"/>
      <dgm:spPr/>
      <dgm:t>
        <a:bodyPr/>
        <a:lstStyle/>
        <a:p>
          <a:endParaRPr lang="es-PE"/>
        </a:p>
      </dgm:t>
    </dgm:pt>
    <dgm:pt modelId="{5F79D1BC-8EE2-4ED8-92EE-749DC50F3242}" type="pres">
      <dgm:prSet presAssocID="{75BA61DD-E1B3-4BF9-B0E6-9A6A9E06BD5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38D56-A718-48B5-A515-FB2A7242624E}" type="pres">
      <dgm:prSet presAssocID="{D52775C3-8535-4B3E-92BB-91E95E4EAA2C}" presName="sibTrans" presStyleLbl="sibTrans2D1" presStyleIdx="5" presStyleCnt="6"/>
      <dgm:spPr/>
      <dgm:t>
        <a:bodyPr/>
        <a:lstStyle/>
        <a:p>
          <a:endParaRPr lang="es-PE"/>
        </a:p>
      </dgm:t>
    </dgm:pt>
    <dgm:pt modelId="{DE6DCD07-9F72-4005-8B5F-46C7ECDB322C}" type="pres">
      <dgm:prSet presAssocID="{D52775C3-8535-4B3E-92BB-91E95E4EAA2C}" presName="connectorText" presStyleLbl="sibTrans2D1" presStyleIdx="5" presStyleCnt="6"/>
      <dgm:spPr/>
      <dgm:t>
        <a:bodyPr/>
        <a:lstStyle/>
        <a:p>
          <a:endParaRPr lang="es-PE"/>
        </a:p>
      </dgm:t>
    </dgm:pt>
  </dgm:ptLst>
  <dgm:cxnLst>
    <dgm:cxn modelId="{C315425E-3039-466C-B171-B27DE9C02783}" type="presOf" srcId="{119CDDE8-273C-4766-965E-AE13094017F4}" destId="{36FE9CD0-4AF8-4740-8340-6D8CFB215D51}" srcOrd="1" destOrd="0" presId="urn:microsoft.com/office/officeart/2005/8/layout/cycle7"/>
    <dgm:cxn modelId="{186DFDB4-76A0-4FE3-A8A5-37960F1B35E4}" type="presOf" srcId="{6289B198-94AE-4112-B040-87CA98E12273}" destId="{2647A6CD-2C98-412A-BE6A-E97C3D6C806E}" srcOrd="0" destOrd="0" presId="urn:microsoft.com/office/officeart/2005/8/layout/cycle7"/>
    <dgm:cxn modelId="{96C3F2EE-F2B8-469C-BF34-D3C7C51A0DC8}" type="presOf" srcId="{6218E307-78CB-4F17-B54D-B20FE41CD63F}" destId="{9C320678-98CD-4E7C-912E-ADA0F1882C3C}" srcOrd="0" destOrd="0" presId="urn:microsoft.com/office/officeart/2005/8/layout/cycle7"/>
    <dgm:cxn modelId="{00958B31-369D-4221-813E-138CB551A10C}" srcId="{6218E307-78CB-4F17-B54D-B20FE41CD63F}" destId="{6289B198-94AE-4112-B040-87CA98E12273}" srcOrd="4" destOrd="0" parTransId="{8F3C23A8-2554-4187-BEB4-609C98AD501A}" sibTransId="{119CDDE8-273C-4766-965E-AE13094017F4}"/>
    <dgm:cxn modelId="{D0CD2C3D-E653-4859-AE06-5CCA7AFA3802}" type="presOf" srcId="{37A2EF99-6AB1-47E4-9083-A998C26016DA}" destId="{222674AC-6FD2-423D-A7F2-471A2F7A4FE4}" srcOrd="0" destOrd="0" presId="urn:microsoft.com/office/officeart/2005/8/layout/cycle7"/>
    <dgm:cxn modelId="{6FA668DF-6377-4857-9AF3-2F736FE0D44F}" type="presOf" srcId="{D52775C3-8535-4B3E-92BB-91E95E4EAA2C}" destId="{DE6DCD07-9F72-4005-8B5F-46C7ECDB322C}" srcOrd="1" destOrd="0" presId="urn:microsoft.com/office/officeart/2005/8/layout/cycle7"/>
    <dgm:cxn modelId="{21D20812-3BB5-40CD-B1B9-E5EA301C82C6}" srcId="{6218E307-78CB-4F17-B54D-B20FE41CD63F}" destId="{7D099EEC-0D1F-4F0D-9CAF-FAF16F5BE517}" srcOrd="2" destOrd="0" parTransId="{B8BEF0BC-DEDB-4664-AE97-82E6AFC22560}" sibTransId="{37A2EF99-6AB1-47E4-9083-A998C26016DA}"/>
    <dgm:cxn modelId="{46B04C32-9371-4387-9A83-E9977678ACF8}" type="presOf" srcId="{7D099EEC-0D1F-4F0D-9CAF-FAF16F5BE517}" destId="{CB7CE13C-7A51-43EF-9E40-2D78DB0A6A47}" srcOrd="0" destOrd="0" presId="urn:microsoft.com/office/officeart/2005/8/layout/cycle7"/>
    <dgm:cxn modelId="{552F6E76-7F1D-4ADA-A6E4-96137294DD30}" type="presOf" srcId="{D3F9A081-A151-40C0-AD14-90EC80B40DAA}" destId="{07264533-C446-497C-999F-7382BBE3A9BB}" srcOrd="1" destOrd="0" presId="urn:microsoft.com/office/officeart/2005/8/layout/cycle7"/>
    <dgm:cxn modelId="{E9D97076-5B37-479F-96CA-2EEA5FE65986}" type="presOf" srcId="{B31D2FB0-4C9D-410B-A227-763432D7A610}" destId="{CA78AFF1-40F8-4A53-A0ED-D30C4008B92B}" srcOrd="0" destOrd="0" presId="urn:microsoft.com/office/officeart/2005/8/layout/cycle7"/>
    <dgm:cxn modelId="{E556816B-B70E-4AFF-BD4A-AD54FCD0DE91}" srcId="{6218E307-78CB-4F17-B54D-B20FE41CD63F}" destId="{75BA61DD-E1B3-4BF9-B0E6-9A6A9E06BD5F}" srcOrd="5" destOrd="0" parTransId="{C6B3E0C6-3F4D-47A8-A64D-B2923561E6CC}" sibTransId="{D52775C3-8535-4B3E-92BB-91E95E4EAA2C}"/>
    <dgm:cxn modelId="{75573585-AB42-48EF-A07B-6403F70611A2}" type="presOf" srcId="{24089FFF-171E-487D-90CE-55F2FB12A6F6}" destId="{B8BA5FF1-A626-415F-8EDA-8B15B86977D2}" srcOrd="1" destOrd="0" presId="urn:microsoft.com/office/officeart/2005/8/layout/cycle7"/>
    <dgm:cxn modelId="{430727B5-34C1-49BC-AEE2-8FE862BDCAC4}" type="presOf" srcId="{D52775C3-8535-4B3E-92BB-91E95E4EAA2C}" destId="{3E138D56-A718-48B5-A515-FB2A7242624E}" srcOrd="0" destOrd="0" presId="urn:microsoft.com/office/officeart/2005/8/layout/cycle7"/>
    <dgm:cxn modelId="{B194D1FD-4368-4459-8580-2B51A22CF6C5}" type="presOf" srcId="{119CDDE8-273C-4766-965E-AE13094017F4}" destId="{6A012BDF-0AAF-47A5-A344-9DFCB92DC845}" srcOrd="0" destOrd="0" presId="urn:microsoft.com/office/officeart/2005/8/layout/cycle7"/>
    <dgm:cxn modelId="{7D4E804A-D117-4B65-90C8-936A7560DDD8}" srcId="{6218E307-78CB-4F17-B54D-B20FE41CD63F}" destId="{EECDC656-B91F-4E3B-A000-358E4213D0E0}" srcOrd="1" destOrd="0" parTransId="{EC498A8E-12B2-4007-B2A1-53DEA6938183}" sibTransId="{D3F9A081-A151-40C0-AD14-90EC80B40DAA}"/>
    <dgm:cxn modelId="{CB60AB17-48BC-4EC0-913B-C12324A54B01}" type="presOf" srcId="{695ED9D8-FA1E-4830-B945-0169B080B3E5}" destId="{FF2B5A8B-493F-4E41-9F28-826F9F6216EE}" srcOrd="1" destOrd="0" presId="urn:microsoft.com/office/officeart/2005/8/layout/cycle7"/>
    <dgm:cxn modelId="{39316644-D0E5-49C8-A2EF-870FAC0A0E50}" srcId="{6218E307-78CB-4F17-B54D-B20FE41CD63F}" destId="{B31D2FB0-4C9D-410B-A227-763432D7A610}" srcOrd="0" destOrd="0" parTransId="{9C900D68-D6B6-416D-8465-19EF0E3C4746}" sibTransId="{695ED9D8-FA1E-4830-B945-0169B080B3E5}"/>
    <dgm:cxn modelId="{E0747DF0-A37F-4CAA-990B-B445406581A2}" type="presOf" srcId="{EECDC656-B91F-4E3B-A000-358E4213D0E0}" destId="{C479E5CB-3D67-42AB-8E8E-1807A0F0B03A}" srcOrd="0" destOrd="0" presId="urn:microsoft.com/office/officeart/2005/8/layout/cycle7"/>
    <dgm:cxn modelId="{2831DB5F-BC71-41F5-81A3-F2E505D95359}" type="presOf" srcId="{695ED9D8-FA1E-4830-B945-0169B080B3E5}" destId="{9EDD9CB1-FDEA-449E-965B-E25FC782F568}" srcOrd="0" destOrd="0" presId="urn:microsoft.com/office/officeart/2005/8/layout/cycle7"/>
    <dgm:cxn modelId="{B133E8C9-642D-4C68-8EB1-AC0F0D6B804F}" type="presOf" srcId="{37A2EF99-6AB1-47E4-9083-A998C26016DA}" destId="{A17CFA5C-2650-4E66-918F-EB5F1D5D551B}" srcOrd="1" destOrd="0" presId="urn:microsoft.com/office/officeart/2005/8/layout/cycle7"/>
    <dgm:cxn modelId="{9500478B-5055-4C9A-A1D4-9B9843802A68}" srcId="{6218E307-78CB-4F17-B54D-B20FE41CD63F}" destId="{DB0E866E-395E-43A2-B6A1-E4509F425B33}" srcOrd="3" destOrd="0" parTransId="{2CA86A69-5D0A-4671-9C0C-5AAE75933348}" sibTransId="{24089FFF-171E-487D-90CE-55F2FB12A6F6}"/>
    <dgm:cxn modelId="{94C2F055-547E-4EA1-B729-0B7C41BD3A24}" type="presOf" srcId="{24089FFF-171E-487D-90CE-55F2FB12A6F6}" destId="{75229B01-4DEE-4523-ACDA-8A89558310F6}" srcOrd="0" destOrd="0" presId="urn:microsoft.com/office/officeart/2005/8/layout/cycle7"/>
    <dgm:cxn modelId="{AFC6E3DE-2ED6-4486-BA38-B1CBE28D80E4}" type="presOf" srcId="{DB0E866E-395E-43A2-B6A1-E4509F425B33}" destId="{230995A2-5B3E-412C-BAD2-049D0BC4829E}" srcOrd="0" destOrd="0" presId="urn:microsoft.com/office/officeart/2005/8/layout/cycle7"/>
    <dgm:cxn modelId="{010C2F01-F3F1-488F-825D-646114164F86}" type="presOf" srcId="{75BA61DD-E1B3-4BF9-B0E6-9A6A9E06BD5F}" destId="{5F79D1BC-8EE2-4ED8-92EE-749DC50F3242}" srcOrd="0" destOrd="0" presId="urn:microsoft.com/office/officeart/2005/8/layout/cycle7"/>
    <dgm:cxn modelId="{4AECD694-6073-4F03-8151-B03CE0E61427}" type="presOf" srcId="{D3F9A081-A151-40C0-AD14-90EC80B40DAA}" destId="{B9B692EA-4801-47E9-A029-F9D672F3227C}" srcOrd="0" destOrd="0" presId="urn:microsoft.com/office/officeart/2005/8/layout/cycle7"/>
    <dgm:cxn modelId="{69E33499-A14C-4D69-B01A-C99939F9B54D}" type="presParOf" srcId="{9C320678-98CD-4E7C-912E-ADA0F1882C3C}" destId="{CA78AFF1-40F8-4A53-A0ED-D30C4008B92B}" srcOrd="0" destOrd="0" presId="urn:microsoft.com/office/officeart/2005/8/layout/cycle7"/>
    <dgm:cxn modelId="{16888CF6-AA07-4266-B5E6-A29ABA4C0906}" type="presParOf" srcId="{9C320678-98CD-4E7C-912E-ADA0F1882C3C}" destId="{9EDD9CB1-FDEA-449E-965B-E25FC782F568}" srcOrd="1" destOrd="0" presId="urn:microsoft.com/office/officeart/2005/8/layout/cycle7"/>
    <dgm:cxn modelId="{DA5621FB-776A-48DB-A067-7DA27BC995F3}" type="presParOf" srcId="{9EDD9CB1-FDEA-449E-965B-E25FC782F568}" destId="{FF2B5A8B-493F-4E41-9F28-826F9F6216EE}" srcOrd="0" destOrd="0" presId="urn:microsoft.com/office/officeart/2005/8/layout/cycle7"/>
    <dgm:cxn modelId="{509814AD-D376-425C-8250-A013C26AF124}" type="presParOf" srcId="{9C320678-98CD-4E7C-912E-ADA0F1882C3C}" destId="{C479E5CB-3D67-42AB-8E8E-1807A0F0B03A}" srcOrd="2" destOrd="0" presId="urn:microsoft.com/office/officeart/2005/8/layout/cycle7"/>
    <dgm:cxn modelId="{5F45F0E6-6E6E-4045-A868-4F715097DDE4}" type="presParOf" srcId="{9C320678-98CD-4E7C-912E-ADA0F1882C3C}" destId="{B9B692EA-4801-47E9-A029-F9D672F3227C}" srcOrd="3" destOrd="0" presId="urn:microsoft.com/office/officeart/2005/8/layout/cycle7"/>
    <dgm:cxn modelId="{10D0C1B9-EB26-4842-8D2B-3FF73EE68417}" type="presParOf" srcId="{B9B692EA-4801-47E9-A029-F9D672F3227C}" destId="{07264533-C446-497C-999F-7382BBE3A9BB}" srcOrd="0" destOrd="0" presId="urn:microsoft.com/office/officeart/2005/8/layout/cycle7"/>
    <dgm:cxn modelId="{27E60A13-5EE5-4B6D-8D47-4E081C244B19}" type="presParOf" srcId="{9C320678-98CD-4E7C-912E-ADA0F1882C3C}" destId="{CB7CE13C-7A51-43EF-9E40-2D78DB0A6A47}" srcOrd="4" destOrd="0" presId="urn:microsoft.com/office/officeart/2005/8/layout/cycle7"/>
    <dgm:cxn modelId="{5F56AD7B-D6CA-4234-9EF3-80CCE7CC749D}" type="presParOf" srcId="{9C320678-98CD-4E7C-912E-ADA0F1882C3C}" destId="{222674AC-6FD2-423D-A7F2-471A2F7A4FE4}" srcOrd="5" destOrd="0" presId="urn:microsoft.com/office/officeart/2005/8/layout/cycle7"/>
    <dgm:cxn modelId="{5A53D8E7-74F9-4226-A08B-5C910B3EB25F}" type="presParOf" srcId="{222674AC-6FD2-423D-A7F2-471A2F7A4FE4}" destId="{A17CFA5C-2650-4E66-918F-EB5F1D5D551B}" srcOrd="0" destOrd="0" presId="urn:microsoft.com/office/officeart/2005/8/layout/cycle7"/>
    <dgm:cxn modelId="{978AAED5-B4E4-4E2E-9A88-34975566C6AC}" type="presParOf" srcId="{9C320678-98CD-4E7C-912E-ADA0F1882C3C}" destId="{230995A2-5B3E-412C-BAD2-049D0BC4829E}" srcOrd="6" destOrd="0" presId="urn:microsoft.com/office/officeart/2005/8/layout/cycle7"/>
    <dgm:cxn modelId="{8F7052B4-7932-472E-96FB-2E524A00E011}" type="presParOf" srcId="{9C320678-98CD-4E7C-912E-ADA0F1882C3C}" destId="{75229B01-4DEE-4523-ACDA-8A89558310F6}" srcOrd="7" destOrd="0" presId="urn:microsoft.com/office/officeart/2005/8/layout/cycle7"/>
    <dgm:cxn modelId="{E428BAF4-984F-417E-9C2B-AA6D5E63CA52}" type="presParOf" srcId="{75229B01-4DEE-4523-ACDA-8A89558310F6}" destId="{B8BA5FF1-A626-415F-8EDA-8B15B86977D2}" srcOrd="0" destOrd="0" presId="urn:microsoft.com/office/officeart/2005/8/layout/cycle7"/>
    <dgm:cxn modelId="{8D410741-8BD4-4F5B-B587-03568CD1748D}" type="presParOf" srcId="{9C320678-98CD-4E7C-912E-ADA0F1882C3C}" destId="{2647A6CD-2C98-412A-BE6A-E97C3D6C806E}" srcOrd="8" destOrd="0" presId="urn:microsoft.com/office/officeart/2005/8/layout/cycle7"/>
    <dgm:cxn modelId="{3A46583C-FFBE-471F-96FE-E0C75B7C1FC1}" type="presParOf" srcId="{9C320678-98CD-4E7C-912E-ADA0F1882C3C}" destId="{6A012BDF-0AAF-47A5-A344-9DFCB92DC845}" srcOrd="9" destOrd="0" presId="urn:microsoft.com/office/officeart/2005/8/layout/cycle7"/>
    <dgm:cxn modelId="{53C2A86E-8BF1-464D-B880-4DF27DC177A3}" type="presParOf" srcId="{6A012BDF-0AAF-47A5-A344-9DFCB92DC845}" destId="{36FE9CD0-4AF8-4740-8340-6D8CFB215D51}" srcOrd="0" destOrd="0" presId="urn:microsoft.com/office/officeart/2005/8/layout/cycle7"/>
    <dgm:cxn modelId="{0D7CF666-295B-4A23-86C0-F3EFB933D710}" type="presParOf" srcId="{9C320678-98CD-4E7C-912E-ADA0F1882C3C}" destId="{5F79D1BC-8EE2-4ED8-92EE-749DC50F3242}" srcOrd="10" destOrd="0" presId="urn:microsoft.com/office/officeart/2005/8/layout/cycle7"/>
    <dgm:cxn modelId="{265242C2-DD9B-4011-8085-EFE2064AF81F}" type="presParOf" srcId="{9C320678-98CD-4E7C-912E-ADA0F1882C3C}" destId="{3E138D56-A718-48B5-A515-FB2A7242624E}" srcOrd="11" destOrd="0" presId="urn:microsoft.com/office/officeart/2005/8/layout/cycle7"/>
    <dgm:cxn modelId="{3389E824-B0A8-4B12-B22E-A6AA2718ABB0}" type="presParOf" srcId="{3E138D56-A718-48B5-A515-FB2A7242624E}" destId="{DE6DCD07-9F72-4005-8B5F-46C7ECDB322C}" srcOrd="0" destOrd="0" presId="urn:microsoft.com/office/officeart/2005/8/layout/cycle7"/>
  </dgm:cxnLst>
  <dgm:bg/>
  <dgm:whole/>
  <dgm:extLst>
    <a:ext uri="http://schemas.microsoft.com/office/drawing/2008/diagram"/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5E346E-7F29-4D16-9FC8-59C06FEC0A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CD431B-8CA6-405C-ADC0-2C416E2752A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s-ES_tradnl" sz="2000" dirty="0" smtClean="0"/>
            <a:t>Sabe priorizar, poniendo en primer lugar lo más importante</a:t>
          </a:r>
          <a:endParaRPr lang="en-US" sz="2000" dirty="0"/>
        </a:p>
      </dgm:t>
    </dgm:pt>
    <dgm:pt modelId="{3B186D2F-C591-4170-9F86-35D33D293EFD}" type="parTrans" cxnId="{EB1CB9D6-3677-49E9-B2C4-75B45E980816}">
      <dgm:prSet/>
      <dgm:spPr/>
      <dgm:t>
        <a:bodyPr/>
        <a:lstStyle/>
        <a:p>
          <a:endParaRPr lang="en-US"/>
        </a:p>
      </dgm:t>
    </dgm:pt>
    <dgm:pt modelId="{5E3A6661-703B-4BA3-A691-0EDE2F9898FE}" type="sibTrans" cxnId="{EB1CB9D6-3677-49E9-B2C4-75B45E980816}">
      <dgm:prSet/>
      <dgm:spPr/>
      <dgm:t>
        <a:bodyPr/>
        <a:lstStyle/>
        <a:p>
          <a:endParaRPr lang="en-US"/>
        </a:p>
      </dgm:t>
    </dgm:pt>
    <dgm:pt modelId="{ADD035C4-B309-4C48-8741-238DF4E944AB}">
      <dgm:prSet custT="1"/>
      <dgm:spPr>
        <a:solidFill>
          <a:srgbClr val="50B6E3"/>
        </a:solidFill>
      </dgm:spPr>
      <dgm:t>
        <a:bodyPr/>
        <a:lstStyle/>
        <a:p>
          <a:r>
            <a:rPr lang="es-ES_tradnl" sz="2000" dirty="0" smtClean="0"/>
            <a:t>No deja que las cosas se vuelvan urgentes</a:t>
          </a:r>
          <a:endParaRPr lang="en-US" sz="2000" dirty="0"/>
        </a:p>
      </dgm:t>
    </dgm:pt>
    <dgm:pt modelId="{0538A8D9-ABE0-4FDB-BBD2-D333AF9C1556}" type="parTrans" cxnId="{D12D43A9-B234-421C-9736-FCFF77AD6840}">
      <dgm:prSet/>
      <dgm:spPr/>
      <dgm:t>
        <a:bodyPr/>
        <a:lstStyle/>
        <a:p>
          <a:endParaRPr lang="en-US"/>
        </a:p>
      </dgm:t>
    </dgm:pt>
    <dgm:pt modelId="{7C98908A-CC78-42A0-AA33-D75592B1FF4D}" type="sibTrans" cxnId="{D12D43A9-B234-421C-9736-FCFF77AD6840}">
      <dgm:prSet/>
      <dgm:spPr/>
      <dgm:t>
        <a:bodyPr/>
        <a:lstStyle/>
        <a:p>
          <a:endParaRPr lang="en-US"/>
        </a:p>
      </dgm:t>
    </dgm:pt>
    <dgm:pt modelId="{F11914ED-B6A3-461B-87A1-2DDAB7B9B24B}">
      <dgm:prSet custT="1"/>
      <dgm:spPr>
        <a:solidFill>
          <a:srgbClr val="05AB80"/>
        </a:solidFill>
      </dgm:spPr>
      <dgm:t>
        <a:bodyPr/>
        <a:lstStyle/>
        <a:p>
          <a:r>
            <a:rPr lang="es-ES_tradnl" sz="2000" dirty="0" smtClean="0"/>
            <a:t>Sabe que el orden ayuda a conseguir los objetivos</a:t>
          </a:r>
          <a:endParaRPr lang="en-US" sz="2000" dirty="0"/>
        </a:p>
      </dgm:t>
    </dgm:pt>
    <dgm:pt modelId="{25C2FC36-271B-45E8-82CF-C7E11B4904A0}" type="parTrans" cxnId="{888AA7F0-5E7C-48E3-8200-530BC95DDBEC}">
      <dgm:prSet/>
      <dgm:spPr/>
      <dgm:t>
        <a:bodyPr/>
        <a:lstStyle/>
        <a:p>
          <a:endParaRPr lang="en-US"/>
        </a:p>
      </dgm:t>
    </dgm:pt>
    <dgm:pt modelId="{48CFEA42-4311-4342-9538-0595D02E9A46}" type="sibTrans" cxnId="{888AA7F0-5E7C-48E3-8200-530BC95DDBEC}">
      <dgm:prSet/>
      <dgm:spPr/>
      <dgm:t>
        <a:bodyPr/>
        <a:lstStyle/>
        <a:p>
          <a:endParaRPr lang="en-US"/>
        </a:p>
      </dgm:t>
    </dgm:pt>
    <dgm:pt modelId="{2DAC52C1-9EE2-49E7-B911-41355EE7B9CB}">
      <dgm:prSet custT="1"/>
      <dgm:spPr>
        <a:solidFill>
          <a:srgbClr val="367DDB"/>
        </a:solidFill>
      </dgm:spPr>
      <dgm:t>
        <a:bodyPr/>
        <a:lstStyle/>
        <a:p>
          <a:r>
            <a:rPr lang="es-ES_tradnl" sz="2000" dirty="0" smtClean="0"/>
            <a:t>Aprovecha el tiempo, incluso en el momento de la diversión</a:t>
          </a:r>
          <a:endParaRPr lang="en-US" sz="2000" dirty="0"/>
        </a:p>
      </dgm:t>
    </dgm:pt>
    <dgm:pt modelId="{6C5DC2B1-BBA7-42E8-938B-1ADB04A1628A}" type="parTrans" cxnId="{C5B5CFFD-37D7-43A4-8EE2-8A82D825E23A}">
      <dgm:prSet/>
      <dgm:spPr/>
      <dgm:t>
        <a:bodyPr/>
        <a:lstStyle/>
        <a:p>
          <a:endParaRPr lang="en-US"/>
        </a:p>
      </dgm:t>
    </dgm:pt>
    <dgm:pt modelId="{FFFE3D44-35A1-4821-90BD-1E886072983E}" type="sibTrans" cxnId="{C5B5CFFD-37D7-43A4-8EE2-8A82D825E23A}">
      <dgm:prSet/>
      <dgm:spPr/>
      <dgm:t>
        <a:bodyPr/>
        <a:lstStyle/>
        <a:p>
          <a:endParaRPr lang="en-US"/>
        </a:p>
      </dgm:t>
    </dgm:pt>
    <dgm:pt modelId="{7E6A934C-2703-4222-A909-03F5C28F6DDF}">
      <dgm:prSet custT="1"/>
      <dgm:spPr>
        <a:solidFill>
          <a:srgbClr val="BFE70F"/>
        </a:solidFill>
      </dgm:spPr>
      <dgm:t>
        <a:bodyPr/>
        <a:lstStyle/>
        <a:p>
          <a:r>
            <a:rPr lang="es-ES_tradnl" sz="2000" dirty="0" smtClean="0"/>
            <a:t>Sabe que hay siempre pequeños sacrificios que hacer</a:t>
          </a:r>
          <a:endParaRPr lang="en-US" sz="2000" dirty="0"/>
        </a:p>
      </dgm:t>
    </dgm:pt>
    <dgm:pt modelId="{2951FAD2-CE75-45C4-AFFC-8F3BDC4E9EB5}" type="parTrans" cxnId="{A2FC7FCE-45A6-4F5E-9A29-D961504879E1}">
      <dgm:prSet/>
      <dgm:spPr/>
      <dgm:t>
        <a:bodyPr/>
        <a:lstStyle/>
        <a:p>
          <a:endParaRPr lang="en-US"/>
        </a:p>
      </dgm:t>
    </dgm:pt>
    <dgm:pt modelId="{B11502C6-BE6D-4DDA-9E18-C248E3BDD27F}" type="sibTrans" cxnId="{A2FC7FCE-45A6-4F5E-9A29-D961504879E1}">
      <dgm:prSet/>
      <dgm:spPr/>
      <dgm:t>
        <a:bodyPr/>
        <a:lstStyle/>
        <a:p>
          <a:endParaRPr lang="en-US"/>
        </a:p>
      </dgm:t>
    </dgm:pt>
    <dgm:pt modelId="{9016A8F9-BF49-4DC3-BFFD-B59B5284BFBC}" type="pres">
      <dgm:prSet presAssocID="{B35E346E-7F29-4D16-9FC8-59C06FEC0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ACECE5-1C53-4CB3-BFD8-2325E56DC11F}" type="pres">
      <dgm:prSet presAssocID="{22CD431B-8CA6-405C-ADC0-2C416E2752A5}" presName="parentLin" presStyleCnt="0"/>
      <dgm:spPr/>
    </dgm:pt>
    <dgm:pt modelId="{B8188B09-2C51-4125-9E9B-4A4C5FC43855}" type="pres">
      <dgm:prSet presAssocID="{22CD431B-8CA6-405C-ADC0-2C416E2752A5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3332F1A4-27D2-4B8D-9FF2-68BC2C9DEAA6}" type="pres">
      <dgm:prSet presAssocID="{22CD431B-8CA6-405C-ADC0-2C416E2752A5}" presName="parentText" presStyleLbl="node1" presStyleIdx="0" presStyleCnt="5" custScaleX="142857" custLinFactNeighborY="72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D31E6-65AA-4BF1-A096-F4A518DB4167}" type="pres">
      <dgm:prSet presAssocID="{22CD431B-8CA6-405C-ADC0-2C416E2752A5}" presName="negativeSpace" presStyleCnt="0"/>
      <dgm:spPr/>
    </dgm:pt>
    <dgm:pt modelId="{42F17878-D050-4F55-9888-7290ED2424B7}" type="pres">
      <dgm:prSet presAssocID="{22CD431B-8CA6-405C-ADC0-2C416E2752A5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00BA71A9-097B-4D85-9D4F-14A5C026CA72}" type="pres">
      <dgm:prSet presAssocID="{5E3A6661-703B-4BA3-A691-0EDE2F9898FE}" presName="spaceBetweenRectangles" presStyleCnt="0"/>
      <dgm:spPr/>
    </dgm:pt>
    <dgm:pt modelId="{2D87DDD0-983C-41B1-9335-F329A9F0BD6C}" type="pres">
      <dgm:prSet presAssocID="{ADD035C4-B309-4C48-8741-238DF4E944AB}" presName="parentLin" presStyleCnt="0"/>
      <dgm:spPr/>
    </dgm:pt>
    <dgm:pt modelId="{8286FA2D-9C15-407B-8F99-975FD19674DB}" type="pres">
      <dgm:prSet presAssocID="{ADD035C4-B309-4C48-8741-238DF4E944AB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54BC8243-3541-44B8-9B32-08D5BC63C78A}" type="pres">
      <dgm:prSet presAssocID="{ADD035C4-B309-4C48-8741-238DF4E944AB}" presName="parentText" presStyleLbl="node1" presStyleIdx="1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16D8AE-3267-468E-A653-73D72CE4D84D}" type="pres">
      <dgm:prSet presAssocID="{ADD035C4-B309-4C48-8741-238DF4E944AB}" presName="negativeSpace" presStyleCnt="0"/>
      <dgm:spPr/>
    </dgm:pt>
    <dgm:pt modelId="{6BE0E88F-B95E-4E0C-A620-B3B1A117FD1A}" type="pres">
      <dgm:prSet presAssocID="{ADD035C4-B309-4C48-8741-238DF4E944AB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0C19A619-BE31-446A-9D9F-16634441FDF6}" type="pres">
      <dgm:prSet presAssocID="{7C98908A-CC78-42A0-AA33-D75592B1FF4D}" presName="spaceBetweenRectangles" presStyleCnt="0"/>
      <dgm:spPr/>
    </dgm:pt>
    <dgm:pt modelId="{86B4B239-2C5D-42D8-991A-3AC4B1BC5304}" type="pres">
      <dgm:prSet presAssocID="{F11914ED-B6A3-461B-87A1-2DDAB7B9B24B}" presName="parentLin" presStyleCnt="0"/>
      <dgm:spPr/>
    </dgm:pt>
    <dgm:pt modelId="{842396F7-B955-4E2C-A8C7-EF20E5DE105C}" type="pres">
      <dgm:prSet presAssocID="{F11914ED-B6A3-461B-87A1-2DDAB7B9B24B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8334A06F-1215-4E14-BB9B-B90536BD6328}" type="pres">
      <dgm:prSet presAssocID="{F11914ED-B6A3-461B-87A1-2DDAB7B9B24B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44B5E2-3D23-4BB2-ADDB-E71A919D9AB5}" type="pres">
      <dgm:prSet presAssocID="{F11914ED-B6A3-461B-87A1-2DDAB7B9B24B}" presName="negativeSpace" presStyleCnt="0"/>
      <dgm:spPr/>
    </dgm:pt>
    <dgm:pt modelId="{E6D47608-9CA1-4C7B-8918-A52B1008C7CA}" type="pres">
      <dgm:prSet presAssocID="{F11914ED-B6A3-461B-87A1-2DDAB7B9B24B}" presName="childText" presStyleLbl="conFgAcc1" presStyleIdx="2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044FF585-99CD-4683-983E-0AD6B17400D5}" type="pres">
      <dgm:prSet presAssocID="{48CFEA42-4311-4342-9538-0595D02E9A46}" presName="spaceBetweenRectangles" presStyleCnt="0"/>
      <dgm:spPr/>
    </dgm:pt>
    <dgm:pt modelId="{3702B2AD-77E9-49F4-87BE-39AEEECD4F52}" type="pres">
      <dgm:prSet presAssocID="{2DAC52C1-9EE2-49E7-B911-41355EE7B9CB}" presName="parentLin" presStyleCnt="0"/>
      <dgm:spPr/>
    </dgm:pt>
    <dgm:pt modelId="{FD030F39-8E2D-457D-B311-8BF84E2F8A1A}" type="pres">
      <dgm:prSet presAssocID="{2DAC52C1-9EE2-49E7-B911-41355EE7B9CB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7F036A98-24F1-45B3-8E35-6AB5DD382DC1}" type="pres">
      <dgm:prSet presAssocID="{2DAC52C1-9EE2-49E7-B911-41355EE7B9CB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FA5CCA7-742C-4099-975D-22BCF743A175}" type="pres">
      <dgm:prSet presAssocID="{2DAC52C1-9EE2-49E7-B911-41355EE7B9CB}" presName="negativeSpace" presStyleCnt="0"/>
      <dgm:spPr/>
    </dgm:pt>
    <dgm:pt modelId="{6585F389-B4D2-4AAF-B154-279511E21E5B}" type="pres">
      <dgm:prSet presAssocID="{2DAC52C1-9EE2-49E7-B911-41355EE7B9CB}" presName="childText" presStyleLbl="conFgAcc1" presStyleIdx="3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B1050F1C-70B9-424E-A8FA-104541E7866C}" type="pres">
      <dgm:prSet presAssocID="{FFFE3D44-35A1-4821-90BD-1E886072983E}" presName="spaceBetweenRectangles" presStyleCnt="0"/>
      <dgm:spPr/>
    </dgm:pt>
    <dgm:pt modelId="{E22D5333-94A3-49A5-9A8B-39692DB7D7B1}" type="pres">
      <dgm:prSet presAssocID="{7E6A934C-2703-4222-A909-03F5C28F6DDF}" presName="parentLin" presStyleCnt="0"/>
      <dgm:spPr/>
    </dgm:pt>
    <dgm:pt modelId="{CE80B308-A2D5-43DA-B08A-70937F9879B7}" type="pres">
      <dgm:prSet presAssocID="{7E6A934C-2703-4222-A909-03F5C28F6DDF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E20FF428-6B5D-43DF-8E30-EBCD20C7E68C}" type="pres">
      <dgm:prSet presAssocID="{7E6A934C-2703-4222-A909-03F5C28F6DDF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37CC184-1516-4DB1-9524-5E672964921E}" type="pres">
      <dgm:prSet presAssocID="{7E6A934C-2703-4222-A909-03F5C28F6DDF}" presName="negativeSpace" presStyleCnt="0"/>
      <dgm:spPr/>
    </dgm:pt>
    <dgm:pt modelId="{F5805666-4C48-4C2B-9059-2B74D7D336D4}" type="pres">
      <dgm:prSet presAssocID="{7E6A934C-2703-4222-A909-03F5C28F6DDF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</dgm:ptLst>
  <dgm:cxnLst>
    <dgm:cxn modelId="{7B1BB1EB-40B3-432F-9296-09F2BC21A857}" type="presOf" srcId="{2DAC52C1-9EE2-49E7-B911-41355EE7B9CB}" destId="{FD030F39-8E2D-457D-B311-8BF84E2F8A1A}" srcOrd="0" destOrd="0" presId="urn:microsoft.com/office/officeart/2005/8/layout/list1"/>
    <dgm:cxn modelId="{A2FC7FCE-45A6-4F5E-9A29-D961504879E1}" srcId="{B35E346E-7F29-4D16-9FC8-59C06FEC0ADC}" destId="{7E6A934C-2703-4222-A909-03F5C28F6DDF}" srcOrd="4" destOrd="0" parTransId="{2951FAD2-CE75-45C4-AFFC-8F3BDC4E9EB5}" sibTransId="{B11502C6-BE6D-4DDA-9E18-C248E3BDD27F}"/>
    <dgm:cxn modelId="{CDEDB5CE-27B1-4031-A5FA-397F7C216A42}" type="presOf" srcId="{2DAC52C1-9EE2-49E7-B911-41355EE7B9CB}" destId="{7F036A98-24F1-45B3-8E35-6AB5DD382DC1}" srcOrd="1" destOrd="0" presId="urn:microsoft.com/office/officeart/2005/8/layout/list1"/>
    <dgm:cxn modelId="{E0E141ED-303E-4025-B72D-DF985DA30A5C}" type="presOf" srcId="{F11914ED-B6A3-461B-87A1-2DDAB7B9B24B}" destId="{842396F7-B955-4E2C-A8C7-EF20E5DE105C}" srcOrd="0" destOrd="0" presId="urn:microsoft.com/office/officeart/2005/8/layout/list1"/>
    <dgm:cxn modelId="{A1E44DEE-9A95-49F0-AF75-949089C5C72C}" type="presOf" srcId="{ADD035C4-B309-4C48-8741-238DF4E944AB}" destId="{8286FA2D-9C15-407B-8F99-975FD19674DB}" srcOrd="0" destOrd="0" presId="urn:microsoft.com/office/officeart/2005/8/layout/list1"/>
    <dgm:cxn modelId="{C5B5CFFD-37D7-43A4-8EE2-8A82D825E23A}" srcId="{B35E346E-7F29-4D16-9FC8-59C06FEC0ADC}" destId="{2DAC52C1-9EE2-49E7-B911-41355EE7B9CB}" srcOrd="3" destOrd="0" parTransId="{6C5DC2B1-BBA7-42E8-938B-1ADB04A1628A}" sibTransId="{FFFE3D44-35A1-4821-90BD-1E886072983E}"/>
    <dgm:cxn modelId="{942D6E4E-BA13-4255-9385-5CDECF12E2D3}" type="presOf" srcId="{22CD431B-8CA6-405C-ADC0-2C416E2752A5}" destId="{B8188B09-2C51-4125-9E9B-4A4C5FC43855}" srcOrd="0" destOrd="0" presId="urn:microsoft.com/office/officeart/2005/8/layout/list1"/>
    <dgm:cxn modelId="{70DBE7B1-FDA8-4B49-8F53-FEFE1AC90C2C}" type="presOf" srcId="{ADD035C4-B309-4C48-8741-238DF4E944AB}" destId="{54BC8243-3541-44B8-9B32-08D5BC63C78A}" srcOrd="1" destOrd="0" presId="urn:microsoft.com/office/officeart/2005/8/layout/list1"/>
    <dgm:cxn modelId="{F8611479-5258-4664-8E96-0ECB82DE2764}" type="presOf" srcId="{F11914ED-B6A3-461B-87A1-2DDAB7B9B24B}" destId="{8334A06F-1215-4E14-BB9B-B90536BD6328}" srcOrd="1" destOrd="0" presId="urn:microsoft.com/office/officeart/2005/8/layout/list1"/>
    <dgm:cxn modelId="{EB1CB9D6-3677-49E9-B2C4-75B45E980816}" srcId="{B35E346E-7F29-4D16-9FC8-59C06FEC0ADC}" destId="{22CD431B-8CA6-405C-ADC0-2C416E2752A5}" srcOrd="0" destOrd="0" parTransId="{3B186D2F-C591-4170-9F86-35D33D293EFD}" sibTransId="{5E3A6661-703B-4BA3-A691-0EDE2F9898FE}"/>
    <dgm:cxn modelId="{424DC3FE-BB9B-4847-BF0A-8084CAEEFD34}" type="presOf" srcId="{22CD431B-8CA6-405C-ADC0-2C416E2752A5}" destId="{3332F1A4-27D2-4B8D-9FF2-68BC2C9DEAA6}" srcOrd="1" destOrd="0" presId="urn:microsoft.com/office/officeart/2005/8/layout/list1"/>
    <dgm:cxn modelId="{31491A6D-81F6-4110-AB31-3FB31A8FE09F}" type="presOf" srcId="{B35E346E-7F29-4D16-9FC8-59C06FEC0ADC}" destId="{9016A8F9-BF49-4DC3-BFFD-B59B5284BFBC}" srcOrd="0" destOrd="0" presId="urn:microsoft.com/office/officeart/2005/8/layout/list1"/>
    <dgm:cxn modelId="{D12D43A9-B234-421C-9736-FCFF77AD6840}" srcId="{B35E346E-7F29-4D16-9FC8-59C06FEC0ADC}" destId="{ADD035C4-B309-4C48-8741-238DF4E944AB}" srcOrd="1" destOrd="0" parTransId="{0538A8D9-ABE0-4FDB-BBD2-D333AF9C1556}" sibTransId="{7C98908A-CC78-42A0-AA33-D75592B1FF4D}"/>
    <dgm:cxn modelId="{9E54803E-D77A-4249-B302-97F72A91382C}" type="presOf" srcId="{7E6A934C-2703-4222-A909-03F5C28F6DDF}" destId="{CE80B308-A2D5-43DA-B08A-70937F9879B7}" srcOrd="0" destOrd="0" presId="urn:microsoft.com/office/officeart/2005/8/layout/list1"/>
    <dgm:cxn modelId="{CAFE9E5A-C37C-4800-AFD7-9C2E56044324}" type="presOf" srcId="{7E6A934C-2703-4222-A909-03F5C28F6DDF}" destId="{E20FF428-6B5D-43DF-8E30-EBCD20C7E68C}" srcOrd="1" destOrd="0" presId="urn:microsoft.com/office/officeart/2005/8/layout/list1"/>
    <dgm:cxn modelId="{888AA7F0-5E7C-48E3-8200-530BC95DDBEC}" srcId="{B35E346E-7F29-4D16-9FC8-59C06FEC0ADC}" destId="{F11914ED-B6A3-461B-87A1-2DDAB7B9B24B}" srcOrd="2" destOrd="0" parTransId="{25C2FC36-271B-45E8-82CF-C7E11B4904A0}" sibTransId="{48CFEA42-4311-4342-9538-0595D02E9A46}"/>
    <dgm:cxn modelId="{466D60A6-4347-4556-BE5B-FAC8DEE5AF7D}" type="presParOf" srcId="{9016A8F9-BF49-4DC3-BFFD-B59B5284BFBC}" destId="{90ACECE5-1C53-4CB3-BFD8-2325E56DC11F}" srcOrd="0" destOrd="0" presId="urn:microsoft.com/office/officeart/2005/8/layout/list1"/>
    <dgm:cxn modelId="{BB8C7DAF-08EE-4A77-8325-A91D0C9FFCFC}" type="presParOf" srcId="{90ACECE5-1C53-4CB3-BFD8-2325E56DC11F}" destId="{B8188B09-2C51-4125-9E9B-4A4C5FC43855}" srcOrd="0" destOrd="0" presId="urn:microsoft.com/office/officeart/2005/8/layout/list1"/>
    <dgm:cxn modelId="{07153EDA-3881-4C2A-8B8D-C493247DA54F}" type="presParOf" srcId="{90ACECE5-1C53-4CB3-BFD8-2325E56DC11F}" destId="{3332F1A4-27D2-4B8D-9FF2-68BC2C9DEAA6}" srcOrd="1" destOrd="0" presId="urn:microsoft.com/office/officeart/2005/8/layout/list1"/>
    <dgm:cxn modelId="{BE52B60F-A0E7-479D-A60E-E05C300971A2}" type="presParOf" srcId="{9016A8F9-BF49-4DC3-BFFD-B59B5284BFBC}" destId="{F19D31E6-65AA-4BF1-A096-F4A518DB4167}" srcOrd="1" destOrd="0" presId="urn:microsoft.com/office/officeart/2005/8/layout/list1"/>
    <dgm:cxn modelId="{8FA6EDB7-F98D-494C-9839-1D43938D263D}" type="presParOf" srcId="{9016A8F9-BF49-4DC3-BFFD-B59B5284BFBC}" destId="{42F17878-D050-4F55-9888-7290ED2424B7}" srcOrd="2" destOrd="0" presId="urn:microsoft.com/office/officeart/2005/8/layout/list1"/>
    <dgm:cxn modelId="{A9FE3659-DE0C-4656-A259-476179B21220}" type="presParOf" srcId="{9016A8F9-BF49-4DC3-BFFD-B59B5284BFBC}" destId="{00BA71A9-097B-4D85-9D4F-14A5C026CA72}" srcOrd="3" destOrd="0" presId="urn:microsoft.com/office/officeart/2005/8/layout/list1"/>
    <dgm:cxn modelId="{4D4BE409-C659-496E-A7CF-E52AFDC1CC45}" type="presParOf" srcId="{9016A8F9-BF49-4DC3-BFFD-B59B5284BFBC}" destId="{2D87DDD0-983C-41B1-9335-F329A9F0BD6C}" srcOrd="4" destOrd="0" presId="urn:microsoft.com/office/officeart/2005/8/layout/list1"/>
    <dgm:cxn modelId="{0EF89C38-7E75-4F71-ABA9-026115A2A704}" type="presParOf" srcId="{2D87DDD0-983C-41B1-9335-F329A9F0BD6C}" destId="{8286FA2D-9C15-407B-8F99-975FD19674DB}" srcOrd="0" destOrd="0" presId="urn:microsoft.com/office/officeart/2005/8/layout/list1"/>
    <dgm:cxn modelId="{2A66BCDA-60D3-4AB1-8610-3294DFB42C37}" type="presParOf" srcId="{2D87DDD0-983C-41B1-9335-F329A9F0BD6C}" destId="{54BC8243-3541-44B8-9B32-08D5BC63C78A}" srcOrd="1" destOrd="0" presId="urn:microsoft.com/office/officeart/2005/8/layout/list1"/>
    <dgm:cxn modelId="{D43505C8-1D78-476F-9E16-83EA7FDD43E9}" type="presParOf" srcId="{9016A8F9-BF49-4DC3-BFFD-B59B5284BFBC}" destId="{F016D8AE-3267-468E-A653-73D72CE4D84D}" srcOrd="5" destOrd="0" presId="urn:microsoft.com/office/officeart/2005/8/layout/list1"/>
    <dgm:cxn modelId="{229789C6-67DB-4AF1-831A-54E49A9A3786}" type="presParOf" srcId="{9016A8F9-BF49-4DC3-BFFD-B59B5284BFBC}" destId="{6BE0E88F-B95E-4E0C-A620-B3B1A117FD1A}" srcOrd="6" destOrd="0" presId="urn:microsoft.com/office/officeart/2005/8/layout/list1"/>
    <dgm:cxn modelId="{1086D1BA-DD27-4934-A744-731A841CB9A8}" type="presParOf" srcId="{9016A8F9-BF49-4DC3-BFFD-B59B5284BFBC}" destId="{0C19A619-BE31-446A-9D9F-16634441FDF6}" srcOrd="7" destOrd="0" presId="urn:microsoft.com/office/officeart/2005/8/layout/list1"/>
    <dgm:cxn modelId="{A691A09F-B30B-4805-80A3-06EF518193CA}" type="presParOf" srcId="{9016A8F9-BF49-4DC3-BFFD-B59B5284BFBC}" destId="{86B4B239-2C5D-42D8-991A-3AC4B1BC5304}" srcOrd="8" destOrd="0" presId="urn:microsoft.com/office/officeart/2005/8/layout/list1"/>
    <dgm:cxn modelId="{58565F74-6E83-4734-8DCD-83CE9786FC93}" type="presParOf" srcId="{86B4B239-2C5D-42D8-991A-3AC4B1BC5304}" destId="{842396F7-B955-4E2C-A8C7-EF20E5DE105C}" srcOrd="0" destOrd="0" presId="urn:microsoft.com/office/officeart/2005/8/layout/list1"/>
    <dgm:cxn modelId="{BFF75C6A-6586-4539-975F-76D75D433D7F}" type="presParOf" srcId="{86B4B239-2C5D-42D8-991A-3AC4B1BC5304}" destId="{8334A06F-1215-4E14-BB9B-B90536BD6328}" srcOrd="1" destOrd="0" presId="urn:microsoft.com/office/officeart/2005/8/layout/list1"/>
    <dgm:cxn modelId="{B3638A0E-383D-4D4D-8278-BE3D96114CDC}" type="presParOf" srcId="{9016A8F9-BF49-4DC3-BFFD-B59B5284BFBC}" destId="{4944B5E2-3D23-4BB2-ADDB-E71A919D9AB5}" srcOrd="9" destOrd="0" presId="urn:microsoft.com/office/officeart/2005/8/layout/list1"/>
    <dgm:cxn modelId="{AAA823D4-3D63-4134-BEC3-E97CEBD765A9}" type="presParOf" srcId="{9016A8F9-BF49-4DC3-BFFD-B59B5284BFBC}" destId="{E6D47608-9CA1-4C7B-8918-A52B1008C7CA}" srcOrd="10" destOrd="0" presId="urn:microsoft.com/office/officeart/2005/8/layout/list1"/>
    <dgm:cxn modelId="{E2DD71C1-1D43-41F0-B8F0-CE76998C71C0}" type="presParOf" srcId="{9016A8F9-BF49-4DC3-BFFD-B59B5284BFBC}" destId="{044FF585-99CD-4683-983E-0AD6B17400D5}" srcOrd="11" destOrd="0" presId="urn:microsoft.com/office/officeart/2005/8/layout/list1"/>
    <dgm:cxn modelId="{D78CC013-476A-499E-A4AA-8A5C5624A54C}" type="presParOf" srcId="{9016A8F9-BF49-4DC3-BFFD-B59B5284BFBC}" destId="{3702B2AD-77E9-49F4-87BE-39AEEECD4F52}" srcOrd="12" destOrd="0" presId="urn:microsoft.com/office/officeart/2005/8/layout/list1"/>
    <dgm:cxn modelId="{249735AA-41DA-4EDD-82BD-8EDEA371131A}" type="presParOf" srcId="{3702B2AD-77E9-49F4-87BE-39AEEECD4F52}" destId="{FD030F39-8E2D-457D-B311-8BF84E2F8A1A}" srcOrd="0" destOrd="0" presId="urn:microsoft.com/office/officeart/2005/8/layout/list1"/>
    <dgm:cxn modelId="{D22B2994-752B-486C-B671-8A4766391883}" type="presParOf" srcId="{3702B2AD-77E9-49F4-87BE-39AEEECD4F52}" destId="{7F036A98-24F1-45B3-8E35-6AB5DD382DC1}" srcOrd="1" destOrd="0" presId="urn:microsoft.com/office/officeart/2005/8/layout/list1"/>
    <dgm:cxn modelId="{AAE935D7-86D9-40F5-AF19-C9D3EABD6F95}" type="presParOf" srcId="{9016A8F9-BF49-4DC3-BFFD-B59B5284BFBC}" destId="{5FA5CCA7-742C-4099-975D-22BCF743A175}" srcOrd="13" destOrd="0" presId="urn:microsoft.com/office/officeart/2005/8/layout/list1"/>
    <dgm:cxn modelId="{3680D1BC-156E-4DA8-88C1-6E6EB3DABEC0}" type="presParOf" srcId="{9016A8F9-BF49-4DC3-BFFD-B59B5284BFBC}" destId="{6585F389-B4D2-4AAF-B154-279511E21E5B}" srcOrd="14" destOrd="0" presId="urn:microsoft.com/office/officeart/2005/8/layout/list1"/>
    <dgm:cxn modelId="{746D9427-8930-4E72-B9C6-DA1FB0EEA6E9}" type="presParOf" srcId="{9016A8F9-BF49-4DC3-BFFD-B59B5284BFBC}" destId="{B1050F1C-70B9-424E-A8FA-104541E7866C}" srcOrd="15" destOrd="0" presId="urn:microsoft.com/office/officeart/2005/8/layout/list1"/>
    <dgm:cxn modelId="{9397FA7C-248D-4217-85DD-10E84DB0ED2F}" type="presParOf" srcId="{9016A8F9-BF49-4DC3-BFFD-B59B5284BFBC}" destId="{E22D5333-94A3-49A5-9A8B-39692DB7D7B1}" srcOrd="16" destOrd="0" presId="urn:microsoft.com/office/officeart/2005/8/layout/list1"/>
    <dgm:cxn modelId="{41766669-380E-4D04-B5BB-81D2A8C507CE}" type="presParOf" srcId="{E22D5333-94A3-49A5-9A8B-39692DB7D7B1}" destId="{CE80B308-A2D5-43DA-B08A-70937F9879B7}" srcOrd="0" destOrd="0" presId="urn:microsoft.com/office/officeart/2005/8/layout/list1"/>
    <dgm:cxn modelId="{5161344D-1E84-404C-8F69-571F7DC73685}" type="presParOf" srcId="{E22D5333-94A3-49A5-9A8B-39692DB7D7B1}" destId="{E20FF428-6B5D-43DF-8E30-EBCD20C7E68C}" srcOrd="1" destOrd="0" presId="urn:microsoft.com/office/officeart/2005/8/layout/list1"/>
    <dgm:cxn modelId="{3778B39B-B583-42EF-B340-7E606C9172F4}" type="presParOf" srcId="{9016A8F9-BF49-4DC3-BFFD-B59B5284BFBC}" destId="{437CC184-1516-4DB1-9524-5E672964921E}" srcOrd="17" destOrd="0" presId="urn:microsoft.com/office/officeart/2005/8/layout/list1"/>
    <dgm:cxn modelId="{2419C1FC-7371-4EB6-8041-B9F38431B103}" type="presParOf" srcId="{9016A8F9-BF49-4DC3-BFFD-B59B5284BFBC}" destId="{F5805666-4C48-4C2B-9059-2B74D7D336D4}" srcOrd="18" destOrd="0" presId="urn:microsoft.com/office/officeart/2005/8/layout/list1"/>
  </dgm:cxnLst>
  <dgm:bg/>
  <dgm:whole/>
  <dgm:extLst>
    <a:ext uri="http://schemas.microsoft.com/office/drawing/2008/diagram"/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5E346E-7F29-4D16-9FC8-59C06FEC0ADC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CD431B-8CA6-405C-ADC0-2C416E2752A5}">
      <dgm:prSet phldrT="[Text]" custT="1"/>
      <dgm:spPr>
        <a:solidFill>
          <a:srgbClr val="EF89BF"/>
        </a:solidFill>
      </dgm:spPr>
      <dgm:t>
        <a:bodyPr/>
        <a:lstStyle/>
        <a:p>
          <a:r>
            <a:rPr lang="es-ES_tradnl" sz="2000" dirty="0" smtClean="0"/>
            <a:t>Sabe que debe organizarse para no ser víctima de la pobreza</a:t>
          </a:r>
          <a:endParaRPr lang="en-US" sz="2000" dirty="0"/>
        </a:p>
      </dgm:t>
    </dgm:pt>
    <dgm:pt modelId="{3B186D2F-C591-4170-9F86-35D33D293EFD}" type="parTrans" cxnId="{EB1CB9D6-3677-49E9-B2C4-75B45E980816}">
      <dgm:prSet/>
      <dgm:spPr/>
      <dgm:t>
        <a:bodyPr/>
        <a:lstStyle/>
        <a:p>
          <a:endParaRPr lang="en-US"/>
        </a:p>
      </dgm:t>
    </dgm:pt>
    <dgm:pt modelId="{5E3A6661-703B-4BA3-A691-0EDE2F9898FE}" type="sibTrans" cxnId="{EB1CB9D6-3677-49E9-B2C4-75B45E980816}">
      <dgm:prSet/>
      <dgm:spPr/>
      <dgm:t>
        <a:bodyPr/>
        <a:lstStyle/>
        <a:p>
          <a:endParaRPr lang="en-US"/>
        </a:p>
      </dgm:t>
    </dgm:pt>
    <dgm:pt modelId="{0B5DBEE2-1F08-4918-9DA7-9C9B43B2923D}">
      <dgm:prSet custT="1"/>
      <dgm:spPr>
        <a:solidFill>
          <a:srgbClr val="05AB80"/>
        </a:solidFill>
      </dgm:spPr>
      <dgm:t>
        <a:bodyPr/>
        <a:lstStyle/>
        <a:p>
          <a:r>
            <a:rPr lang="es-ES_tradnl" sz="2000" dirty="0" smtClean="0"/>
            <a:t>Es también flexible para cambiar cuando las cosas cambian</a:t>
          </a:r>
          <a:endParaRPr lang="en-US" sz="2000" dirty="0"/>
        </a:p>
      </dgm:t>
    </dgm:pt>
    <dgm:pt modelId="{70CD3916-C935-4B7B-86A1-BEC912A8430E}" type="parTrans" cxnId="{60688400-1755-4DD8-8497-1FF4EEA6814C}">
      <dgm:prSet/>
      <dgm:spPr/>
      <dgm:t>
        <a:bodyPr/>
        <a:lstStyle/>
        <a:p>
          <a:endParaRPr lang="en-US"/>
        </a:p>
      </dgm:t>
    </dgm:pt>
    <dgm:pt modelId="{32504EC1-3048-4ED4-98BA-79C1988BAB11}" type="sibTrans" cxnId="{60688400-1755-4DD8-8497-1FF4EEA6814C}">
      <dgm:prSet/>
      <dgm:spPr/>
      <dgm:t>
        <a:bodyPr/>
        <a:lstStyle/>
        <a:p>
          <a:endParaRPr lang="en-US"/>
        </a:p>
      </dgm:t>
    </dgm:pt>
    <dgm:pt modelId="{2BB3E645-B61D-48D2-AFE6-5DF7EED44C36}">
      <dgm:prSet custT="1"/>
      <dgm:spPr>
        <a:solidFill>
          <a:srgbClr val="50B6E3"/>
        </a:solidFill>
      </dgm:spPr>
      <dgm:t>
        <a:bodyPr/>
        <a:lstStyle/>
        <a:p>
          <a:r>
            <a:rPr lang="es-ES_tradnl" sz="2000" dirty="0" smtClean="0"/>
            <a:t>No se desanima ante la dificultad: es estratégico</a:t>
          </a:r>
          <a:endParaRPr lang="en-US" sz="2000" dirty="0"/>
        </a:p>
      </dgm:t>
    </dgm:pt>
    <dgm:pt modelId="{3588212A-2B8D-4F97-AB56-C86B4CC06523}" type="parTrans" cxnId="{2AD672EC-8C89-4C82-991C-D1ADFFBA4B44}">
      <dgm:prSet/>
      <dgm:spPr/>
      <dgm:t>
        <a:bodyPr/>
        <a:lstStyle/>
        <a:p>
          <a:endParaRPr lang="en-US"/>
        </a:p>
      </dgm:t>
    </dgm:pt>
    <dgm:pt modelId="{9FD20002-BFBA-4A89-ADE8-277C44BAFE4D}" type="sibTrans" cxnId="{2AD672EC-8C89-4C82-991C-D1ADFFBA4B44}">
      <dgm:prSet/>
      <dgm:spPr/>
      <dgm:t>
        <a:bodyPr/>
        <a:lstStyle/>
        <a:p>
          <a:endParaRPr lang="en-US"/>
        </a:p>
      </dgm:t>
    </dgm:pt>
    <dgm:pt modelId="{79D6539F-F0A3-449E-836F-90893ED2EDC7}">
      <dgm:prSet custT="1"/>
      <dgm:spPr>
        <a:solidFill>
          <a:srgbClr val="7A5BBB"/>
        </a:solidFill>
      </dgm:spPr>
      <dgm:t>
        <a:bodyPr/>
        <a:lstStyle/>
        <a:p>
          <a:r>
            <a:rPr lang="es-ES_tradnl" sz="2000" dirty="0" smtClean="0"/>
            <a:t>Se anticipa a los problemas, convirtiéndolos en oportunidades</a:t>
          </a:r>
          <a:endParaRPr lang="en-US" sz="2000" dirty="0"/>
        </a:p>
      </dgm:t>
    </dgm:pt>
    <dgm:pt modelId="{11B31450-3B8B-414A-A6BB-90F275C0C117}" type="parTrans" cxnId="{E95B95D0-CF57-465C-A724-63B1EB0DA383}">
      <dgm:prSet/>
      <dgm:spPr/>
      <dgm:t>
        <a:bodyPr/>
        <a:lstStyle/>
        <a:p>
          <a:endParaRPr lang="en-US"/>
        </a:p>
      </dgm:t>
    </dgm:pt>
    <dgm:pt modelId="{20CF91F3-4403-4DC9-B1AA-89C7305FAE5A}" type="sibTrans" cxnId="{E95B95D0-CF57-465C-A724-63B1EB0DA383}">
      <dgm:prSet/>
      <dgm:spPr/>
      <dgm:t>
        <a:bodyPr/>
        <a:lstStyle/>
        <a:p>
          <a:endParaRPr lang="en-US"/>
        </a:p>
      </dgm:t>
    </dgm:pt>
    <dgm:pt modelId="{E553DBDD-8C29-402C-9843-29D91F000EE0}">
      <dgm:prSet custT="1"/>
      <dgm:spPr>
        <a:solidFill>
          <a:srgbClr val="FFBF28"/>
        </a:solidFill>
      </dgm:spPr>
      <dgm:t>
        <a:bodyPr/>
        <a:lstStyle/>
        <a:p>
          <a:r>
            <a:rPr lang="es-ES_tradnl" sz="2000" dirty="0" smtClean="0"/>
            <a:t>Ayuda a los demás a organizarse</a:t>
          </a:r>
          <a:endParaRPr lang="en-US" sz="2000" dirty="0"/>
        </a:p>
      </dgm:t>
    </dgm:pt>
    <dgm:pt modelId="{10CA7BB2-EAEF-4554-B66E-905C17A2C8D0}" type="parTrans" cxnId="{B0F5225A-DEA2-4F15-B6E4-664278502481}">
      <dgm:prSet/>
      <dgm:spPr/>
      <dgm:t>
        <a:bodyPr/>
        <a:lstStyle/>
        <a:p>
          <a:endParaRPr lang="en-US"/>
        </a:p>
      </dgm:t>
    </dgm:pt>
    <dgm:pt modelId="{3D4E66BB-55A6-4390-8216-3909B5F21125}" type="sibTrans" cxnId="{B0F5225A-DEA2-4F15-B6E4-664278502481}">
      <dgm:prSet/>
      <dgm:spPr/>
      <dgm:t>
        <a:bodyPr/>
        <a:lstStyle/>
        <a:p>
          <a:endParaRPr lang="en-US"/>
        </a:p>
      </dgm:t>
    </dgm:pt>
    <dgm:pt modelId="{9016A8F9-BF49-4DC3-BFFD-B59B5284BFBC}" type="pres">
      <dgm:prSet presAssocID="{B35E346E-7F29-4D16-9FC8-59C06FEC0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ACECE5-1C53-4CB3-BFD8-2325E56DC11F}" type="pres">
      <dgm:prSet presAssocID="{22CD431B-8CA6-405C-ADC0-2C416E2752A5}" presName="parentLin" presStyleCnt="0"/>
      <dgm:spPr/>
    </dgm:pt>
    <dgm:pt modelId="{B8188B09-2C51-4125-9E9B-4A4C5FC43855}" type="pres">
      <dgm:prSet presAssocID="{22CD431B-8CA6-405C-ADC0-2C416E2752A5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3332F1A4-27D2-4B8D-9FF2-68BC2C9DEAA6}" type="pres">
      <dgm:prSet presAssocID="{22CD431B-8CA6-405C-ADC0-2C416E2752A5}" presName="parentText" presStyleLbl="node1" presStyleIdx="0" presStyleCnt="5" custScaleX="144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D31E6-65AA-4BF1-A096-F4A518DB4167}" type="pres">
      <dgm:prSet presAssocID="{22CD431B-8CA6-405C-ADC0-2C416E2752A5}" presName="negativeSpace" presStyleCnt="0"/>
      <dgm:spPr/>
    </dgm:pt>
    <dgm:pt modelId="{42F17878-D050-4F55-9888-7290ED2424B7}" type="pres">
      <dgm:prSet presAssocID="{22CD431B-8CA6-405C-ADC0-2C416E2752A5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chemeClr val="bg1"/>
          </a:solidFill>
        </a:ln>
      </dgm:spPr>
      <dgm:t>
        <a:bodyPr/>
        <a:lstStyle/>
        <a:p>
          <a:endParaRPr lang="es-ES_tradnl"/>
        </a:p>
      </dgm:t>
    </dgm:pt>
    <dgm:pt modelId="{00BA71A9-097B-4D85-9D4F-14A5C026CA72}" type="pres">
      <dgm:prSet presAssocID="{5E3A6661-703B-4BA3-A691-0EDE2F9898FE}" presName="spaceBetweenRectangles" presStyleCnt="0"/>
      <dgm:spPr/>
    </dgm:pt>
    <dgm:pt modelId="{2A3CB0B1-85A3-47E7-A41B-0E04D2A1C58E}" type="pres">
      <dgm:prSet presAssocID="{0B5DBEE2-1F08-4918-9DA7-9C9B43B2923D}" presName="parentLin" presStyleCnt="0"/>
      <dgm:spPr/>
    </dgm:pt>
    <dgm:pt modelId="{71272DB8-3231-432C-957F-B54201FDDE51}" type="pres">
      <dgm:prSet presAssocID="{0B5DBEE2-1F08-4918-9DA7-9C9B43B2923D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47ED2C58-1E80-4A89-A04F-6C7D17828B4D}" type="pres">
      <dgm:prSet presAssocID="{0B5DBEE2-1F08-4918-9DA7-9C9B43B2923D}" presName="parentText" presStyleLbl="node1" presStyleIdx="1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8D1D11-EBBC-43A8-9EB1-12602E7F8E90}" type="pres">
      <dgm:prSet presAssocID="{0B5DBEE2-1F08-4918-9DA7-9C9B43B2923D}" presName="negativeSpace" presStyleCnt="0"/>
      <dgm:spPr/>
    </dgm:pt>
    <dgm:pt modelId="{E1B92367-D506-4239-A1B6-230C36E4D24C}" type="pres">
      <dgm:prSet presAssocID="{0B5DBEE2-1F08-4918-9DA7-9C9B43B2923D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chemeClr val="bg1"/>
          </a:solidFill>
        </a:ln>
      </dgm:spPr>
      <dgm:t>
        <a:bodyPr/>
        <a:lstStyle/>
        <a:p>
          <a:endParaRPr lang="es-ES_tradnl"/>
        </a:p>
      </dgm:t>
    </dgm:pt>
    <dgm:pt modelId="{E3E44440-88FA-4C28-BD09-8753906F9831}" type="pres">
      <dgm:prSet presAssocID="{32504EC1-3048-4ED4-98BA-79C1988BAB11}" presName="spaceBetweenRectangles" presStyleCnt="0"/>
      <dgm:spPr/>
    </dgm:pt>
    <dgm:pt modelId="{257719B8-2D74-4B39-9692-0EB39115AD76}" type="pres">
      <dgm:prSet presAssocID="{2BB3E645-B61D-48D2-AFE6-5DF7EED44C36}" presName="parentLin" presStyleCnt="0"/>
      <dgm:spPr/>
    </dgm:pt>
    <dgm:pt modelId="{BF2D7860-DD52-4415-A1D8-484DE6DA0375}" type="pres">
      <dgm:prSet presAssocID="{2BB3E645-B61D-48D2-AFE6-5DF7EED44C36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6974D0B1-441E-4205-AA2F-FBD2BC839628}" type="pres">
      <dgm:prSet presAssocID="{2BB3E645-B61D-48D2-AFE6-5DF7EED44C36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A4A23BD-AB52-4111-A7DD-4513F2BDE0A9}" type="pres">
      <dgm:prSet presAssocID="{2BB3E645-B61D-48D2-AFE6-5DF7EED44C36}" presName="negativeSpace" presStyleCnt="0"/>
      <dgm:spPr/>
    </dgm:pt>
    <dgm:pt modelId="{306646B4-2DB4-4718-BA66-685CA54DF2AB}" type="pres">
      <dgm:prSet presAssocID="{2BB3E645-B61D-48D2-AFE6-5DF7EED44C36}" presName="childText" presStyleLbl="conFgAcc1" presStyleIdx="2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EB33C853-CD31-4E40-8AC9-A6B1CE522C02}" type="pres">
      <dgm:prSet presAssocID="{9FD20002-BFBA-4A89-ADE8-277C44BAFE4D}" presName="spaceBetweenRectangles" presStyleCnt="0"/>
      <dgm:spPr/>
    </dgm:pt>
    <dgm:pt modelId="{AAFB8CAC-7F58-4D1C-9AC8-D2196DC09A02}" type="pres">
      <dgm:prSet presAssocID="{79D6539F-F0A3-449E-836F-90893ED2EDC7}" presName="parentLin" presStyleCnt="0"/>
      <dgm:spPr/>
    </dgm:pt>
    <dgm:pt modelId="{0FEED7DD-8428-476E-813A-C7B5CE4E690A}" type="pres">
      <dgm:prSet presAssocID="{79D6539F-F0A3-449E-836F-90893ED2EDC7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5AF32E73-C918-46F9-B76B-D0686CB01FB5}" type="pres">
      <dgm:prSet presAssocID="{79D6539F-F0A3-449E-836F-90893ED2EDC7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D2CB6F0-37DF-498F-9350-5B7D7771C538}" type="pres">
      <dgm:prSet presAssocID="{79D6539F-F0A3-449E-836F-90893ED2EDC7}" presName="negativeSpace" presStyleCnt="0"/>
      <dgm:spPr/>
    </dgm:pt>
    <dgm:pt modelId="{D9AB88FD-C76E-4E16-948F-DA7A4A2D044C}" type="pres">
      <dgm:prSet presAssocID="{79D6539F-F0A3-449E-836F-90893ED2EDC7}" presName="childText" presStyleLbl="conFgAcc1" presStyleIdx="3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51135AF2-7DFC-4AC8-97FF-A11970FEC4EC}" type="pres">
      <dgm:prSet presAssocID="{20CF91F3-4403-4DC9-B1AA-89C7305FAE5A}" presName="spaceBetweenRectangles" presStyleCnt="0"/>
      <dgm:spPr/>
    </dgm:pt>
    <dgm:pt modelId="{B4665520-380F-4962-8124-531CD7540BAF}" type="pres">
      <dgm:prSet presAssocID="{E553DBDD-8C29-402C-9843-29D91F000EE0}" presName="parentLin" presStyleCnt="0"/>
      <dgm:spPr/>
    </dgm:pt>
    <dgm:pt modelId="{274663F7-9123-4A72-AF14-770F04523203}" type="pres">
      <dgm:prSet presAssocID="{E553DBDD-8C29-402C-9843-29D91F000EE0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AC2ADBF2-D1F0-411B-8D4D-5C532410A019}" type="pres">
      <dgm:prSet presAssocID="{E553DBDD-8C29-402C-9843-29D91F000EE0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3CC08E7-8029-46CD-B32A-81BA59218208}" type="pres">
      <dgm:prSet presAssocID="{E553DBDD-8C29-402C-9843-29D91F000EE0}" presName="negativeSpace" presStyleCnt="0"/>
      <dgm:spPr/>
    </dgm:pt>
    <dgm:pt modelId="{A61D58BD-350E-4E05-AE12-4751A9168D7A}" type="pres">
      <dgm:prSet presAssocID="{E553DBDD-8C29-402C-9843-29D91F000EE0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</dgm:ptLst>
  <dgm:cxnLst>
    <dgm:cxn modelId="{3C17EC21-51AF-48A3-80B6-BBCD8D69B1CF}" type="presOf" srcId="{0B5DBEE2-1F08-4918-9DA7-9C9B43B2923D}" destId="{71272DB8-3231-432C-957F-B54201FDDE51}" srcOrd="0" destOrd="0" presId="urn:microsoft.com/office/officeart/2005/8/layout/list1"/>
    <dgm:cxn modelId="{93E0597D-B500-4ED3-BC40-4C92427B28E5}" type="presOf" srcId="{22CD431B-8CA6-405C-ADC0-2C416E2752A5}" destId="{3332F1A4-27D2-4B8D-9FF2-68BC2C9DEAA6}" srcOrd="1" destOrd="0" presId="urn:microsoft.com/office/officeart/2005/8/layout/list1"/>
    <dgm:cxn modelId="{A97F87BA-F691-4347-AC8C-40A95B518B3E}" type="presOf" srcId="{2BB3E645-B61D-48D2-AFE6-5DF7EED44C36}" destId="{6974D0B1-441E-4205-AA2F-FBD2BC839628}" srcOrd="1" destOrd="0" presId="urn:microsoft.com/office/officeart/2005/8/layout/list1"/>
    <dgm:cxn modelId="{E95B95D0-CF57-465C-A724-63B1EB0DA383}" srcId="{B35E346E-7F29-4D16-9FC8-59C06FEC0ADC}" destId="{79D6539F-F0A3-449E-836F-90893ED2EDC7}" srcOrd="3" destOrd="0" parTransId="{11B31450-3B8B-414A-A6BB-90F275C0C117}" sibTransId="{20CF91F3-4403-4DC9-B1AA-89C7305FAE5A}"/>
    <dgm:cxn modelId="{2AD672EC-8C89-4C82-991C-D1ADFFBA4B44}" srcId="{B35E346E-7F29-4D16-9FC8-59C06FEC0ADC}" destId="{2BB3E645-B61D-48D2-AFE6-5DF7EED44C36}" srcOrd="2" destOrd="0" parTransId="{3588212A-2B8D-4F97-AB56-C86B4CC06523}" sibTransId="{9FD20002-BFBA-4A89-ADE8-277C44BAFE4D}"/>
    <dgm:cxn modelId="{24B9F82D-C296-4D80-90B6-6E4462F2C382}" type="presOf" srcId="{E553DBDD-8C29-402C-9843-29D91F000EE0}" destId="{AC2ADBF2-D1F0-411B-8D4D-5C532410A019}" srcOrd="1" destOrd="0" presId="urn:microsoft.com/office/officeart/2005/8/layout/list1"/>
    <dgm:cxn modelId="{B0F5225A-DEA2-4F15-B6E4-664278502481}" srcId="{B35E346E-7F29-4D16-9FC8-59C06FEC0ADC}" destId="{E553DBDD-8C29-402C-9843-29D91F000EE0}" srcOrd="4" destOrd="0" parTransId="{10CA7BB2-EAEF-4554-B66E-905C17A2C8D0}" sibTransId="{3D4E66BB-55A6-4390-8216-3909B5F21125}"/>
    <dgm:cxn modelId="{1554A264-779A-40D7-A1A4-95B5B4FCD2D0}" type="presOf" srcId="{22CD431B-8CA6-405C-ADC0-2C416E2752A5}" destId="{B8188B09-2C51-4125-9E9B-4A4C5FC43855}" srcOrd="0" destOrd="0" presId="urn:microsoft.com/office/officeart/2005/8/layout/list1"/>
    <dgm:cxn modelId="{EB1CB9D6-3677-49E9-B2C4-75B45E980816}" srcId="{B35E346E-7F29-4D16-9FC8-59C06FEC0ADC}" destId="{22CD431B-8CA6-405C-ADC0-2C416E2752A5}" srcOrd="0" destOrd="0" parTransId="{3B186D2F-C591-4170-9F86-35D33D293EFD}" sibTransId="{5E3A6661-703B-4BA3-A691-0EDE2F9898FE}"/>
    <dgm:cxn modelId="{77533760-30A3-4EB2-8BCD-CACDA852BD1E}" type="presOf" srcId="{B35E346E-7F29-4D16-9FC8-59C06FEC0ADC}" destId="{9016A8F9-BF49-4DC3-BFFD-B59B5284BFBC}" srcOrd="0" destOrd="0" presId="urn:microsoft.com/office/officeart/2005/8/layout/list1"/>
    <dgm:cxn modelId="{09605FC2-701C-4A5C-9038-0B8975981673}" type="presOf" srcId="{79D6539F-F0A3-449E-836F-90893ED2EDC7}" destId="{5AF32E73-C918-46F9-B76B-D0686CB01FB5}" srcOrd="1" destOrd="0" presId="urn:microsoft.com/office/officeart/2005/8/layout/list1"/>
    <dgm:cxn modelId="{A9C46553-C619-44F1-BB09-2803C3B163EB}" type="presOf" srcId="{2BB3E645-B61D-48D2-AFE6-5DF7EED44C36}" destId="{BF2D7860-DD52-4415-A1D8-484DE6DA0375}" srcOrd="0" destOrd="0" presId="urn:microsoft.com/office/officeart/2005/8/layout/list1"/>
    <dgm:cxn modelId="{28738C6F-4344-4C88-B43B-0734B244224B}" type="presOf" srcId="{0B5DBEE2-1F08-4918-9DA7-9C9B43B2923D}" destId="{47ED2C58-1E80-4A89-A04F-6C7D17828B4D}" srcOrd="1" destOrd="0" presId="urn:microsoft.com/office/officeart/2005/8/layout/list1"/>
    <dgm:cxn modelId="{60688400-1755-4DD8-8497-1FF4EEA6814C}" srcId="{B35E346E-7F29-4D16-9FC8-59C06FEC0ADC}" destId="{0B5DBEE2-1F08-4918-9DA7-9C9B43B2923D}" srcOrd="1" destOrd="0" parTransId="{70CD3916-C935-4B7B-86A1-BEC912A8430E}" sibTransId="{32504EC1-3048-4ED4-98BA-79C1988BAB11}"/>
    <dgm:cxn modelId="{B69FDC4C-5AC6-4384-8A2E-A99371CC3326}" type="presOf" srcId="{79D6539F-F0A3-449E-836F-90893ED2EDC7}" destId="{0FEED7DD-8428-476E-813A-C7B5CE4E690A}" srcOrd="0" destOrd="0" presId="urn:microsoft.com/office/officeart/2005/8/layout/list1"/>
    <dgm:cxn modelId="{D1FD22B6-B079-4FE4-B258-FF71526B7C0A}" type="presOf" srcId="{E553DBDD-8C29-402C-9843-29D91F000EE0}" destId="{274663F7-9123-4A72-AF14-770F04523203}" srcOrd="0" destOrd="0" presId="urn:microsoft.com/office/officeart/2005/8/layout/list1"/>
    <dgm:cxn modelId="{97CBE8C1-90CF-433B-99C3-2CAF0CF54119}" type="presParOf" srcId="{9016A8F9-BF49-4DC3-BFFD-B59B5284BFBC}" destId="{90ACECE5-1C53-4CB3-BFD8-2325E56DC11F}" srcOrd="0" destOrd="0" presId="urn:microsoft.com/office/officeart/2005/8/layout/list1"/>
    <dgm:cxn modelId="{EC9C488D-33DE-49F6-8161-A820D447B4FE}" type="presParOf" srcId="{90ACECE5-1C53-4CB3-BFD8-2325E56DC11F}" destId="{B8188B09-2C51-4125-9E9B-4A4C5FC43855}" srcOrd="0" destOrd="0" presId="urn:microsoft.com/office/officeart/2005/8/layout/list1"/>
    <dgm:cxn modelId="{8DA5C9AA-5B6E-4C79-B775-DB6B3C38CBE6}" type="presParOf" srcId="{90ACECE5-1C53-4CB3-BFD8-2325E56DC11F}" destId="{3332F1A4-27D2-4B8D-9FF2-68BC2C9DEAA6}" srcOrd="1" destOrd="0" presId="urn:microsoft.com/office/officeart/2005/8/layout/list1"/>
    <dgm:cxn modelId="{93656686-5797-4847-8546-E7F3847F9364}" type="presParOf" srcId="{9016A8F9-BF49-4DC3-BFFD-B59B5284BFBC}" destId="{F19D31E6-65AA-4BF1-A096-F4A518DB4167}" srcOrd="1" destOrd="0" presId="urn:microsoft.com/office/officeart/2005/8/layout/list1"/>
    <dgm:cxn modelId="{F1A9B4B8-CD6E-43BD-93A8-49E38622143D}" type="presParOf" srcId="{9016A8F9-BF49-4DC3-BFFD-B59B5284BFBC}" destId="{42F17878-D050-4F55-9888-7290ED2424B7}" srcOrd="2" destOrd="0" presId="urn:microsoft.com/office/officeart/2005/8/layout/list1"/>
    <dgm:cxn modelId="{C3668E8D-716E-47B3-B4A9-3AE3ED78AF35}" type="presParOf" srcId="{9016A8F9-BF49-4DC3-BFFD-B59B5284BFBC}" destId="{00BA71A9-097B-4D85-9D4F-14A5C026CA72}" srcOrd="3" destOrd="0" presId="urn:microsoft.com/office/officeart/2005/8/layout/list1"/>
    <dgm:cxn modelId="{02AECA9D-640D-4985-9FF7-05DFB5A36BAA}" type="presParOf" srcId="{9016A8F9-BF49-4DC3-BFFD-B59B5284BFBC}" destId="{2A3CB0B1-85A3-47E7-A41B-0E04D2A1C58E}" srcOrd="4" destOrd="0" presId="urn:microsoft.com/office/officeart/2005/8/layout/list1"/>
    <dgm:cxn modelId="{C8C5AFD2-DBB5-49DB-AD6E-97B4369FE02C}" type="presParOf" srcId="{2A3CB0B1-85A3-47E7-A41B-0E04D2A1C58E}" destId="{71272DB8-3231-432C-957F-B54201FDDE51}" srcOrd="0" destOrd="0" presId="urn:microsoft.com/office/officeart/2005/8/layout/list1"/>
    <dgm:cxn modelId="{459E981E-221F-458E-8C41-77C374A7BE49}" type="presParOf" srcId="{2A3CB0B1-85A3-47E7-A41B-0E04D2A1C58E}" destId="{47ED2C58-1E80-4A89-A04F-6C7D17828B4D}" srcOrd="1" destOrd="0" presId="urn:microsoft.com/office/officeart/2005/8/layout/list1"/>
    <dgm:cxn modelId="{D6A229B4-6CE3-473F-A33C-68FE60AC58CF}" type="presParOf" srcId="{9016A8F9-BF49-4DC3-BFFD-B59B5284BFBC}" destId="{E78D1D11-EBBC-43A8-9EB1-12602E7F8E90}" srcOrd="5" destOrd="0" presId="urn:microsoft.com/office/officeart/2005/8/layout/list1"/>
    <dgm:cxn modelId="{2205C2FC-B1FE-4D2C-9D01-482B7B98ED98}" type="presParOf" srcId="{9016A8F9-BF49-4DC3-BFFD-B59B5284BFBC}" destId="{E1B92367-D506-4239-A1B6-230C36E4D24C}" srcOrd="6" destOrd="0" presId="urn:microsoft.com/office/officeart/2005/8/layout/list1"/>
    <dgm:cxn modelId="{7FBE1592-F6C6-4F41-B377-0B7A5CCD1FAE}" type="presParOf" srcId="{9016A8F9-BF49-4DC3-BFFD-B59B5284BFBC}" destId="{E3E44440-88FA-4C28-BD09-8753906F9831}" srcOrd="7" destOrd="0" presId="urn:microsoft.com/office/officeart/2005/8/layout/list1"/>
    <dgm:cxn modelId="{A261A739-AFBA-4CC5-958C-E919CDBA456F}" type="presParOf" srcId="{9016A8F9-BF49-4DC3-BFFD-B59B5284BFBC}" destId="{257719B8-2D74-4B39-9692-0EB39115AD76}" srcOrd="8" destOrd="0" presId="urn:microsoft.com/office/officeart/2005/8/layout/list1"/>
    <dgm:cxn modelId="{6E3D7044-84BF-41D9-BBE3-A61616E43738}" type="presParOf" srcId="{257719B8-2D74-4B39-9692-0EB39115AD76}" destId="{BF2D7860-DD52-4415-A1D8-484DE6DA0375}" srcOrd="0" destOrd="0" presId="urn:microsoft.com/office/officeart/2005/8/layout/list1"/>
    <dgm:cxn modelId="{D4238C5E-9062-495D-9148-E206DDD75EAB}" type="presParOf" srcId="{257719B8-2D74-4B39-9692-0EB39115AD76}" destId="{6974D0B1-441E-4205-AA2F-FBD2BC839628}" srcOrd="1" destOrd="0" presId="urn:microsoft.com/office/officeart/2005/8/layout/list1"/>
    <dgm:cxn modelId="{BD5DB447-9F40-47A7-BE3E-20429D874719}" type="presParOf" srcId="{9016A8F9-BF49-4DC3-BFFD-B59B5284BFBC}" destId="{1A4A23BD-AB52-4111-A7DD-4513F2BDE0A9}" srcOrd="9" destOrd="0" presId="urn:microsoft.com/office/officeart/2005/8/layout/list1"/>
    <dgm:cxn modelId="{2C5A7ED3-062E-4E9F-B66A-CBFCE9AD1ED8}" type="presParOf" srcId="{9016A8F9-BF49-4DC3-BFFD-B59B5284BFBC}" destId="{306646B4-2DB4-4718-BA66-685CA54DF2AB}" srcOrd="10" destOrd="0" presId="urn:microsoft.com/office/officeart/2005/8/layout/list1"/>
    <dgm:cxn modelId="{D5615842-8B2C-4984-801C-B48E3709D6FD}" type="presParOf" srcId="{9016A8F9-BF49-4DC3-BFFD-B59B5284BFBC}" destId="{EB33C853-CD31-4E40-8AC9-A6B1CE522C02}" srcOrd="11" destOrd="0" presId="urn:microsoft.com/office/officeart/2005/8/layout/list1"/>
    <dgm:cxn modelId="{A719D30B-48DE-49CC-9CF9-4242382AC982}" type="presParOf" srcId="{9016A8F9-BF49-4DC3-BFFD-B59B5284BFBC}" destId="{AAFB8CAC-7F58-4D1C-9AC8-D2196DC09A02}" srcOrd="12" destOrd="0" presId="urn:microsoft.com/office/officeart/2005/8/layout/list1"/>
    <dgm:cxn modelId="{F780D28E-F7A5-4731-A035-C810D0E80812}" type="presParOf" srcId="{AAFB8CAC-7F58-4D1C-9AC8-D2196DC09A02}" destId="{0FEED7DD-8428-476E-813A-C7B5CE4E690A}" srcOrd="0" destOrd="0" presId="urn:microsoft.com/office/officeart/2005/8/layout/list1"/>
    <dgm:cxn modelId="{FD7248F3-839F-4424-8B03-526482170965}" type="presParOf" srcId="{AAFB8CAC-7F58-4D1C-9AC8-D2196DC09A02}" destId="{5AF32E73-C918-46F9-B76B-D0686CB01FB5}" srcOrd="1" destOrd="0" presId="urn:microsoft.com/office/officeart/2005/8/layout/list1"/>
    <dgm:cxn modelId="{3A948896-24B8-43C1-8FB9-A640648FC7DC}" type="presParOf" srcId="{9016A8F9-BF49-4DC3-BFFD-B59B5284BFBC}" destId="{4D2CB6F0-37DF-498F-9350-5B7D7771C538}" srcOrd="13" destOrd="0" presId="urn:microsoft.com/office/officeart/2005/8/layout/list1"/>
    <dgm:cxn modelId="{26192395-E008-4AC0-9A57-A8DBD3D67B6D}" type="presParOf" srcId="{9016A8F9-BF49-4DC3-BFFD-B59B5284BFBC}" destId="{D9AB88FD-C76E-4E16-948F-DA7A4A2D044C}" srcOrd="14" destOrd="0" presId="urn:microsoft.com/office/officeart/2005/8/layout/list1"/>
    <dgm:cxn modelId="{255E70B2-EF65-45E8-9E8C-F964B9AF385A}" type="presParOf" srcId="{9016A8F9-BF49-4DC3-BFFD-B59B5284BFBC}" destId="{51135AF2-7DFC-4AC8-97FF-A11970FEC4EC}" srcOrd="15" destOrd="0" presId="urn:microsoft.com/office/officeart/2005/8/layout/list1"/>
    <dgm:cxn modelId="{23E80C93-C6E0-4E5B-AD08-E5699365598D}" type="presParOf" srcId="{9016A8F9-BF49-4DC3-BFFD-B59B5284BFBC}" destId="{B4665520-380F-4962-8124-531CD7540BAF}" srcOrd="16" destOrd="0" presId="urn:microsoft.com/office/officeart/2005/8/layout/list1"/>
    <dgm:cxn modelId="{7B1A47E0-03DC-4FDD-A6E8-6BB35306A8C6}" type="presParOf" srcId="{B4665520-380F-4962-8124-531CD7540BAF}" destId="{274663F7-9123-4A72-AF14-770F04523203}" srcOrd="0" destOrd="0" presId="urn:microsoft.com/office/officeart/2005/8/layout/list1"/>
    <dgm:cxn modelId="{6C469B2D-5533-4952-A772-03968098CA48}" type="presParOf" srcId="{B4665520-380F-4962-8124-531CD7540BAF}" destId="{AC2ADBF2-D1F0-411B-8D4D-5C532410A019}" srcOrd="1" destOrd="0" presId="urn:microsoft.com/office/officeart/2005/8/layout/list1"/>
    <dgm:cxn modelId="{B77C0C0E-1327-4335-93C7-0F75826A7DCA}" type="presParOf" srcId="{9016A8F9-BF49-4DC3-BFFD-B59B5284BFBC}" destId="{83CC08E7-8029-46CD-B32A-81BA59218208}" srcOrd="17" destOrd="0" presId="urn:microsoft.com/office/officeart/2005/8/layout/list1"/>
    <dgm:cxn modelId="{77334552-204F-4270-A293-2F7DBDF70926}" type="presParOf" srcId="{9016A8F9-BF49-4DC3-BFFD-B59B5284BFBC}" destId="{A61D58BD-350E-4E05-AE12-4751A9168D7A}" srcOrd="18" destOrd="0" presId="urn:microsoft.com/office/officeart/2005/8/layout/list1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522E8-C4D9-6043-8E9F-29271F630778}" type="datetimeFigureOut">
              <a:rPr lang="es-ES_tradnl" smtClean="0"/>
              <a:pPr/>
              <a:t>11/2/14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4FC8-691F-A742-8125-DA446B4E798D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251BC8C-5DB3-4473-AE2C-F027CA2F153F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3FDE16-5ED8-4AD9-82A8-8EBECD946E3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5D7AB1-9E96-446F-9BC7-BFD3FE543B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8A3EC-719F-4485-9DAD-36024B0DC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FEBF3-63B6-4550-88F3-FB9359E00A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F1EC70-423F-4A3A-8827-EAC6F0063E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DED22-1865-4305-AFF2-DAB88D2620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DED22-1865-4305-AFF2-DAB88D2620B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DCF97-D8A2-48A5-A909-79BB48AE39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710519-4FB7-44E8-9E23-C1CA46E2C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ECA6C-AA1D-49EB-9ED1-6C56329482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A268E-060E-4143-9B10-D1F7CAD5B1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D0457-62FD-4076-B82B-665D6A73BA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4A3FC-D34E-4624-AB84-1134F6E10647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49E90-24EC-4B60-9DBB-6BFCAEF7ACE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58DF-CF69-4293-9728-CF88FABBE62B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A05E-644B-4CB6-9B73-6732511615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2FA3E-6CD0-4534-A456-C8EBEDCE6445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DD5B-46B7-405D-B269-EBFCE17D3C2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A10DF-2C29-4661-984F-F082F7163C63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A4CED-7F4B-48E5-BAFB-D58D0393A36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2683-1F2D-4BED-A6E6-126A584066FD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CF40-9424-46D8-93EC-CA5056481EF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02AC-E5CB-4E6B-A8C4-80AD20CD7E0F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CAB27-C481-4ED9-860F-BCF6780F3B5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20457-3AED-415C-8D47-B5A41838BC86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63A14-C831-4B74-BE1F-903635EB3C6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4BB0E-7DCF-4D82-804B-0C2830851C91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E93F1-9FE9-4FF0-9141-A7359FD11A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602FC-0D8B-496E-BE97-D33C51AF2B59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43CC9-2BEA-48F9-9D21-4C4D2A3E4A6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825E-0865-4081-9CD8-DE7E29D3C790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C582D-2047-46FB-B673-3B18B384E5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BFF71-031F-4512-A413-B1A329620E88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7F26E-24D2-4889-A61F-87451684461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68E0E6-D3C8-4D6D-A3D8-C7768EF4AE61}" type="datetimeFigureOut">
              <a:rPr lang="en-US"/>
              <a:pPr>
                <a:defRPr/>
              </a:pPr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EB68F7-D5DC-4B2F-80F2-CF7DB80BFC4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6553200" cy="4038600"/>
          </a:xfrm>
        </p:spPr>
        <p:txBody>
          <a:bodyPr/>
          <a:lstStyle/>
          <a:p>
            <a:r>
              <a:rPr lang="es-ES_tradnl" sz="2700" dirty="0" smtClean="0"/>
              <a:t>“El éxito no se logra solo con cualidades especiales. Es sobre todo un trabajo de constancia, de método y de organización.” (J.P. </a:t>
            </a:r>
            <a:r>
              <a:rPr lang="es-ES_tradnl" sz="2700" dirty="0" err="1" smtClean="0"/>
              <a:t>Sergent</a:t>
            </a:r>
            <a:r>
              <a:rPr lang="es-ES_tradnl" sz="2700" dirty="0" smtClean="0"/>
              <a:t>)</a:t>
            </a:r>
          </a:p>
          <a:p>
            <a:r>
              <a:rPr lang="es-ES_tradnl" sz="2700" dirty="0" smtClean="0"/>
              <a:t>“La vida es un trabajo universal de organización; traiciona a la vida quien no vive para el orden.” (Ricardo León)</a:t>
            </a:r>
            <a:endParaRPr lang="en-US" sz="2700" dirty="0" smtClean="0"/>
          </a:p>
          <a:p>
            <a:r>
              <a:rPr lang="es-ES_tradnl" sz="2700" dirty="0" smtClean="0"/>
              <a:t>“No hay como el orden y la organización para enseñar a ganar tiempo.” (Anónimo)</a:t>
            </a: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828800" y="1676400"/>
            <a:ext cx="6629400" cy="3962400"/>
          </a:xfrm>
        </p:spPr>
        <p:txBody>
          <a:bodyPr/>
          <a:lstStyle/>
          <a:p>
            <a:pPr eaLnBrk="1" hangingPunct="1"/>
            <a:r>
              <a:rPr lang="es-ES_tradnl" sz="3500" dirty="0" smtClean="0"/>
              <a:t>La organización es el valor que permite disponer conscientemente las actividades en el tiempo y los materiales en el espacio a fin de conseguir mejores resultados.</a:t>
            </a:r>
            <a:r>
              <a:rPr lang="es-PE" dirty="0" smtClean="0"/>
              <a:t/>
            </a:r>
            <a:br>
              <a:rPr lang="es-PE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86227" y="1524000"/>
          <a:ext cx="7888886" cy="454520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01000" cy="1143000"/>
          </a:xfrm>
        </p:spPr>
        <p:txBody>
          <a:bodyPr/>
          <a:lstStyle/>
          <a:p>
            <a:r>
              <a:rPr lang="es-PE" dirty="0" smtClean="0"/>
              <a:t>Ventajas de ser organizado</a:t>
            </a:r>
            <a:endParaRPr lang="en-US" dirty="0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s-PE" dirty="0" err="1" smtClean="0"/>
              <a:t>Tips</a:t>
            </a:r>
            <a:r>
              <a:rPr lang="es-PE" dirty="0" smtClean="0"/>
              <a:t> para una persona organizada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259557"/>
          <a:ext cx="8229600" cy="521744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s-PE" sz="3500" dirty="0" smtClean="0"/>
              <a:t>La persona organizada…</a:t>
            </a:r>
            <a:endParaRPr lang="en-US" sz="35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990600"/>
          <a:ext cx="7620000" cy="500141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s-PE" sz="3500" dirty="0" smtClean="0"/>
              <a:t>La persona organizada…</a:t>
            </a:r>
            <a:endParaRPr lang="en-US" sz="35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143000"/>
          <a:ext cx="7315200" cy="489505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133600" y="2514600"/>
            <a:ext cx="5867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sz="2800" dirty="0" smtClean="0">
                <a:latin typeface="+mj-lt"/>
              </a:rPr>
              <a:t>	Eres espontánea y creativa, pero no pienses que esas virtudes se oponen a luchar por ser organizada; por el contrario, si ganas en orden serás más eficaz, tu creatividad se hará más fructífera.</a:t>
            </a:r>
            <a:endParaRPr lang="es-PE" sz="2800" dirty="0" smtClean="0">
              <a:latin typeface="+mj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P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P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1524000"/>
            <a:ext cx="5943600" cy="3962400"/>
          </a:xfrm>
        </p:spPr>
        <p:txBody>
          <a:bodyPr/>
          <a:lstStyle/>
          <a:p>
            <a:pPr lvl="0" eaLnBrk="1" hangingPunct="1"/>
            <a:r>
              <a:rPr lang="es-ES_tradnl" sz="2800" dirty="0" smtClean="0">
                <a:ea typeface="MS Mincho" pitchFamily="49" charset="-128"/>
                <a:cs typeface="Arial" pitchFamily="34" charset="0"/>
              </a:rPr>
              <a:t>La organización es un valor que comprueba tu fuerza e inteligencia, tu capacidad estratégica. En otras palabras, para ser organizado hace falta valentía y prudencia. Anímate a poner a prueba tu talento.</a:t>
            </a:r>
            <a:r>
              <a:rPr lang="es-ES_tradnl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_tradnl" sz="3600" dirty="0" smtClean="0">
                <a:latin typeface="Arial" pitchFamily="34" charset="0"/>
                <a:cs typeface="Arial" pitchFamily="34" charset="0"/>
              </a:rPr>
            </a:br>
            <a:r>
              <a:rPr lang="es-PE" dirty="0" smtClean="0"/>
              <a:t/>
            </a:r>
            <a:br>
              <a:rPr lang="es-PE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389</Words>
  <Application>Microsoft Office PowerPoint</Application>
  <PresentationFormat>Presentación en pantalla (4:3)</PresentationFormat>
  <Paragraphs>46</Paragraphs>
  <Slides>11</Slides>
  <Notes>11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organización es el valor que permite disponer conscientemente las actividades en el tiempo y los materiales en el espacio a fin de conseguir mejores resultados. </vt:lpstr>
      <vt:lpstr>Diapositiva 3</vt:lpstr>
      <vt:lpstr>Ventajas de ser organizado</vt:lpstr>
      <vt:lpstr>Tips para una persona organizada</vt:lpstr>
      <vt:lpstr>La persona organizada…</vt:lpstr>
      <vt:lpstr>La persona organizada…</vt:lpstr>
      <vt:lpstr>Diapositiva 8</vt:lpstr>
      <vt:lpstr>La organización es un valor que comprueba tu fuerza e inteligencia, tu capacidad estratégica. En otras palabras, para ser organizado hace falta valentía y prudencia. Anímate a poner a prueba tu talento.  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82</cp:revision>
  <dcterms:created xsi:type="dcterms:W3CDTF">2014-02-12T01:39:48Z</dcterms:created>
  <dcterms:modified xsi:type="dcterms:W3CDTF">2014-02-12T02:04:49Z</dcterms:modified>
</cp:coreProperties>
</file>