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Default Extension="gif" ContentType="image/gif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diagrams/colors3.xml" ContentType="application/vnd.openxmlformats-officedocument.drawingml.diagramColor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diagrams/quickStyle3.xml" ContentType="application/vnd.openxmlformats-officedocument.drawingml.diagramStyle+xml"/>
  <Override PartName="/ppt/slideLayouts/slideLayout4.xml" ContentType="application/vnd.openxmlformats-officedocument.presentationml.slideLayout+xml"/>
  <Override PartName="/ppt/diagrams/layout3.xml" ContentType="application/vnd.openxmlformats-officedocument.drawingml.diagram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notesMasterIdLst>
    <p:notesMasterId r:id="rId13"/>
  </p:notesMasterIdLst>
  <p:sldIdLst>
    <p:sldId id="256" r:id="rId2"/>
    <p:sldId id="274" r:id="rId3"/>
    <p:sldId id="285" r:id="rId4"/>
    <p:sldId id="286" r:id="rId5"/>
    <p:sldId id="283" r:id="rId6"/>
    <p:sldId id="294" r:id="rId7"/>
    <p:sldId id="284" r:id="rId8"/>
    <p:sldId id="292" r:id="rId9"/>
    <p:sldId id="293" r:id="rId10"/>
    <p:sldId id="282" r:id="rId11"/>
    <p:sldId id="29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D76C5"/>
    <a:srgbClr val="FFC845"/>
    <a:srgbClr val="F2A0CA"/>
    <a:srgbClr val="CAE633"/>
    <a:srgbClr val="4894DF"/>
    <a:srgbClr val="01B693"/>
    <a:srgbClr val="63C3E7"/>
    <a:srgbClr val="F8A65F"/>
    <a:srgbClr val="FD9641"/>
    <a:srgbClr val="CBE72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433" autoAdjust="0"/>
    <p:restoredTop sz="94660"/>
  </p:normalViewPr>
  <p:slideViewPr>
    <p:cSldViewPr>
      <p:cViewPr>
        <p:scale>
          <a:sx n="100" d="100"/>
          <a:sy n="100" d="100"/>
        </p:scale>
        <p:origin x="-2704" y="-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79106-6754-4AA6-83C7-ED9CAADB5DB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66494C-25D8-40D3-8FE3-429B36C37763}">
      <dgm:prSet/>
      <dgm:spPr>
        <a:solidFill>
          <a:srgbClr val="F8A65F"/>
        </a:solidFill>
        <a:ln>
          <a:noFill/>
        </a:ln>
      </dgm:spPr>
      <dgm:t>
        <a:bodyPr/>
        <a:lstStyle/>
        <a:p>
          <a:r>
            <a:rPr lang="es-ES_tradnl" dirty="0" smtClean="0"/>
            <a:t>Sabe que necesita de la orientación de los demás.</a:t>
          </a:r>
          <a:endParaRPr lang="en-US" dirty="0"/>
        </a:p>
      </dgm:t>
    </dgm:pt>
    <dgm:pt modelId="{40BCBEC3-DFD5-4C9C-8C2D-1E5C1C022917}" type="parTrans" cxnId="{01F27912-F65C-4E26-9048-1DC31C450605}">
      <dgm:prSet/>
      <dgm:spPr/>
      <dgm:t>
        <a:bodyPr/>
        <a:lstStyle/>
        <a:p>
          <a:endParaRPr lang="en-US"/>
        </a:p>
      </dgm:t>
    </dgm:pt>
    <dgm:pt modelId="{A618E6DB-6B80-4FD0-B2B0-3EF7554EB9B9}" type="sibTrans" cxnId="{01F27912-F65C-4E26-9048-1DC31C450605}">
      <dgm:prSet/>
      <dgm:spPr/>
      <dgm:t>
        <a:bodyPr/>
        <a:lstStyle/>
        <a:p>
          <a:endParaRPr lang="en-US"/>
        </a:p>
      </dgm:t>
    </dgm:pt>
    <dgm:pt modelId="{C808444B-D415-46A1-AEB7-0F5F1C77FD93}">
      <dgm:prSet/>
      <dgm:spPr>
        <a:solidFill>
          <a:srgbClr val="63C3E7"/>
        </a:solidFill>
        <a:ln>
          <a:noFill/>
        </a:ln>
      </dgm:spPr>
      <dgm:t>
        <a:bodyPr/>
        <a:lstStyle/>
        <a:p>
          <a:r>
            <a:rPr lang="es-ES_tradnl" dirty="0" smtClean="0"/>
            <a:t>Escucha los consejos de quienes lo quieren.</a:t>
          </a:r>
          <a:endParaRPr lang="en-US" dirty="0"/>
        </a:p>
      </dgm:t>
    </dgm:pt>
    <dgm:pt modelId="{015E0DD4-45E5-4C55-B76B-5B1842ED1B84}" type="parTrans" cxnId="{9AC20E64-1310-4BB8-8BF4-3DD860B11F85}">
      <dgm:prSet/>
      <dgm:spPr/>
      <dgm:t>
        <a:bodyPr/>
        <a:lstStyle/>
        <a:p>
          <a:endParaRPr lang="en-US"/>
        </a:p>
      </dgm:t>
    </dgm:pt>
    <dgm:pt modelId="{F6CAAAE7-96E1-46B0-B453-37EA64214DDA}" type="sibTrans" cxnId="{9AC20E64-1310-4BB8-8BF4-3DD860B11F85}">
      <dgm:prSet/>
      <dgm:spPr/>
      <dgm:t>
        <a:bodyPr/>
        <a:lstStyle/>
        <a:p>
          <a:endParaRPr lang="en-US"/>
        </a:p>
      </dgm:t>
    </dgm:pt>
    <dgm:pt modelId="{2EC7A1D8-F6E3-47BE-A52A-C6BF969B67D5}">
      <dgm:prSet/>
      <dgm:spPr>
        <a:solidFill>
          <a:srgbClr val="01B693"/>
        </a:solidFill>
        <a:ln>
          <a:noFill/>
        </a:ln>
      </dgm:spPr>
      <dgm:t>
        <a:bodyPr/>
        <a:lstStyle/>
        <a:p>
          <a:r>
            <a:rPr lang="es-ES_tradnl" dirty="0" smtClean="0"/>
            <a:t>Reconoce la importancia de las normas de </a:t>
          </a:r>
          <a:r>
            <a:rPr lang="es-ES_tradnl" dirty="0" smtClean="0"/>
            <a:t>convivencia</a:t>
          </a:r>
          <a:r>
            <a:rPr lang="es-ES_tradnl" dirty="0" smtClean="0"/>
            <a:t>.</a:t>
          </a:r>
          <a:endParaRPr lang="en-US" dirty="0"/>
        </a:p>
      </dgm:t>
    </dgm:pt>
    <dgm:pt modelId="{04BC917F-7A51-4C6A-AD4E-C0DA28FDBFFB}" type="parTrans" cxnId="{4D8D6554-98EB-4BF3-834B-B7160E89F0AB}">
      <dgm:prSet/>
      <dgm:spPr/>
      <dgm:t>
        <a:bodyPr/>
        <a:lstStyle/>
        <a:p>
          <a:endParaRPr lang="en-US"/>
        </a:p>
      </dgm:t>
    </dgm:pt>
    <dgm:pt modelId="{2B1C4346-F747-4235-8CC7-EE7278017998}" type="sibTrans" cxnId="{4D8D6554-98EB-4BF3-834B-B7160E89F0AB}">
      <dgm:prSet/>
      <dgm:spPr/>
      <dgm:t>
        <a:bodyPr/>
        <a:lstStyle/>
        <a:p>
          <a:endParaRPr lang="en-US"/>
        </a:p>
      </dgm:t>
    </dgm:pt>
    <dgm:pt modelId="{D309F2A1-8D6C-4CEB-A2C8-3F23E540FFFE}">
      <dgm:prSet/>
      <dgm:spPr>
        <a:solidFill>
          <a:srgbClr val="4894DF"/>
        </a:solidFill>
        <a:ln>
          <a:noFill/>
        </a:ln>
      </dgm:spPr>
      <dgm:t>
        <a:bodyPr/>
        <a:lstStyle/>
        <a:p>
          <a:r>
            <a:rPr lang="es-ES_tradnl" dirty="0" smtClean="0"/>
            <a:t>Obedece a la primera y de buena gana.</a:t>
          </a:r>
          <a:endParaRPr lang="en-US" dirty="0"/>
        </a:p>
      </dgm:t>
    </dgm:pt>
    <dgm:pt modelId="{D5FB47B4-6312-4192-864D-0DBAF3CE12E7}" type="parTrans" cxnId="{158ACBB4-C01E-40CA-96B2-D103649AFC10}">
      <dgm:prSet/>
      <dgm:spPr/>
      <dgm:t>
        <a:bodyPr/>
        <a:lstStyle/>
        <a:p>
          <a:endParaRPr lang="en-US"/>
        </a:p>
      </dgm:t>
    </dgm:pt>
    <dgm:pt modelId="{50CBD93C-1124-4FD4-B8AB-72CBF5480D01}" type="sibTrans" cxnId="{158ACBB4-C01E-40CA-96B2-D103649AFC10}">
      <dgm:prSet/>
      <dgm:spPr/>
      <dgm:t>
        <a:bodyPr/>
        <a:lstStyle/>
        <a:p>
          <a:endParaRPr lang="en-US"/>
        </a:p>
      </dgm:t>
    </dgm:pt>
    <dgm:pt modelId="{96592349-2A71-4F92-9ECE-36E81EC77DFB}">
      <dgm:prSet/>
      <dgm:spPr>
        <a:solidFill>
          <a:srgbClr val="CAE633"/>
        </a:solidFill>
        <a:ln>
          <a:noFill/>
        </a:ln>
      </dgm:spPr>
      <dgm:t>
        <a:bodyPr/>
        <a:lstStyle/>
        <a:p>
          <a:r>
            <a:rPr lang="es-ES_tradnl" dirty="0" smtClean="0"/>
            <a:t>Hace lo ordenado siempre que sea correcto.</a:t>
          </a:r>
          <a:endParaRPr lang="en-US" dirty="0"/>
        </a:p>
      </dgm:t>
    </dgm:pt>
    <dgm:pt modelId="{10E33537-0370-4CD3-97A3-4D0320DBF2B1}" type="parTrans" cxnId="{A671D7FF-2A37-4C00-AE5B-261011631952}">
      <dgm:prSet/>
      <dgm:spPr/>
      <dgm:t>
        <a:bodyPr/>
        <a:lstStyle/>
        <a:p>
          <a:endParaRPr lang="en-US"/>
        </a:p>
      </dgm:t>
    </dgm:pt>
    <dgm:pt modelId="{C7E59627-45E4-4B8F-B0B2-F4414E1B12E2}" type="sibTrans" cxnId="{A671D7FF-2A37-4C00-AE5B-261011631952}">
      <dgm:prSet/>
      <dgm:spPr/>
      <dgm:t>
        <a:bodyPr/>
        <a:lstStyle/>
        <a:p>
          <a:endParaRPr lang="en-US"/>
        </a:p>
      </dgm:t>
    </dgm:pt>
    <dgm:pt modelId="{7D3239E7-06D5-4A33-917B-F9FC9DF22086}">
      <dgm:prSet/>
      <dgm:spPr>
        <a:solidFill>
          <a:srgbClr val="F2A0CA"/>
        </a:solidFill>
        <a:ln>
          <a:noFill/>
        </a:ln>
      </dgm:spPr>
      <dgm:t>
        <a:bodyPr/>
        <a:lstStyle/>
        <a:p>
          <a:r>
            <a:rPr lang="es-ES_tradnl" dirty="0" smtClean="0"/>
            <a:t>Intenta comprender la </a:t>
          </a:r>
          <a:r>
            <a:rPr lang="es-ES_tradnl" dirty="0" smtClean="0"/>
            <a:t>importancia </a:t>
          </a:r>
          <a:r>
            <a:rPr lang="es-ES_tradnl" dirty="0" smtClean="0"/>
            <a:t>de obedecer.</a:t>
          </a:r>
          <a:endParaRPr lang="en-US" dirty="0"/>
        </a:p>
      </dgm:t>
    </dgm:pt>
    <dgm:pt modelId="{2B8B021C-B99D-44C3-A578-D938E7D240D7}" type="parTrans" cxnId="{314083BA-6D9E-477C-B3B9-7DE11E994E31}">
      <dgm:prSet/>
      <dgm:spPr/>
      <dgm:t>
        <a:bodyPr/>
        <a:lstStyle/>
        <a:p>
          <a:endParaRPr lang="en-US"/>
        </a:p>
      </dgm:t>
    </dgm:pt>
    <dgm:pt modelId="{D0C310B2-A9DB-44E8-BC2F-A173232337D4}" type="sibTrans" cxnId="{314083BA-6D9E-477C-B3B9-7DE11E994E31}">
      <dgm:prSet/>
      <dgm:spPr/>
      <dgm:t>
        <a:bodyPr/>
        <a:lstStyle/>
        <a:p>
          <a:endParaRPr lang="en-US"/>
        </a:p>
      </dgm:t>
    </dgm:pt>
    <dgm:pt modelId="{E76BD9B8-C1A3-47E6-A08A-8C4F3959C894}">
      <dgm:prSet/>
      <dgm:spPr>
        <a:solidFill>
          <a:srgbClr val="FFC845"/>
        </a:solidFill>
        <a:ln>
          <a:noFill/>
        </a:ln>
      </dgm:spPr>
      <dgm:t>
        <a:bodyPr/>
        <a:lstStyle/>
        <a:p>
          <a:r>
            <a:rPr lang="es-ES_tradnl" dirty="0" smtClean="0"/>
            <a:t>Es dócil y optimista.</a:t>
          </a:r>
          <a:endParaRPr lang="en-US" dirty="0"/>
        </a:p>
      </dgm:t>
    </dgm:pt>
    <dgm:pt modelId="{2952B5A2-694A-4506-B97B-97AD1FE6181A}" type="parTrans" cxnId="{4AD27B6B-E702-4DBF-A6D4-F5DD6B319DC7}">
      <dgm:prSet/>
      <dgm:spPr/>
      <dgm:t>
        <a:bodyPr/>
        <a:lstStyle/>
        <a:p>
          <a:endParaRPr lang="en-US"/>
        </a:p>
      </dgm:t>
    </dgm:pt>
    <dgm:pt modelId="{AAC609EE-1C24-43E4-B6FE-667CEBA78422}" type="sibTrans" cxnId="{4AD27B6B-E702-4DBF-A6D4-F5DD6B319DC7}">
      <dgm:prSet/>
      <dgm:spPr/>
      <dgm:t>
        <a:bodyPr/>
        <a:lstStyle/>
        <a:p>
          <a:endParaRPr lang="en-US"/>
        </a:p>
      </dgm:t>
    </dgm:pt>
    <dgm:pt modelId="{D27CDDA0-342E-465B-B902-39ADD9A80B8E}">
      <dgm:prSet/>
      <dgm:spPr>
        <a:solidFill>
          <a:srgbClr val="8D76C5"/>
        </a:solidFill>
        <a:ln>
          <a:noFill/>
        </a:ln>
      </dgm:spPr>
      <dgm:t>
        <a:bodyPr/>
        <a:lstStyle/>
        <a:p>
          <a:r>
            <a:rPr lang="es-ES_tradnl" dirty="0" smtClean="0"/>
            <a:t>Se opone con firmeza ante una orden contraria a la dignidad.</a:t>
          </a:r>
          <a:endParaRPr lang="en-US" dirty="0"/>
        </a:p>
      </dgm:t>
    </dgm:pt>
    <dgm:pt modelId="{29D9A32B-C54F-490B-BE5B-5C490CBEB698}" type="parTrans" cxnId="{F783F521-A1A1-4F53-B5E9-1584DEB1DAA8}">
      <dgm:prSet/>
      <dgm:spPr/>
      <dgm:t>
        <a:bodyPr/>
        <a:lstStyle/>
        <a:p>
          <a:endParaRPr lang="en-US"/>
        </a:p>
      </dgm:t>
    </dgm:pt>
    <dgm:pt modelId="{C682C806-0E71-45E9-A417-45EC10EACBE5}" type="sibTrans" cxnId="{F783F521-A1A1-4F53-B5E9-1584DEB1DAA8}">
      <dgm:prSet/>
      <dgm:spPr/>
      <dgm:t>
        <a:bodyPr/>
        <a:lstStyle/>
        <a:p>
          <a:endParaRPr lang="en-US"/>
        </a:p>
      </dgm:t>
    </dgm:pt>
    <dgm:pt modelId="{7605409F-03EF-4A6E-8B60-36738A0EAA22}" type="pres">
      <dgm:prSet presAssocID="{04B79106-6754-4AA6-83C7-ED9CAADB5D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22958D-BC1C-4590-A28E-4834F360119F}" type="pres">
      <dgm:prSet presAssocID="{DE66494C-25D8-40D3-8FE3-429B36C3776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22E62-BAED-4CB5-B251-DBE2435EFDD6}" type="pres">
      <dgm:prSet presAssocID="{A618E6DB-6B80-4FD0-B2B0-3EF7554EB9B9}" presName="sibTrans" presStyleCnt="0"/>
      <dgm:spPr/>
      <dgm:t>
        <a:bodyPr/>
        <a:lstStyle/>
        <a:p>
          <a:endParaRPr lang="es-ES_tradnl"/>
        </a:p>
      </dgm:t>
    </dgm:pt>
    <dgm:pt modelId="{480ABE11-5A61-49FA-9834-456D2D898957}" type="pres">
      <dgm:prSet presAssocID="{C808444B-D415-46A1-AEB7-0F5F1C77FD9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9D1B5-D051-46BF-91F4-B8AB523FCE7E}" type="pres">
      <dgm:prSet presAssocID="{F6CAAAE7-96E1-46B0-B453-37EA64214DDA}" presName="sibTrans" presStyleCnt="0"/>
      <dgm:spPr/>
      <dgm:t>
        <a:bodyPr/>
        <a:lstStyle/>
        <a:p>
          <a:endParaRPr lang="es-ES_tradnl"/>
        </a:p>
      </dgm:t>
    </dgm:pt>
    <dgm:pt modelId="{AD5D219F-2369-4B56-8A31-72070642C119}" type="pres">
      <dgm:prSet presAssocID="{2EC7A1D8-F6E3-47BE-A52A-C6BF969B67D5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6BCF3-DFF9-4FC2-9A69-250922391B60}" type="pres">
      <dgm:prSet presAssocID="{2B1C4346-F747-4235-8CC7-EE7278017998}" presName="sibTrans" presStyleCnt="0"/>
      <dgm:spPr/>
      <dgm:t>
        <a:bodyPr/>
        <a:lstStyle/>
        <a:p>
          <a:endParaRPr lang="es-ES_tradnl"/>
        </a:p>
      </dgm:t>
    </dgm:pt>
    <dgm:pt modelId="{9B896141-6CBF-4A4D-883E-E937717AE144}" type="pres">
      <dgm:prSet presAssocID="{D309F2A1-8D6C-4CEB-A2C8-3F23E540FFF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CFDCB-1051-4BFE-B6E7-9F492B1AD0D4}" type="pres">
      <dgm:prSet presAssocID="{50CBD93C-1124-4FD4-B8AB-72CBF5480D01}" presName="sibTrans" presStyleCnt="0"/>
      <dgm:spPr/>
      <dgm:t>
        <a:bodyPr/>
        <a:lstStyle/>
        <a:p>
          <a:endParaRPr lang="es-ES_tradnl"/>
        </a:p>
      </dgm:t>
    </dgm:pt>
    <dgm:pt modelId="{71D347B5-7D88-40DC-B2AB-D295DDF41E8B}" type="pres">
      <dgm:prSet presAssocID="{96592349-2A71-4F92-9ECE-36E81EC77DFB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9A14E-22D9-4BC2-963F-E180EA48D562}" type="pres">
      <dgm:prSet presAssocID="{C7E59627-45E4-4B8F-B0B2-F4414E1B12E2}" presName="sibTrans" presStyleCnt="0"/>
      <dgm:spPr/>
      <dgm:t>
        <a:bodyPr/>
        <a:lstStyle/>
        <a:p>
          <a:endParaRPr lang="es-ES_tradnl"/>
        </a:p>
      </dgm:t>
    </dgm:pt>
    <dgm:pt modelId="{F97A0DB4-E947-4A7B-AAE2-040667C4FCBF}" type="pres">
      <dgm:prSet presAssocID="{7D3239E7-06D5-4A33-917B-F9FC9DF2208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5B298-AC3D-4F35-81BA-FAFFA9983E1E}" type="pres">
      <dgm:prSet presAssocID="{D0C310B2-A9DB-44E8-BC2F-A173232337D4}" presName="sibTrans" presStyleCnt="0"/>
      <dgm:spPr/>
      <dgm:t>
        <a:bodyPr/>
        <a:lstStyle/>
        <a:p>
          <a:endParaRPr lang="es-ES_tradnl"/>
        </a:p>
      </dgm:t>
    </dgm:pt>
    <dgm:pt modelId="{1EA5496A-39FD-44E0-88F2-52E7EBF2A5DC}" type="pres">
      <dgm:prSet presAssocID="{E76BD9B8-C1A3-47E6-A08A-8C4F3959C89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6F510-AE29-4350-9542-657CB88F0789}" type="pres">
      <dgm:prSet presAssocID="{AAC609EE-1C24-43E4-B6FE-667CEBA78422}" presName="sibTrans" presStyleCnt="0"/>
      <dgm:spPr/>
      <dgm:t>
        <a:bodyPr/>
        <a:lstStyle/>
        <a:p>
          <a:endParaRPr lang="es-ES_tradnl"/>
        </a:p>
      </dgm:t>
    </dgm:pt>
    <dgm:pt modelId="{C1F789D4-F9E2-4E8B-98F4-844C90C43082}" type="pres">
      <dgm:prSet presAssocID="{D27CDDA0-342E-465B-B902-39ADD9A80B8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F8387F-F3B4-49EB-B523-0D690B28A2B4}" type="presOf" srcId="{96592349-2A71-4F92-9ECE-36E81EC77DFB}" destId="{71D347B5-7D88-40DC-B2AB-D295DDF41E8B}" srcOrd="0" destOrd="0" presId="urn:microsoft.com/office/officeart/2005/8/layout/default"/>
    <dgm:cxn modelId="{538FB879-CC75-4F0D-9B13-EC0CE5417DA1}" type="presOf" srcId="{E76BD9B8-C1A3-47E6-A08A-8C4F3959C894}" destId="{1EA5496A-39FD-44E0-88F2-52E7EBF2A5DC}" srcOrd="0" destOrd="0" presId="urn:microsoft.com/office/officeart/2005/8/layout/default"/>
    <dgm:cxn modelId="{A671D7FF-2A37-4C00-AE5B-261011631952}" srcId="{04B79106-6754-4AA6-83C7-ED9CAADB5DB9}" destId="{96592349-2A71-4F92-9ECE-36E81EC77DFB}" srcOrd="4" destOrd="0" parTransId="{10E33537-0370-4CD3-97A3-4D0320DBF2B1}" sibTransId="{C7E59627-45E4-4B8F-B0B2-F4414E1B12E2}"/>
    <dgm:cxn modelId="{36FA3DB2-6AF8-42A5-B96C-257EB96E0881}" type="presOf" srcId="{D309F2A1-8D6C-4CEB-A2C8-3F23E540FFFE}" destId="{9B896141-6CBF-4A4D-883E-E937717AE144}" srcOrd="0" destOrd="0" presId="urn:microsoft.com/office/officeart/2005/8/layout/default"/>
    <dgm:cxn modelId="{9AC20E64-1310-4BB8-8BF4-3DD860B11F85}" srcId="{04B79106-6754-4AA6-83C7-ED9CAADB5DB9}" destId="{C808444B-D415-46A1-AEB7-0F5F1C77FD93}" srcOrd="1" destOrd="0" parTransId="{015E0DD4-45E5-4C55-B76B-5B1842ED1B84}" sibTransId="{F6CAAAE7-96E1-46B0-B453-37EA64214DDA}"/>
    <dgm:cxn modelId="{7BC99D75-EFED-45E4-B794-DDFCD7D1DCED}" type="presOf" srcId="{D27CDDA0-342E-465B-B902-39ADD9A80B8E}" destId="{C1F789D4-F9E2-4E8B-98F4-844C90C43082}" srcOrd="0" destOrd="0" presId="urn:microsoft.com/office/officeart/2005/8/layout/default"/>
    <dgm:cxn modelId="{F783F521-A1A1-4F53-B5E9-1584DEB1DAA8}" srcId="{04B79106-6754-4AA6-83C7-ED9CAADB5DB9}" destId="{D27CDDA0-342E-465B-B902-39ADD9A80B8E}" srcOrd="7" destOrd="0" parTransId="{29D9A32B-C54F-490B-BE5B-5C490CBEB698}" sibTransId="{C682C806-0E71-45E9-A417-45EC10EACBE5}"/>
    <dgm:cxn modelId="{06EBD156-4D40-46ED-BE3A-256EF29FC104}" type="presOf" srcId="{2EC7A1D8-F6E3-47BE-A52A-C6BF969B67D5}" destId="{AD5D219F-2369-4B56-8A31-72070642C119}" srcOrd="0" destOrd="0" presId="urn:microsoft.com/office/officeart/2005/8/layout/default"/>
    <dgm:cxn modelId="{01F27912-F65C-4E26-9048-1DC31C450605}" srcId="{04B79106-6754-4AA6-83C7-ED9CAADB5DB9}" destId="{DE66494C-25D8-40D3-8FE3-429B36C37763}" srcOrd="0" destOrd="0" parTransId="{40BCBEC3-DFD5-4C9C-8C2D-1E5C1C022917}" sibTransId="{A618E6DB-6B80-4FD0-B2B0-3EF7554EB9B9}"/>
    <dgm:cxn modelId="{FF0534FE-0600-4D86-964E-027211A962BE}" type="presOf" srcId="{DE66494C-25D8-40D3-8FE3-429B36C37763}" destId="{1222958D-BC1C-4590-A28E-4834F360119F}" srcOrd="0" destOrd="0" presId="urn:microsoft.com/office/officeart/2005/8/layout/default"/>
    <dgm:cxn modelId="{79560510-563C-4A3B-B765-9E6AA63E6FC1}" type="presOf" srcId="{04B79106-6754-4AA6-83C7-ED9CAADB5DB9}" destId="{7605409F-03EF-4A6E-8B60-36738A0EAA22}" srcOrd="0" destOrd="0" presId="urn:microsoft.com/office/officeart/2005/8/layout/default"/>
    <dgm:cxn modelId="{4D8D6554-98EB-4BF3-834B-B7160E89F0AB}" srcId="{04B79106-6754-4AA6-83C7-ED9CAADB5DB9}" destId="{2EC7A1D8-F6E3-47BE-A52A-C6BF969B67D5}" srcOrd="2" destOrd="0" parTransId="{04BC917F-7A51-4C6A-AD4E-C0DA28FDBFFB}" sibTransId="{2B1C4346-F747-4235-8CC7-EE7278017998}"/>
    <dgm:cxn modelId="{4AD27B6B-E702-4DBF-A6D4-F5DD6B319DC7}" srcId="{04B79106-6754-4AA6-83C7-ED9CAADB5DB9}" destId="{E76BD9B8-C1A3-47E6-A08A-8C4F3959C894}" srcOrd="6" destOrd="0" parTransId="{2952B5A2-694A-4506-B97B-97AD1FE6181A}" sibTransId="{AAC609EE-1C24-43E4-B6FE-667CEBA78422}"/>
    <dgm:cxn modelId="{158ACBB4-C01E-40CA-96B2-D103649AFC10}" srcId="{04B79106-6754-4AA6-83C7-ED9CAADB5DB9}" destId="{D309F2A1-8D6C-4CEB-A2C8-3F23E540FFFE}" srcOrd="3" destOrd="0" parTransId="{D5FB47B4-6312-4192-864D-0DBAF3CE12E7}" sibTransId="{50CBD93C-1124-4FD4-B8AB-72CBF5480D01}"/>
    <dgm:cxn modelId="{314083BA-6D9E-477C-B3B9-7DE11E994E31}" srcId="{04B79106-6754-4AA6-83C7-ED9CAADB5DB9}" destId="{7D3239E7-06D5-4A33-917B-F9FC9DF22086}" srcOrd="5" destOrd="0" parTransId="{2B8B021C-B99D-44C3-A578-D938E7D240D7}" sibTransId="{D0C310B2-A9DB-44E8-BC2F-A173232337D4}"/>
    <dgm:cxn modelId="{BC5A35CD-A08A-43AC-8150-A649B4EA7F78}" type="presOf" srcId="{7D3239E7-06D5-4A33-917B-F9FC9DF22086}" destId="{F97A0DB4-E947-4A7B-AAE2-040667C4FCBF}" srcOrd="0" destOrd="0" presId="urn:microsoft.com/office/officeart/2005/8/layout/default"/>
    <dgm:cxn modelId="{FC7828FC-6202-4449-BFE4-4EC1212115D0}" type="presOf" srcId="{C808444B-D415-46A1-AEB7-0F5F1C77FD93}" destId="{480ABE11-5A61-49FA-9834-456D2D898957}" srcOrd="0" destOrd="0" presId="urn:microsoft.com/office/officeart/2005/8/layout/default"/>
    <dgm:cxn modelId="{84CE72B4-91F7-4338-80B2-CB2DE2A40D3E}" type="presParOf" srcId="{7605409F-03EF-4A6E-8B60-36738A0EAA22}" destId="{1222958D-BC1C-4590-A28E-4834F360119F}" srcOrd="0" destOrd="0" presId="urn:microsoft.com/office/officeart/2005/8/layout/default"/>
    <dgm:cxn modelId="{7CDE83F7-C0D1-4CCE-AB60-64B299A62DDB}" type="presParOf" srcId="{7605409F-03EF-4A6E-8B60-36738A0EAA22}" destId="{3CD22E62-BAED-4CB5-B251-DBE2435EFDD6}" srcOrd="1" destOrd="0" presId="urn:microsoft.com/office/officeart/2005/8/layout/default"/>
    <dgm:cxn modelId="{DEC35159-A6C3-44F2-A8BE-E1FD339CE2CE}" type="presParOf" srcId="{7605409F-03EF-4A6E-8B60-36738A0EAA22}" destId="{480ABE11-5A61-49FA-9834-456D2D898957}" srcOrd="2" destOrd="0" presId="urn:microsoft.com/office/officeart/2005/8/layout/default"/>
    <dgm:cxn modelId="{A0A3C360-B2A1-4039-86CA-0A34D14034E9}" type="presParOf" srcId="{7605409F-03EF-4A6E-8B60-36738A0EAA22}" destId="{67F9D1B5-D051-46BF-91F4-B8AB523FCE7E}" srcOrd="3" destOrd="0" presId="urn:microsoft.com/office/officeart/2005/8/layout/default"/>
    <dgm:cxn modelId="{2BAF66D6-953B-4DB1-9D07-0FFB6C1DB66A}" type="presParOf" srcId="{7605409F-03EF-4A6E-8B60-36738A0EAA22}" destId="{AD5D219F-2369-4B56-8A31-72070642C119}" srcOrd="4" destOrd="0" presId="urn:microsoft.com/office/officeart/2005/8/layout/default"/>
    <dgm:cxn modelId="{5F7DADAD-1D03-46B4-B1D8-D578DBC27EC7}" type="presParOf" srcId="{7605409F-03EF-4A6E-8B60-36738A0EAA22}" destId="{80D6BCF3-DFF9-4FC2-9A69-250922391B60}" srcOrd="5" destOrd="0" presId="urn:microsoft.com/office/officeart/2005/8/layout/default"/>
    <dgm:cxn modelId="{9C93DCDB-8239-4AE1-BFE3-B2E8B0FDD5AB}" type="presParOf" srcId="{7605409F-03EF-4A6E-8B60-36738A0EAA22}" destId="{9B896141-6CBF-4A4D-883E-E937717AE144}" srcOrd="6" destOrd="0" presId="urn:microsoft.com/office/officeart/2005/8/layout/default"/>
    <dgm:cxn modelId="{5CB5E246-B29D-4C20-96BE-22460E41A19F}" type="presParOf" srcId="{7605409F-03EF-4A6E-8B60-36738A0EAA22}" destId="{FCECFDCB-1051-4BFE-B6E7-9F492B1AD0D4}" srcOrd="7" destOrd="0" presId="urn:microsoft.com/office/officeart/2005/8/layout/default"/>
    <dgm:cxn modelId="{CC725F5E-6AD9-4108-AB41-EBFD5409FCCE}" type="presParOf" srcId="{7605409F-03EF-4A6E-8B60-36738A0EAA22}" destId="{71D347B5-7D88-40DC-B2AB-D295DDF41E8B}" srcOrd="8" destOrd="0" presId="urn:microsoft.com/office/officeart/2005/8/layout/default"/>
    <dgm:cxn modelId="{A1F3E978-3C17-44AA-A82F-719CA56C1EFC}" type="presParOf" srcId="{7605409F-03EF-4A6E-8B60-36738A0EAA22}" destId="{D569A14E-22D9-4BC2-963F-E180EA48D562}" srcOrd="9" destOrd="0" presId="urn:microsoft.com/office/officeart/2005/8/layout/default"/>
    <dgm:cxn modelId="{629E5D27-955B-4583-B601-B56F27A950E4}" type="presParOf" srcId="{7605409F-03EF-4A6E-8B60-36738A0EAA22}" destId="{F97A0DB4-E947-4A7B-AAE2-040667C4FCBF}" srcOrd="10" destOrd="0" presId="urn:microsoft.com/office/officeart/2005/8/layout/default"/>
    <dgm:cxn modelId="{816DF516-AC99-4A23-BE70-677099122F00}" type="presParOf" srcId="{7605409F-03EF-4A6E-8B60-36738A0EAA22}" destId="{E9C5B298-AC3D-4F35-81BA-FAFFA9983E1E}" srcOrd="11" destOrd="0" presId="urn:microsoft.com/office/officeart/2005/8/layout/default"/>
    <dgm:cxn modelId="{219B1A71-AC7D-4006-B80E-136E15870E32}" type="presParOf" srcId="{7605409F-03EF-4A6E-8B60-36738A0EAA22}" destId="{1EA5496A-39FD-44E0-88F2-52E7EBF2A5DC}" srcOrd="12" destOrd="0" presId="urn:microsoft.com/office/officeart/2005/8/layout/default"/>
    <dgm:cxn modelId="{B8201389-10DC-4E45-8712-4C206F8153B1}" type="presParOf" srcId="{7605409F-03EF-4A6E-8B60-36738A0EAA22}" destId="{52C6F510-AE29-4350-9542-657CB88F0789}" srcOrd="13" destOrd="0" presId="urn:microsoft.com/office/officeart/2005/8/layout/default"/>
    <dgm:cxn modelId="{F5F0B302-1297-4F39-BBA4-3C42D0783A77}" type="presParOf" srcId="{7605409F-03EF-4A6E-8B60-36738A0EAA22}" destId="{C1F789D4-F9E2-4E8B-98F4-844C90C43082}" srcOrd="14" destOrd="0" presId="urn:microsoft.com/office/officeart/2005/8/layout/default"/>
  </dgm:cxnLst>
  <dgm:bg/>
  <dgm:whole/>
  <dgm:extLst>
    <a:ext uri="http://schemas.microsoft.com/office/drawing/2008/diagram"/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80FF2-9C6D-4D8E-9340-5708B187F711}" type="doc">
      <dgm:prSet loTypeId="urn:microsoft.com/office/officeart/2005/8/layout/hProcess7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34DE1281-3D5A-4F52-B390-0026D4E37B99}">
      <dgm:prSet phldrT="[Texto]"/>
      <dgm:spPr>
        <a:solidFill>
          <a:srgbClr val="63C3E7"/>
        </a:solidFill>
      </dgm:spPr>
      <dgm:t>
        <a:bodyPr/>
        <a:lstStyle/>
        <a:p>
          <a:r>
            <a:rPr lang="es-PE" dirty="0" smtClean="0">
              <a:solidFill>
                <a:srgbClr val="8D76C5"/>
              </a:solidFill>
            </a:rPr>
            <a:t>Uno</a:t>
          </a:r>
          <a:endParaRPr lang="es-PE" dirty="0">
            <a:solidFill>
              <a:srgbClr val="8D76C5"/>
            </a:solidFill>
          </a:endParaRPr>
        </a:p>
      </dgm:t>
    </dgm:pt>
    <dgm:pt modelId="{6004F6B7-CB82-4654-8AEA-74A882B93423}" type="parTrans" cxnId="{502AE68E-E845-4109-9532-AE4004B2AB6D}">
      <dgm:prSet/>
      <dgm:spPr/>
      <dgm:t>
        <a:bodyPr/>
        <a:lstStyle/>
        <a:p>
          <a:endParaRPr lang="es-PE"/>
        </a:p>
      </dgm:t>
    </dgm:pt>
    <dgm:pt modelId="{49037248-BF7E-49C4-9DE3-95AEAB9BA8B8}" type="sibTrans" cxnId="{502AE68E-E845-4109-9532-AE4004B2AB6D}">
      <dgm:prSet/>
      <dgm:spPr/>
      <dgm:t>
        <a:bodyPr/>
        <a:lstStyle/>
        <a:p>
          <a:endParaRPr lang="es-PE"/>
        </a:p>
      </dgm:t>
    </dgm:pt>
    <dgm:pt modelId="{1FB45F20-C44A-421B-87EF-A9C4636588ED}">
      <dgm:prSet phldrT="[Texto]"/>
      <dgm:spPr/>
      <dgm:t>
        <a:bodyPr/>
        <a:lstStyle/>
        <a:p>
          <a:r>
            <a:rPr lang="es-PE" dirty="0" smtClean="0"/>
            <a:t>Obediencia a las normas.</a:t>
          </a:r>
          <a:endParaRPr lang="es-PE" dirty="0"/>
        </a:p>
      </dgm:t>
    </dgm:pt>
    <dgm:pt modelId="{4D975951-BB7D-42F6-9F8D-E2D443DBEC3D}" type="parTrans" cxnId="{4D708A06-48F2-4C9E-AD14-AC8DD5389001}">
      <dgm:prSet/>
      <dgm:spPr/>
      <dgm:t>
        <a:bodyPr/>
        <a:lstStyle/>
        <a:p>
          <a:endParaRPr lang="es-PE"/>
        </a:p>
      </dgm:t>
    </dgm:pt>
    <dgm:pt modelId="{F7C4B611-C587-45DE-927E-5F0F1529B369}" type="sibTrans" cxnId="{4D708A06-48F2-4C9E-AD14-AC8DD5389001}">
      <dgm:prSet/>
      <dgm:spPr/>
      <dgm:t>
        <a:bodyPr/>
        <a:lstStyle/>
        <a:p>
          <a:endParaRPr lang="es-PE"/>
        </a:p>
      </dgm:t>
    </dgm:pt>
    <dgm:pt modelId="{9FA2D894-79CC-4A23-A298-2C52416A0FA3}">
      <dgm:prSet phldrT="[Texto]"/>
      <dgm:spPr>
        <a:solidFill>
          <a:srgbClr val="F8A65F"/>
        </a:solidFill>
      </dgm:spPr>
      <dgm:t>
        <a:bodyPr/>
        <a:lstStyle/>
        <a:p>
          <a:r>
            <a:rPr lang="es-PE" dirty="0" smtClean="0">
              <a:solidFill>
                <a:srgbClr val="8D76C5"/>
              </a:solidFill>
            </a:rPr>
            <a:t>Dos</a:t>
          </a:r>
          <a:endParaRPr lang="es-PE" dirty="0">
            <a:solidFill>
              <a:srgbClr val="8D76C5"/>
            </a:solidFill>
          </a:endParaRPr>
        </a:p>
      </dgm:t>
    </dgm:pt>
    <dgm:pt modelId="{40F079D1-6906-4F07-B861-5DD885BB2CEB}" type="parTrans" cxnId="{76D94E86-8AD6-4B88-920A-B83DBC0D0AAE}">
      <dgm:prSet/>
      <dgm:spPr/>
      <dgm:t>
        <a:bodyPr/>
        <a:lstStyle/>
        <a:p>
          <a:endParaRPr lang="es-PE"/>
        </a:p>
      </dgm:t>
    </dgm:pt>
    <dgm:pt modelId="{AD55DAF4-5AAC-4327-ADBF-81F1F055BC59}" type="sibTrans" cxnId="{76D94E86-8AD6-4B88-920A-B83DBC0D0AAE}">
      <dgm:prSet/>
      <dgm:spPr/>
      <dgm:t>
        <a:bodyPr/>
        <a:lstStyle/>
        <a:p>
          <a:endParaRPr lang="es-PE"/>
        </a:p>
      </dgm:t>
    </dgm:pt>
    <dgm:pt modelId="{29C1895A-F73D-4496-B749-42C45662131A}">
      <dgm:prSet phldrT="[Texto]"/>
      <dgm:spPr/>
      <dgm:t>
        <a:bodyPr/>
        <a:lstStyle/>
        <a:p>
          <a:r>
            <a:rPr lang="es-PE" dirty="0" smtClean="0"/>
            <a:t>Obediencia a los demás.</a:t>
          </a:r>
          <a:endParaRPr lang="es-PE" dirty="0"/>
        </a:p>
      </dgm:t>
    </dgm:pt>
    <dgm:pt modelId="{B19C6577-8C62-458F-897F-DB1333C4C895}" type="parTrans" cxnId="{86C430E4-ED0B-4D7B-9F15-E3FF9C22EB36}">
      <dgm:prSet/>
      <dgm:spPr/>
      <dgm:t>
        <a:bodyPr/>
        <a:lstStyle/>
        <a:p>
          <a:endParaRPr lang="es-PE"/>
        </a:p>
      </dgm:t>
    </dgm:pt>
    <dgm:pt modelId="{72531173-89CC-443D-9BF1-60214480FA39}" type="sibTrans" cxnId="{86C430E4-ED0B-4D7B-9F15-E3FF9C22EB36}">
      <dgm:prSet/>
      <dgm:spPr/>
      <dgm:t>
        <a:bodyPr/>
        <a:lstStyle/>
        <a:p>
          <a:endParaRPr lang="es-PE"/>
        </a:p>
      </dgm:t>
    </dgm:pt>
    <dgm:pt modelId="{8DB110ED-EB01-4219-8CD3-4F39B0681C6D}">
      <dgm:prSet phldrT="[Texto]"/>
      <dgm:spPr>
        <a:solidFill>
          <a:srgbClr val="F2A0CA"/>
        </a:solidFill>
      </dgm:spPr>
      <dgm:t>
        <a:bodyPr/>
        <a:lstStyle/>
        <a:p>
          <a:r>
            <a:rPr lang="es-PE" dirty="0" smtClean="0">
              <a:solidFill>
                <a:srgbClr val="8D76C5"/>
              </a:solidFill>
            </a:rPr>
            <a:t>Tres</a:t>
          </a:r>
          <a:endParaRPr lang="es-PE" dirty="0">
            <a:solidFill>
              <a:srgbClr val="8D76C5"/>
            </a:solidFill>
          </a:endParaRPr>
        </a:p>
      </dgm:t>
    </dgm:pt>
    <dgm:pt modelId="{F5105B70-7E49-488F-AAE0-5571CA3FC51B}" type="parTrans" cxnId="{E0F16CF4-1FB8-427B-B2B6-73C10F050C92}">
      <dgm:prSet/>
      <dgm:spPr/>
      <dgm:t>
        <a:bodyPr/>
        <a:lstStyle/>
        <a:p>
          <a:endParaRPr lang="es-PE"/>
        </a:p>
      </dgm:t>
    </dgm:pt>
    <dgm:pt modelId="{98AA7DD1-0199-4D94-B204-87F733115B7C}" type="sibTrans" cxnId="{E0F16CF4-1FB8-427B-B2B6-73C10F050C92}">
      <dgm:prSet/>
      <dgm:spPr/>
      <dgm:t>
        <a:bodyPr/>
        <a:lstStyle/>
        <a:p>
          <a:endParaRPr lang="es-PE"/>
        </a:p>
      </dgm:t>
    </dgm:pt>
    <dgm:pt modelId="{5B31BA65-0C28-4F9D-A7D9-F9D3F7A32A4C}">
      <dgm:prSet phldrT="[Texto]"/>
      <dgm:spPr/>
      <dgm:t>
        <a:bodyPr/>
        <a:lstStyle/>
        <a:p>
          <a:r>
            <a:rPr lang="es-PE" dirty="0" smtClean="0"/>
            <a:t>Obediencia a la autoridad.</a:t>
          </a:r>
          <a:endParaRPr lang="es-PE" dirty="0"/>
        </a:p>
      </dgm:t>
    </dgm:pt>
    <dgm:pt modelId="{583E70A4-5F3E-4EB9-B040-57A569306B2B}" type="parTrans" cxnId="{E64AB7BC-B7B3-4655-A79F-EA55A1DCE5C6}">
      <dgm:prSet/>
      <dgm:spPr/>
      <dgm:t>
        <a:bodyPr/>
        <a:lstStyle/>
        <a:p>
          <a:endParaRPr lang="es-PE"/>
        </a:p>
      </dgm:t>
    </dgm:pt>
    <dgm:pt modelId="{329401BC-E34B-4C0F-BCFA-08267A3BEBE3}" type="sibTrans" cxnId="{E64AB7BC-B7B3-4655-A79F-EA55A1DCE5C6}">
      <dgm:prSet/>
      <dgm:spPr/>
      <dgm:t>
        <a:bodyPr/>
        <a:lstStyle/>
        <a:p>
          <a:endParaRPr lang="es-PE"/>
        </a:p>
      </dgm:t>
    </dgm:pt>
    <dgm:pt modelId="{9639541F-46D0-4920-A273-86FCBB1FD9FA}" type="pres">
      <dgm:prSet presAssocID="{91980FF2-9C6D-4D8E-9340-5708B187F7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FA8B1647-10CD-492C-89AC-0AC201D4F0A6}" type="pres">
      <dgm:prSet presAssocID="{34DE1281-3D5A-4F52-B390-0026D4E37B99}" presName="compositeNode" presStyleCnt="0">
        <dgm:presLayoutVars>
          <dgm:bulletEnabled val="1"/>
        </dgm:presLayoutVars>
      </dgm:prSet>
      <dgm:spPr/>
    </dgm:pt>
    <dgm:pt modelId="{4E0CB577-B07D-4BA9-ABFC-57397A81B7FC}" type="pres">
      <dgm:prSet presAssocID="{34DE1281-3D5A-4F52-B390-0026D4E37B99}" presName="bgRect" presStyleLbl="node1" presStyleIdx="0" presStyleCnt="3"/>
      <dgm:spPr/>
      <dgm:t>
        <a:bodyPr/>
        <a:lstStyle/>
        <a:p>
          <a:endParaRPr lang="es-ES_tradnl"/>
        </a:p>
      </dgm:t>
    </dgm:pt>
    <dgm:pt modelId="{162B1F79-4C14-4AE0-8186-6F7B77A6205D}" type="pres">
      <dgm:prSet presAssocID="{34DE1281-3D5A-4F52-B390-0026D4E37B99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317BBC1-E51E-4DF5-8531-3972F4F5A29B}" type="pres">
      <dgm:prSet presAssocID="{34DE1281-3D5A-4F52-B390-0026D4E37B99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BF3602A-CC5A-4151-A654-711797F4D707}" type="pres">
      <dgm:prSet presAssocID="{49037248-BF7E-49C4-9DE3-95AEAB9BA8B8}" presName="hSp" presStyleCnt="0"/>
      <dgm:spPr/>
    </dgm:pt>
    <dgm:pt modelId="{80E4E4FE-827E-4636-8565-918AAF7B63E7}" type="pres">
      <dgm:prSet presAssocID="{49037248-BF7E-49C4-9DE3-95AEAB9BA8B8}" presName="vProcSp" presStyleCnt="0"/>
      <dgm:spPr/>
    </dgm:pt>
    <dgm:pt modelId="{C2F4DCD4-16C1-4D9C-A95D-00651494C5B0}" type="pres">
      <dgm:prSet presAssocID="{49037248-BF7E-49C4-9DE3-95AEAB9BA8B8}" presName="vSp1" presStyleCnt="0"/>
      <dgm:spPr/>
    </dgm:pt>
    <dgm:pt modelId="{E518C80A-BCA6-45A1-B3B3-7219F1B7843E}" type="pres">
      <dgm:prSet presAssocID="{49037248-BF7E-49C4-9DE3-95AEAB9BA8B8}" presName="simulatedConn" presStyleLbl="solidFgAcc1" presStyleIdx="0" presStyleCnt="2"/>
      <dgm:spPr>
        <a:ln>
          <a:noFill/>
        </a:ln>
      </dgm:spPr>
      <dgm:t>
        <a:bodyPr/>
        <a:lstStyle/>
        <a:p>
          <a:endParaRPr lang="es-ES_tradnl"/>
        </a:p>
      </dgm:t>
    </dgm:pt>
    <dgm:pt modelId="{87752B8C-A0A9-463E-9FB6-0D9751E77C37}" type="pres">
      <dgm:prSet presAssocID="{49037248-BF7E-49C4-9DE3-95AEAB9BA8B8}" presName="vSp2" presStyleCnt="0"/>
      <dgm:spPr/>
    </dgm:pt>
    <dgm:pt modelId="{725C52E8-EDD8-4B6B-9025-15BF53993C8C}" type="pres">
      <dgm:prSet presAssocID="{49037248-BF7E-49C4-9DE3-95AEAB9BA8B8}" presName="sibTrans" presStyleCnt="0"/>
      <dgm:spPr/>
    </dgm:pt>
    <dgm:pt modelId="{B2A7ECC6-9193-443D-85FB-B6DE3A40485F}" type="pres">
      <dgm:prSet presAssocID="{9FA2D894-79CC-4A23-A298-2C52416A0FA3}" presName="compositeNode" presStyleCnt="0">
        <dgm:presLayoutVars>
          <dgm:bulletEnabled val="1"/>
        </dgm:presLayoutVars>
      </dgm:prSet>
      <dgm:spPr/>
    </dgm:pt>
    <dgm:pt modelId="{89FBB49E-E31B-46F3-9017-34B28833D191}" type="pres">
      <dgm:prSet presAssocID="{9FA2D894-79CC-4A23-A298-2C52416A0FA3}" presName="bgRect" presStyleLbl="node1" presStyleIdx="1" presStyleCnt="3"/>
      <dgm:spPr/>
      <dgm:t>
        <a:bodyPr/>
        <a:lstStyle/>
        <a:p>
          <a:endParaRPr lang="es-ES_tradnl"/>
        </a:p>
      </dgm:t>
    </dgm:pt>
    <dgm:pt modelId="{F31C6982-E50A-4593-B094-0162AF8207BD}" type="pres">
      <dgm:prSet presAssocID="{9FA2D894-79CC-4A23-A298-2C52416A0FA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359DB45-4740-41DC-BE4A-A23EDFB515FA}" type="pres">
      <dgm:prSet presAssocID="{9FA2D894-79CC-4A23-A298-2C52416A0FA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0BA697F-F385-461B-9493-EB1D9833DD80}" type="pres">
      <dgm:prSet presAssocID="{AD55DAF4-5AAC-4327-ADBF-81F1F055BC59}" presName="hSp" presStyleCnt="0"/>
      <dgm:spPr/>
    </dgm:pt>
    <dgm:pt modelId="{32DDD4D8-546F-4EDC-B254-6B9A879A594A}" type="pres">
      <dgm:prSet presAssocID="{AD55DAF4-5AAC-4327-ADBF-81F1F055BC59}" presName="vProcSp" presStyleCnt="0"/>
      <dgm:spPr/>
    </dgm:pt>
    <dgm:pt modelId="{383E2A7A-475E-4149-B68D-2ED0922C0BDF}" type="pres">
      <dgm:prSet presAssocID="{AD55DAF4-5AAC-4327-ADBF-81F1F055BC59}" presName="vSp1" presStyleCnt="0"/>
      <dgm:spPr/>
    </dgm:pt>
    <dgm:pt modelId="{88C092A0-9E7A-4AE1-BDBE-C36884646A48}" type="pres">
      <dgm:prSet presAssocID="{AD55DAF4-5AAC-4327-ADBF-81F1F055BC59}" presName="simulatedConn" presStyleLbl="solidFgAcc1" presStyleIdx="1" presStyleCnt="2"/>
      <dgm:spPr>
        <a:ln>
          <a:noFill/>
        </a:ln>
      </dgm:spPr>
      <dgm:t>
        <a:bodyPr/>
        <a:lstStyle/>
        <a:p>
          <a:endParaRPr lang="es-ES_tradnl"/>
        </a:p>
      </dgm:t>
    </dgm:pt>
    <dgm:pt modelId="{09ED02C1-271D-429A-B95B-747A9F92B33E}" type="pres">
      <dgm:prSet presAssocID="{AD55DAF4-5AAC-4327-ADBF-81F1F055BC59}" presName="vSp2" presStyleCnt="0"/>
      <dgm:spPr/>
    </dgm:pt>
    <dgm:pt modelId="{4E0DD375-1111-4FC4-9587-62B7F34CD41D}" type="pres">
      <dgm:prSet presAssocID="{AD55DAF4-5AAC-4327-ADBF-81F1F055BC59}" presName="sibTrans" presStyleCnt="0"/>
      <dgm:spPr/>
    </dgm:pt>
    <dgm:pt modelId="{D72342F8-1007-4412-88C6-5A3F33CF6E50}" type="pres">
      <dgm:prSet presAssocID="{8DB110ED-EB01-4219-8CD3-4F39B0681C6D}" presName="compositeNode" presStyleCnt="0">
        <dgm:presLayoutVars>
          <dgm:bulletEnabled val="1"/>
        </dgm:presLayoutVars>
      </dgm:prSet>
      <dgm:spPr/>
    </dgm:pt>
    <dgm:pt modelId="{1E151824-85FA-4F48-880D-D24FB745BC72}" type="pres">
      <dgm:prSet presAssocID="{8DB110ED-EB01-4219-8CD3-4F39B0681C6D}" presName="bgRect" presStyleLbl="node1" presStyleIdx="2" presStyleCnt="3" custLinFactNeighborX="2866"/>
      <dgm:spPr/>
      <dgm:t>
        <a:bodyPr/>
        <a:lstStyle/>
        <a:p>
          <a:endParaRPr lang="es-ES_tradnl"/>
        </a:p>
      </dgm:t>
    </dgm:pt>
    <dgm:pt modelId="{DDD7285F-C731-4262-83CA-2ED831449E3B}" type="pres">
      <dgm:prSet presAssocID="{8DB110ED-EB01-4219-8CD3-4F39B0681C6D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233F3B0-3047-4700-8320-45573ED21248}" type="pres">
      <dgm:prSet presAssocID="{8DB110ED-EB01-4219-8CD3-4F39B0681C6D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EC40541-74D0-4608-B7EC-80452EBD9DFD}" type="presOf" srcId="{8DB110ED-EB01-4219-8CD3-4F39B0681C6D}" destId="{1E151824-85FA-4F48-880D-D24FB745BC72}" srcOrd="0" destOrd="0" presId="urn:microsoft.com/office/officeart/2005/8/layout/hProcess7"/>
    <dgm:cxn modelId="{4D708A06-48F2-4C9E-AD14-AC8DD5389001}" srcId="{34DE1281-3D5A-4F52-B390-0026D4E37B99}" destId="{1FB45F20-C44A-421B-87EF-A9C4636588ED}" srcOrd="0" destOrd="0" parTransId="{4D975951-BB7D-42F6-9F8D-E2D443DBEC3D}" sibTransId="{F7C4B611-C587-45DE-927E-5F0F1529B369}"/>
    <dgm:cxn modelId="{C3405224-A662-49EB-918F-D1D27689C5BA}" type="presOf" srcId="{34DE1281-3D5A-4F52-B390-0026D4E37B99}" destId="{162B1F79-4C14-4AE0-8186-6F7B77A6205D}" srcOrd="1" destOrd="0" presId="urn:microsoft.com/office/officeart/2005/8/layout/hProcess7"/>
    <dgm:cxn modelId="{AE1EAF0D-2845-42E2-A120-9D0CC6061E37}" type="presOf" srcId="{9FA2D894-79CC-4A23-A298-2C52416A0FA3}" destId="{F31C6982-E50A-4593-B094-0162AF8207BD}" srcOrd="1" destOrd="0" presId="urn:microsoft.com/office/officeart/2005/8/layout/hProcess7"/>
    <dgm:cxn modelId="{A67101B9-E6A8-46E0-8AE4-AC52BE89C648}" type="presOf" srcId="{8DB110ED-EB01-4219-8CD3-4F39B0681C6D}" destId="{DDD7285F-C731-4262-83CA-2ED831449E3B}" srcOrd="1" destOrd="0" presId="urn:microsoft.com/office/officeart/2005/8/layout/hProcess7"/>
    <dgm:cxn modelId="{502AE68E-E845-4109-9532-AE4004B2AB6D}" srcId="{91980FF2-9C6D-4D8E-9340-5708B187F711}" destId="{34DE1281-3D5A-4F52-B390-0026D4E37B99}" srcOrd="0" destOrd="0" parTransId="{6004F6B7-CB82-4654-8AEA-74A882B93423}" sibTransId="{49037248-BF7E-49C4-9DE3-95AEAB9BA8B8}"/>
    <dgm:cxn modelId="{907A6976-592A-42E4-8B04-079E228C8B24}" type="presOf" srcId="{5B31BA65-0C28-4F9D-A7D9-F9D3F7A32A4C}" destId="{5233F3B0-3047-4700-8320-45573ED21248}" srcOrd="0" destOrd="0" presId="urn:microsoft.com/office/officeart/2005/8/layout/hProcess7"/>
    <dgm:cxn modelId="{47E47BE5-07D9-4F7F-9CDC-D5B489300E4F}" type="presOf" srcId="{29C1895A-F73D-4496-B749-42C45662131A}" destId="{A359DB45-4740-41DC-BE4A-A23EDFB515FA}" srcOrd="0" destOrd="0" presId="urn:microsoft.com/office/officeart/2005/8/layout/hProcess7"/>
    <dgm:cxn modelId="{E64AB7BC-B7B3-4655-A79F-EA55A1DCE5C6}" srcId="{8DB110ED-EB01-4219-8CD3-4F39B0681C6D}" destId="{5B31BA65-0C28-4F9D-A7D9-F9D3F7A32A4C}" srcOrd="0" destOrd="0" parTransId="{583E70A4-5F3E-4EB9-B040-57A569306B2B}" sibTransId="{329401BC-E34B-4C0F-BCFA-08267A3BEBE3}"/>
    <dgm:cxn modelId="{E0F16CF4-1FB8-427B-B2B6-73C10F050C92}" srcId="{91980FF2-9C6D-4D8E-9340-5708B187F711}" destId="{8DB110ED-EB01-4219-8CD3-4F39B0681C6D}" srcOrd="2" destOrd="0" parTransId="{F5105B70-7E49-488F-AAE0-5571CA3FC51B}" sibTransId="{98AA7DD1-0199-4D94-B204-87F733115B7C}"/>
    <dgm:cxn modelId="{86C430E4-ED0B-4D7B-9F15-E3FF9C22EB36}" srcId="{9FA2D894-79CC-4A23-A298-2C52416A0FA3}" destId="{29C1895A-F73D-4496-B749-42C45662131A}" srcOrd="0" destOrd="0" parTransId="{B19C6577-8C62-458F-897F-DB1333C4C895}" sibTransId="{72531173-89CC-443D-9BF1-60214480FA39}"/>
    <dgm:cxn modelId="{76D94E86-8AD6-4B88-920A-B83DBC0D0AAE}" srcId="{91980FF2-9C6D-4D8E-9340-5708B187F711}" destId="{9FA2D894-79CC-4A23-A298-2C52416A0FA3}" srcOrd="1" destOrd="0" parTransId="{40F079D1-6906-4F07-B861-5DD885BB2CEB}" sibTransId="{AD55DAF4-5AAC-4327-ADBF-81F1F055BC59}"/>
    <dgm:cxn modelId="{6EF61CCC-E512-42D1-9906-AE455DDD07B5}" type="presOf" srcId="{34DE1281-3D5A-4F52-B390-0026D4E37B99}" destId="{4E0CB577-B07D-4BA9-ABFC-57397A81B7FC}" srcOrd="0" destOrd="0" presId="urn:microsoft.com/office/officeart/2005/8/layout/hProcess7"/>
    <dgm:cxn modelId="{B538EC2A-68DE-420F-91E8-C1E4A14335A5}" type="presOf" srcId="{1FB45F20-C44A-421B-87EF-A9C4636588ED}" destId="{5317BBC1-E51E-4DF5-8531-3972F4F5A29B}" srcOrd="0" destOrd="0" presId="urn:microsoft.com/office/officeart/2005/8/layout/hProcess7"/>
    <dgm:cxn modelId="{951B0BD2-65BB-4EEF-AFF8-1D286DD34990}" type="presOf" srcId="{91980FF2-9C6D-4D8E-9340-5708B187F711}" destId="{9639541F-46D0-4920-A273-86FCBB1FD9FA}" srcOrd="0" destOrd="0" presId="urn:microsoft.com/office/officeart/2005/8/layout/hProcess7"/>
    <dgm:cxn modelId="{0392E523-80D1-46B3-A894-F2B98729339D}" type="presOf" srcId="{9FA2D894-79CC-4A23-A298-2C52416A0FA3}" destId="{89FBB49E-E31B-46F3-9017-34B28833D191}" srcOrd="0" destOrd="0" presId="urn:microsoft.com/office/officeart/2005/8/layout/hProcess7"/>
    <dgm:cxn modelId="{EC2A289E-886A-4EA8-8731-9A57AF53A168}" type="presParOf" srcId="{9639541F-46D0-4920-A273-86FCBB1FD9FA}" destId="{FA8B1647-10CD-492C-89AC-0AC201D4F0A6}" srcOrd="0" destOrd="0" presId="urn:microsoft.com/office/officeart/2005/8/layout/hProcess7"/>
    <dgm:cxn modelId="{D32BFA9B-5B53-4055-88EA-50E7ABFE9BB7}" type="presParOf" srcId="{FA8B1647-10CD-492C-89AC-0AC201D4F0A6}" destId="{4E0CB577-B07D-4BA9-ABFC-57397A81B7FC}" srcOrd="0" destOrd="0" presId="urn:microsoft.com/office/officeart/2005/8/layout/hProcess7"/>
    <dgm:cxn modelId="{7FA916FE-2F90-44B1-8C1B-BD12F261CE41}" type="presParOf" srcId="{FA8B1647-10CD-492C-89AC-0AC201D4F0A6}" destId="{162B1F79-4C14-4AE0-8186-6F7B77A6205D}" srcOrd="1" destOrd="0" presId="urn:microsoft.com/office/officeart/2005/8/layout/hProcess7"/>
    <dgm:cxn modelId="{4267FC65-0AF2-4C23-B5A9-E3F6BFCE462D}" type="presParOf" srcId="{FA8B1647-10CD-492C-89AC-0AC201D4F0A6}" destId="{5317BBC1-E51E-4DF5-8531-3972F4F5A29B}" srcOrd="2" destOrd="0" presId="urn:microsoft.com/office/officeart/2005/8/layout/hProcess7"/>
    <dgm:cxn modelId="{CEC72E0C-B876-401F-8875-842DCF19419D}" type="presParOf" srcId="{9639541F-46D0-4920-A273-86FCBB1FD9FA}" destId="{0BF3602A-CC5A-4151-A654-711797F4D707}" srcOrd="1" destOrd="0" presId="urn:microsoft.com/office/officeart/2005/8/layout/hProcess7"/>
    <dgm:cxn modelId="{20CB477B-5A51-48B9-B70F-611F796F8C54}" type="presParOf" srcId="{9639541F-46D0-4920-A273-86FCBB1FD9FA}" destId="{80E4E4FE-827E-4636-8565-918AAF7B63E7}" srcOrd="2" destOrd="0" presId="urn:microsoft.com/office/officeart/2005/8/layout/hProcess7"/>
    <dgm:cxn modelId="{55EF8946-A53C-4AEB-A01E-2EBE1106F854}" type="presParOf" srcId="{80E4E4FE-827E-4636-8565-918AAF7B63E7}" destId="{C2F4DCD4-16C1-4D9C-A95D-00651494C5B0}" srcOrd="0" destOrd="0" presId="urn:microsoft.com/office/officeart/2005/8/layout/hProcess7"/>
    <dgm:cxn modelId="{DBDFA01A-83EF-4ACD-A0A9-B4F6BA9138B9}" type="presParOf" srcId="{80E4E4FE-827E-4636-8565-918AAF7B63E7}" destId="{E518C80A-BCA6-45A1-B3B3-7219F1B7843E}" srcOrd="1" destOrd="0" presId="urn:microsoft.com/office/officeart/2005/8/layout/hProcess7"/>
    <dgm:cxn modelId="{8DBBD5D2-28B5-47DA-A561-92F7D2B4FFF9}" type="presParOf" srcId="{80E4E4FE-827E-4636-8565-918AAF7B63E7}" destId="{87752B8C-A0A9-463E-9FB6-0D9751E77C37}" srcOrd="2" destOrd="0" presId="urn:microsoft.com/office/officeart/2005/8/layout/hProcess7"/>
    <dgm:cxn modelId="{5F8261CB-9344-4BC6-839D-9378A8A7B2DA}" type="presParOf" srcId="{9639541F-46D0-4920-A273-86FCBB1FD9FA}" destId="{725C52E8-EDD8-4B6B-9025-15BF53993C8C}" srcOrd="3" destOrd="0" presId="urn:microsoft.com/office/officeart/2005/8/layout/hProcess7"/>
    <dgm:cxn modelId="{76D1BD57-E69B-4C34-A5E9-27818BBF9A32}" type="presParOf" srcId="{9639541F-46D0-4920-A273-86FCBB1FD9FA}" destId="{B2A7ECC6-9193-443D-85FB-B6DE3A40485F}" srcOrd="4" destOrd="0" presId="urn:microsoft.com/office/officeart/2005/8/layout/hProcess7"/>
    <dgm:cxn modelId="{D210FC46-71FE-41EC-A09B-A58E4D87A7BD}" type="presParOf" srcId="{B2A7ECC6-9193-443D-85FB-B6DE3A40485F}" destId="{89FBB49E-E31B-46F3-9017-34B28833D191}" srcOrd="0" destOrd="0" presId="urn:microsoft.com/office/officeart/2005/8/layout/hProcess7"/>
    <dgm:cxn modelId="{188191BF-F0FF-462E-AE56-190F7397514B}" type="presParOf" srcId="{B2A7ECC6-9193-443D-85FB-B6DE3A40485F}" destId="{F31C6982-E50A-4593-B094-0162AF8207BD}" srcOrd="1" destOrd="0" presId="urn:microsoft.com/office/officeart/2005/8/layout/hProcess7"/>
    <dgm:cxn modelId="{6064D2FA-8520-48D0-980C-79CE56B2B148}" type="presParOf" srcId="{B2A7ECC6-9193-443D-85FB-B6DE3A40485F}" destId="{A359DB45-4740-41DC-BE4A-A23EDFB515FA}" srcOrd="2" destOrd="0" presId="urn:microsoft.com/office/officeart/2005/8/layout/hProcess7"/>
    <dgm:cxn modelId="{1E706703-BF2B-4E37-85EB-E18086FE566A}" type="presParOf" srcId="{9639541F-46D0-4920-A273-86FCBB1FD9FA}" destId="{50BA697F-F385-461B-9493-EB1D9833DD80}" srcOrd="5" destOrd="0" presId="urn:microsoft.com/office/officeart/2005/8/layout/hProcess7"/>
    <dgm:cxn modelId="{D067ADFA-36B2-4A38-9031-080869908AA7}" type="presParOf" srcId="{9639541F-46D0-4920-A273-86FCBB1FD9FA}" destId="{32DDD4D8-546F-4EDC-B254-6B9A879A594A}" srcOrd="6" destOrd="0" presId="urn:microsoft.com/office/officeart/2005/8/layout/hProcess7"/>
    <dgm:cxn modelId="{851DA1F8-C704-4116-83D0-57D1E9D7FB33}" type="presParOf" srcId="{32DDD4D8-546F-4EDC-B254-6B9A879A594A}" destId="{383E2A7A-475E-4149-B68D-2ED0922C0BDF}" srcOrd="0" destOrd="0" presId="urn:microsoft.com/office/officeart/2005/8/layout/hProcess7"/>
    <dgm:cxn modelId="{3A92DD15-7FEB-46DC-997F-4001399D0602}" type="presParOf" srcId="{32DDD4D8-546F-4EDC-B254-6B9A879A594A}" destId="{88C092A0-9E7A-4AE1-BDBE-C36884646A48}" srcOrd="1" destOrd="0" presId="urn:microsoft.com/office/officeart/2005/8/layout/hProcess7"/>
    <dgm:cxn modelId="{96AC3ACE-8D55-4810-A8A9-22706A5EC7E8}" type="presParOf" srcId="{32DDD4D8-546F-4EDC-B254-6B9A879A594A}" destId="{09ED02C1-271D-429A-B95B-747A9F92B33E}" srcOrd="2" destOrd="0" presId="urn:microsoft.com/office/officeart/2005/8/layout/hProcess7"/>
    <dgm:cxn modelId="{3721937E-B5FE-44CA-BB93-315B5F1C63C5}" type="presParOf" srcId="{9639541F-46D0-4920-A273-86FCBB1FD9FA}" destId="{4E0DD375-1111-4FC4-9587-62B7F34CD41D}" srcOrd="7" destOrd="0" presId="urn:microsoft.com/office/officeart/2005/8/layout/hProcess7"/>
    <dgm:cxn modelId="{228E9E14-0D09-426E-8D9B-C93E9987F9F9}" type="presParOf" srcId="{9639541F-46D0-4920-A273-86FCBB1FD9FA}" destId="{D72342F8-1007-4412-88C6-5A3F33CF6E50}" srcOrd="8" destOrd="0" presId="urn:microsoft.com/office/officeart/2005/8/layout/hProcess7"/>
    <dgm:cxn modelId="{7D9D7AB4-9AAE-493C-B9E7-653EAA3F65D8}" type="presParOf" srcId="{D72342F8-1007-4412-88C6-5A3F33CF6E50}" destId="{1E151824-85FA-4F48-880D-D24FB745BC72}" srcOrd="0" destOrd="0" presId="urn:microsoft.com/office/officeart/2005/8/layout/hProcess7"/>
    <dgm:cxn modelId="{B4CE1958-C740-4079-9E50-BF34E9077CE7}" type="presParOf" srcId="{D72342F8-1007-4412-88C6-5A3F33CF6E50}" destId="{DDD7285F-C731-4262-83CA-2ED831449E3B}" srcOrd="1" destOrd="0" presId="urn:microsoft.com/office/officeart/2005/8/layout/hProcess7"/>
    <dgm:cxn modelId="{4BE8AAC3-57AC-446E-94B7-EDBADBEE8A68}" type="presParOf" srcId="{D72342F8-1007-4412-88C6-5A3F33CF6E50}" destId="{5233F3B0-3047-4700-8320-45573ED21248}" srcOrd="2" destOrd="0" presId="urn:microsoft.com/office/officeart/2005/8/layout/hProcess7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5E3B2E-B2C6-42EE-83A2-FB676BA692AF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PE"/>
        </a:p>
      </dgm:t>
    </dgm:pt>
    <dgm:pt modelId="{AAF12AE1-2AAC-4088-9706-5692CB3FD001}">
      <dgm:prSet phldrT="[Texto]"/>
      <dgm:spPr>
        <a:solidFill>
          <a:srgbClr val="8D76C5"/>
        </a:solidFill>
        <a:ln>
          <a:noFill/>
        </a:ln>
      </dgm:spPr>
      <dgm:t>
        <a:bodyPr/>
        <a:lstStyle/>
        <a:p>
          <a:r>
            <a:rPr lang="es-PE" dirty="0" smtClean="0"/>
            <a:t>A</a:t>
          </a:r>
          <a:endParaRPr lang="es-PE" dirty="0"/>
        </a:p>
      </dgm:t>
    </dgm:pt>
    <dgm:pt modelId="{821E48D8-EB5B-451A-9BAD-55E7A192B7AD}" type="parTrans" cxnId="{A8158230-70B8-4500-BC11-7C765A80FAFD}">
      <dgm:prSet/>
      <dgm:spPr/>
      <dgm:t>
        <a:bodyPr/>
        <a:lstStyle/>
        <a:p>
          <a:endParaRPr lang="es-PE"/>
        </a:p>
      </dgm:t>
    </dgm:pt>
    <dgm:pt modelId="{9435E403-2306-426A-AF3F-1DC5D24C5C15}" type="sibTrans" cxnId="{A8158230-70B8-4500-BC11-7C765A80FAFD}">
      <dgm:prSet/>
      <dgm:spPr/>
      <dgm:t>
        <a:bodyPr/>
        <a:lstStyle/>
        <a:p>
          <a:endParaRPr lang="es-PE"/>
        </a:p>
      </dgm:t>
    </dgm:pt>
    <dgm:pt modelId="{A198AD5A-CC19-422B-8FCC-A20891B20AD6}">
      <dgm:prSet phldrT="[Texto]"/>
      <dgm:spPr>
        <a:ln>
          <a:solidFill>
            <a:srgbClr val="8D76C5"/>
          </a:solidFill>
        </a:ln>
      </dgm:spPr>
      <dgm:t>
        <a:bodyPr/>
        <a:lstStyle/>
        <a:p>
          <a:r>
            <a:rPr lang="es-PE" dirty="0" smtClean="0"/>
            <a:t>Piensa primero en sí mismo.</a:t>
          </a:r>
          <a:endParaRPr lang="es-PE" dirty="0"/>
        </a:p>
      </dgm:t>
    </dgm:pt>
    <dgm:pt modelId="{132D341F-7FDA-46C7-9F46-0C28BC4CBF3D}" type="parTrans" cxnId="{5EBFF138-46D0-4AA6-B05E-AC731E398538}">
      <dgm:prSet/>
      <dgm:spPr/>
      <dgm:t>
        <a:bodyPr/>
        <a:lstStyle/>
        <a:p>
          <a:endParaRPr lang="es-PE"/>
        </a:p>
      </dgm:t>
    </dgm:pt>
    <dgm:pt modelId="{C3B831FD-28DF-4691-A726-E14FD1BC3EB7}" type="sibTrans" cxnId="{5EBFF138-46D0-4AA6-B05E-AC731E398538}">
      <dgm:prSet/>
      <dgm:spPr/>
      <dgm:t>
        <a:bodyPr/>
        <a:lstStyle/>
        <a:p>
          <a:endParaRPr lang="es-PE"/>
        </a:p>
      </dgm:t>
    </dgm:pt>
    <dgm:pt modelId="{BA1BBC3F-8187-4CEC-BA8C-A3A761FBEBB9}">
      <dgm:prSet phldrT="[Texto]"/>
      <dgm:spPr>
        <a:ln>
          <a:solidFill>
            <a:srgbClr val="8D76C5"/>
          </a:solidFill>
        </a:ln>
      </dgm:spPr>
      <dgm:t>
        <a:bodyPr/>
        <a:lstStyle/>
        <a:p>
          <a:r>
            <a:rPr lang="es-PE" dirty="0" smtClean="0"/>
            <a:t>No le interesa el bien común.</a:t>
          </a:r>
          <a:endParaRPr lang="es-PE" dirty="0"/>
        </a:p>
      </dgm:t>
    </dgm:pt>
    <dgm:pt modelId="{6B6F812D-B21C-4340-B6B2-0A71363D1D8B}" type="parTrans" cxnId="{C2288D7D-2285-4283-B811-BBD50868E78E}">
      <dgm:prSet/>
      <dgm:spPr/>
      <dgm:t>
        <a:bodyPr/>
        <a:lstStyle/>
        <a:p>
          <a:endParaRPr lang="es-PE"/>
        </a:p>
      </dgm:t>
    </dgm:pt>
    <dgm:pt modelId="{CAF85FAF-134F-438E-9559-396BFD7F552B}" type="sibTrans" cxnId="{C2288D7D-2285-4283-B811-BBD50868E78E}">
      <dgm:prSet/>
      <dgm:spPr/>
      <dgm:t>
        <a:bodyPr/>
        <a:lstStyle/>
        <a:p>
          <a:endParaRPr lang="es-PE"/>
        </a:p>
      </dgm:t>
    </dgm:pt>
    <dgm:pt modelId="{CD1C0F88-629D-4EEB-A9B1-D8A5B31164BF}">
      <dgm:prSet phldrT="[Texto]"/>
      <dgm:spPr>
        <a:solidFill>
          <a:srgbClr val="F8A65F"/>
        </a:solidFill>
        <a:ln>
          <a:noFill/>
        </a:ln>
      </dgm:spPr>
      <dgm:t>
        <a:bodyPr/>
        <a:lstStyle/>
        <a:p>
          <a:r>
            <a:rPr lang="es-PE" dirty="0" smtClean="0"/>
            <a:t>B</a:t>
          </a:r>
          <a:endParaRPr lang="es-PE" dirty="0"/>
        </a:p>
      </dgm:t>
    </dgm:pt>
    <dgm:pt modelId="{2BF91786-DCD5-4046-BFA3-3E01F3C841B4}" type="parTrans" cxnId="{1EB65B23-4176-4628-8877-CFEBF58F6CAF}">
      <dgm:prSet/>
      <dgm:spPr/>
      <dgm:t>
        <a:bodyPr/>
        <a:lstStyle/>
        <a:p>
          <a:endParaRPr lang="es-PE"/>
        </a:p>
      </dgm:t>
    </dgm:pt>
    <dgm:pt modelId="{7ABCB1D9-CC90-47E0-AF74-BB436A575774}" type="sibTrans" cxnId="{1EB65B23-4176-4628-8877-CFEBF58F6CAF}">
      <dgm:prSet/>
      <dgm:spPr/>
      <dgm:t>
        <a:bodyPr/>
        <a:lstStyle/>
        <a:p>
          <a:endParaRPr lang="es-PE"/>
        </a:p>
      </dgm:t>
    </dgm:pt>
    <dgm:pt modelId="{BBF39F0D-A3CB-45AA-8385-5BC89B4036F5}">
      <dgm:prSet phldrT="[Texto]"/>
      <dgm:spPr>
        <a:ln>
          <a:solidFill>
            <a:srgbClr val="F8A65F"/>
          </a:solidFill>
        </a:ln>
      </dgm:spPr>
      <dgm:t>
        <a:bodyPr/>
        <a:lstStyle/>
        <a:p>
          <a:r>
            <a:rPr lang="es-PE" dirty="0" smtClean="0"/>
            <a:t>No siente mucho amor por los demás.</a:t>
          </a:r>
          <a:endParaRPr lang="es-PE" dirty="0"/>
        </a:p>
      </dgm:t>
    </dgm:pt>
    <dgm:pt modelId="{DDB9D22D-59E1-430D-9F2A-466161EC1BCE}" type="parTrans" cxnId="{5FF7C56C-7B69-45AA-963E-BA29557EA5F8}">
      <dgm:prSet/>
      <dgm:spPr/>
      <dgm:t>
        <a:bodyPr/>
        <a:lstStyle/>
        <a:p>
          <a:endParaRPr lang="es-PE"/>
        </a:p>
      </dgm:t>
    </dgm:pt>
    <dgm:pt modelId="{87AA4264-5487-49A4-AE7B-84A7600A2E03}" type="sibTrans" cxnId="{5FF7C56C-7B69-45AA-963E-BA29557EA5F8}">
      <dgm:prSet/>
      <dgm:spPr/>
      <dgm:t>
        <a:bodyPr/>
        <a:lstStyle/>
        <a:p>
          <a:endParaRPr lang="es-PE"/>
        </a:p>
      </dgm:t>
    </dgm:pt>
    <dgm:pt modelId="{40D80283-278F-404F-87ED-E2850CEACBE9}">
      <dgm:prSet phldrT="[Texto]"/>
      <dgm:spPr>
        <a:ln>
          <a:solidFill>
            <a:srgbClr val="F8A65F"/>
          </a:solidFill>
        </a:ln>
      </dgm:spPr>
      <dgm:t>
        <a:bodyPr/>
        <a:lstStyle/>
        <a:p>
          <a:r>
            <a:rPr lang="es-PE" dirty="0" smtClean="0"/>
            <a:t>No conoce sus límites.</a:t>
          </a:r>
          <a:endParaRPr lang="es-PE" dirty="0"/>
        </a:p>
      </dgm:t>
    </dgm:pt>
    <dgm:pt modelId="{CCA64FAA-640B-4E71-B00C-E20F4E061C83}" type="parTrans" cxnId="{58C5C72B-9313-4BBA-88E2-5FC7C2144D40}">
      <dgm:prSet/>
      <dgm:spPr/>
      <dgm:t>
        <a:bodyPr/>
        <a:lstStyle/>
        <a:p>
          <a:endParaRPr lang="es-PE"/>
        </a:p>
      </dgm:t>
    </dgm:pt>
    <dgm:pt modelId="{E291A707-5E48-4D8F-B49F-4C1765DCCEAA}" type="sibTrans" cxnId="{58C5C72B-9313-4BBA-88E2-5FC7C2144D40}">
      <dgm:prSet/>
      <dgm:spPr/>
      <dgm:t>
        <a:bodyPr/>
        <a:lstStyle/>
        <a:p>
          <a:endParaRPr lang="es-PE"/>
        </a:p>
      </dgm:t>
    </dgm:pt>
    <dgm:pt modelId="{3B4BFA18-FB9D-4552-96EE-FFECF451D113}">
      <dgm:prSet phldrT="[Texto]"/>
      <dgm:spPr>
        <a:solidFill>
          <a:srgbClr val="CBE725"/>
        </a:solidFill>
        <a:ln>
          <a:noFill/>
        </a:ln>
      </dgm:spPr>
      <dgm:t>
        <a:bodyPr/>
        <a:lstStyle/>
        <a:p>
          <a:r>
            <a:rPr lang="es-PE" dirty="0" smtClean="0"/>
            <a:t>C</a:t>
          </a:r>
          <a:endParaRPr lang="es-PE" dirty="0"/>
        </a:p>
      </dgm:t>
    </dgm:pt>
    <dgm:pt modelId="{E8770804-FD40-4A7C-A6BE-01D106BDDE38}" type="parTrans" cxnId="{617022E3-3A10-42E7-B477-F52BC76D9385}">
      <dgm:prSet/>
      <dgm:spPr/>
      <dgm:t>
        <a:bodyPr/>
        <a:lstStyle/>
        <a:p>
          <a:endParaRPr lang="es-PE"/>
        </a:p>
      </dgm:t>
    </dgm:pt>
    <dgm:pt modelId="{EF507DC4-4DE5-4FAF-A591-1D38A55D933D}" type="sibTrans" cxnId="{617022E3-3A10-42E7-B477-F52BC76D9385}">
      <dgm:prSet/>
      <dgm:spPr/>
      <dgm:t>
        <a:bodyPr/>
        <a:lstStyle/>
        <a:p>
          <a:endParaRPr lang="es-PE"/>
        </a:p>
      </dgm:t>
    </dgm:pt>
    <dgm:pt modelId="{0627E570-674F-4C3F-875D-8DB663495CCE}">
      <dgm:prSet phldrT="[Texto]"/>
      <dgm:spPr>
        <a:ln>
          <a:solidFill>
            <a:srgbClr val="CBE725"/>
          </a:solidFill>
        </a:ln>
      </dgm:spPr>
      <dgm:t>
        <a:bodyPr/>
        <a:lstStyle/>
        <a:p>
          <a:r>
            <a:rPr lang="es-PE" dirty="0" smtClean="0"/>
            <a:t>Le gusta rebelarse por gusto.</a:t>
          </a:r>
          <a:endParaRPr lang="es-PE" dirty="0"/>
        </a:p>
      </dgm:t>
    </dgm:pt>
    <dgm:pt modelId="{615EBEB3-335B-41FD-84C6-4A2603516918}" type="parTrans" cxnId="{9CA1A10E-9EAE-425D-96B7-B90671267A22}">
      <dgm:prSet/>
      <dgm:spPr/>
      <dgm:t>
        <a:bodyPr/>
        <a:lstStyle/>
        <a:p>
          <a:endParaRPr lang="es-PE"/>
        </a:p>
      </dgm:t>
    </dgm:pt>
    <dgm:pt modelId="{9D20F935-3ABD-4732-9FC1-3548823039E3}" type="sibTrans" cxnId="{9CA1A10E-9EAE-425D-96B7-B90671267A22}">
      <dgm:prSet/>
      <dgm:spPr/>
      <dgm:t>
        <a:bodyPr/>
        <a:lstStyle/>
        <a:p>
          <a:endParaRPr lang="es-PE"/>
        </a:p>
      </dgm:t>
    </dgm:pt>
    <dgm:pt modelId="{9DB62ED9-51DA-4AE6-8F08-42BF4B6E5A9F}">
      <dgm:prSet phldrT="[Texto]"/>
      <dgm:spPr>
        <a:ln>
          <a:solidFill>
            <a:srgbClr val="CBE725"/>
          </a:solidFill>
        </a:ln>
      </dgm:spPr>
      <dgm:t>
        <a:bodyPr/>
        <a:lstStyle/>
        <a:p>
          <a:r>
            <a:rPr lang="es-PE" dirty="0" smtClean="0"/>
            <a:t>No respeta a la autoridad</a:t>
          </a:r>
          <a:endParaRPr lang="es-PE" dirty="0"/>
        </a:p>
      </dgm:t>
    </dgm:pt>
    <dgm:pt modelId="{E62A3F90-C822-43D5-82B4-D254491FAB24}" type="parTrans" cxnId="{FB3A7065-09D6-4249-8C05-9F62ACF8F23A}">
      <dgm:prSet/>
      <dgm:spPr/>
      <dgm:t>
        <a:bodyPr/>
        <a:lstStyle/>
        <a:p>
          <a:endParaRPr lang="es-PE"/>
        </a:p>
      </dgm:t>
    </dgm:pt>
    <dgm:pt modelId="{D7C091BC-38C3-4DBD-B2C1-D00A21EB814C}" type="sibTrans" cxnId="{FB3A7065-09D6-4249-8C05-9F62ACF8F23A}">
      <dgm:prSet/>
      <dgm:spPr/>
      <dgm:t>
        <a:bodyPr/>
        <a:lstStyle/>
        <a:p>
          <a:endParaRPr lang="es-PE"/>
        </a:p>
      </dgm:t>
    </dgm:pt>
    <dgm:pt modelId="{9A19BB5E-C903-4720-9AD3-B34CC2926673}" type="pres">
      <dgm:prSet presAssocID="{C05E3B2E-B2C6-42EE-83A2-FB676BA692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6C4BE2F5-67DA-4619-A739-515BFC3BB1B4}" type="pres">
      <dgm:prSet presAssocID="{AAF12AE1-2AAC-4088-9706-5692CB3FD001}" presName="composite" presStyleCnt="0"/>
      <dgm:spPr/>
    </dgm:pt>
    <dgm:pt modelId="{23F36C9F-9168-4246-8FE1-E5A86CF1C0FF}" type="pres">
      <dgm:prSet presAssocID="{AAF12AE1-2AAC-4088-9706-5692CB3FD00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50DA6D0F-45F2-4D96-BB8B-1F9F66B4C5AB}" type="pres">
      <dgm:prSet presAssocID="{AAF12AE1-2AAC-4088-9706-5692CB3FD00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8FCEF5A-70C1-4644-9F2F-D499D1F39752}" type="pres">
      <dgm:prSet presAssocID="{9435E403-2306-426A-AF3F-1DC5D24C5C15}" presName="sp" presStyleCnt="0"/>
      <dgm:spPr/>
    </dgm:pt>
    <dgm:pt modelId="{6EBAB86C-415A-4D5C-9F74-51F93877E4F3}" type="pres">
      <dgm:prSet presAssocID="{CD1C0F88-629D-4EEB-A9B1-D8A5B31164BF}" presName="composite" presStyleCnt="0"/>
      <dgm:spPr/>
    </dgm:pt>
    <dgm:pt modelId="{AF5EF25A-E7E2-442A-A8CA-308B20AE1D41}" type="pres">
      <dgm:prSet presAssocID="{CD1C0F88-629D-4EEB-A9B1-D8A5B31164B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04E57FE-CB2C-451A-8E3C-FA2BCB88EC59}" type="pres">
      <dgm:prSet presAssocID="{CD1C0F88-629D-4EEB-A9B1-D8A5B31164B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CB8F5C1-6CDD-4AFF-89C5-B19ED3B65B73}" type="pres">
      <dgm:prSet presAssocID="{7ABCB1D9-CC90-47E0-AF74-BB436A575774}" presName="sp" presStyleCnt="0"/>
      <dgm:spPr/>
    </dgm:pt>
    <dgm:pt modelId="{6B64B1FD-17E9-40C7-AE32-423C3403A2E9}" type="pres">
      <dgm:prSet presAssocID="{3B4BFA18-FB9D-4552-96EE-FFECF451D113}" presName="composite" presStyleCnt="0"/>
      <dgm:spPr/>
    </dgm:pt>
    <dgm:pt modelId="{E1CD73F3-FD45-4F97-B768-135877AA551C}" type="pres">
      <dgm:prSet presAssocID="{3B4BFA18-FB9D-4552-96EE-FFECF451D1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9B2B71B4-65A3-4059-9DA4-F5DD1E1E4436}" type="pres">
      <dgm:prSet presAssocID="{3B4BFA18-FB9D-4552-96EE-FFECF451D1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0305FBB7-591D-4E6B-9FB1-3B887822C854}" type="presOf" srcId="{C05E3B2E-B2C6-42EE-83A2-FB676BA692AF}" destId="{9A19BB5E-C903-4720-9AD3-B34CC2926673}" srcOrd="0" destOrd="0" presId="urn:microsoft.com/office/officeart/2005/8/layout/chevron2"/>
    <dgm:cxn modelId="{68D618E9-DD2F-4613-9364-22D94FAF5814}" type="presOf" srcId="{BA1BBC3F-8187-4CEC-BA8C-A3A761FBEBB9}" destId="{50DA6D0F-45F2-4D96-BB8B-1F9F66B4C5AB}" srcOrd="0" destOrd="1" presId="urn:microsoft.com/office/officeart/2005/8/layout/chevron2"/>
    <dgm:cxn modelId="{12D7839B-291E-4885-B4F9-016295164C02}" type="presOf" srcId="{9DB62ED9-51DA-4AE6-8F08-42BF4B6E5A9F}" destId="{9B2B71B4-65A3-4059-9DA4-F5DD1E1E4436}" srcOrd="0" destOrd="1" presId="urn:microsoft.com/office/officeart/2005/8/layout/chevron2"/>
    <dgm:cxn modelId="{890C06CC-7D34-4E9A-9CDB-2DD88FA01809}" type="presOf" srcId="{CD1C0F88-629D-4EEB-A9B1-D8A5B31164BF}" destId="{AF5EF25A-E7E2-442A-A8CA-308B20AE1D41}" srcOrd="0" destOrd="0" presId="urn:microsoft.com/office/officeart/2005/8/layout/chevron2"/>
    <dgm:cxn modelId="{A1FAEA67-DB40-48BB-AD3F-9C8940DE4978}" type="presOf" srcId="{0627E570-674F-4C3F-875D-8DB663495CCE}" destId="{9B2B71B4-65A3-4059-9DA4-F5DD1E1E4436}" srcOrd="0" destOrd="0" presId="urn:microsoft.com/office/officeart/2005/8/layout/chevron2"/>
    <dgm:cxn modelId="{9CA1A10E-9EAE-425D-96B7-B90671267A22}" srcId="{3B4BFA18-FB9D-4552-96EE-FFECF451D113}" destId="{0627E570-674F-4C3F-875D-8DB663495CCE}" srcOrd="0" destOrd="0" parTransId="{615EBEB3-335B-41FD-84C6-4A2603516918}" sibTransId="{9D20F935-3ABD-4732-9FC1-3548823039E3}"/>
    <dgm:cxn modelId="{FB3A7065-09D6-4249-8C05-9F62ACF8F23A}" srcId="{3B4BFA18-FB9D-4552-96EE-FFECF451D113}" destId="{9DB62ED9-51DA-4AE6-8F08-42BF4B6E5A9F}" srcOrd="1" destOrd="0" parTransId="{E62A3F90-C822-43D5-82B4-D254491FAB24}" sibTransId="{D7C091BC-38C3-4DBD-B2C1-D00A21EB814C}"/>
    <dgm:cxn modelId="{5FF7C56C-7B69-45AA-963E-BA29557EA5F8}" srcId="{CD1C0F88-629D-4EEB-A9B1-D8A5B31164BF}" destId="{BBF39F0D-A3CB-45AA-8385-5BC89B4036F5}" srcOrd="0" destOrd="0" parTransId="{DDB9D22D-59E1-430D-9F2A-466161EC1BCE}" sibTransId="{87AA4264-5487-49A4-AE7B-84A7600A2E03}"/>
    <dgm:cxn modelId="{EC7BFC47-970B-40E2-B2B9-E1099C94E790}" type="presOf" srcId="{40D80283-278F-404F-87ED-E2850CEACBE9}" destId="{F04E57FE-CB2C-451A-8E3C-FA2BCB88EC59}" srcOrd="0" destOrd="1" presId="urn:microsoft.com/office/officeart/2005/8/layout/chevron2"/>
    <dgm:cxn modelId="{57F7F64F-3247-4571-AE8C-4B25393063F0}" type="presOf" srcId="{AAF12AE1-2AAC-4088-9706-5692CB3FD001}" destId="{23F36C9F-9168-4246-8FE1-E5A86CF1C0FF}" srcOrd="0" destOrd="0" presId="urn:microsoft.com/office/officeart/2005/8/layout/chevron2"/>
    <dgm:cxn modelId="{58C5C72B-9313-4BBA-88E2-5FC7C2144D40}" srcId="{CD1C0F88-629D-4EEB-A9B1-D8A5B31164BF}" destId="{40D80283-278F-404F-87ED-E2850CEACBE9}" srcOrd="1" destOrd="0" parTransId="{CCA64FAA-640B-4E71-B00C-E20F4E061C83}" sibTransId="{E291A707-5E48-4D8F-B49F-4C1765DCCEAA}"/>
    <dgm:cxn modelId="{D3F8DA54-9FB9-4B53-9EE2-23A823FD0613}" type="presOf" srcId="{3B4BFA18-FB9D-4552-96EE-FFECF451D113}" destId="{E1CD73F3-FD45-4F97-B768-135877AA551C}" srcOrd="0" destOrd="0" presId="urn:microsoft.com/office/officeart/2005/8/layout/chevron2"/>
    <dgm:cxn modelId="{E561118E-0CE0-4357-9168-7E0CA4EA24A4}" type="presOf" srcId="{BBF39F0D-A3CB-45AA-8385-5BC89B4036F5}" destId="{F04E57FE-CB2C-451A-8E3C-FA2BCB88EC59}" srcOrd="0" destOrd="0" presId="urn:microsoft.com/office/officeart/2005/8/layout/chevron2"/>
    <dgm:cxn modelId="{A8158230-70B8-4500-BC11-7C765A80FAFD}" srcId="{C05E3B2E-B2C6-42EE-83A2-FB676BA692AF}" destId="{AAF12AE1-2AAC-4088-9706-5692CB3FD001}" srcOrd="0" destOrd="0" parTransId="{821E48D8-EB5B-451A-9BAD-55E7A192B7AD}" sibTransId="{9435E403-2306-426A-AF3F-1DC5D24C5C15}"/>
    <dgm:cxn modelId="{1EB65B23-4176-4628-8877-CFEBF58F6CAF}" srcId="{C05E3B2E-B2C6-42EE-83A2-FB676BA692AF}" destId="{CD1C0F88-629D-4EEB-A9B1-D8A5B31164BF}" srcOrd="1" destOrd="0" parTransId="{2BF91786-DCD5-4046-BFA3-3E01F3C841B4}" sibTransId="{7ABCB1D9-CC90-47E0-AF74-BB436A575774}"/>
    <dgm:cxn modelId="{5EBFF138-46D0-4AA6-B05E-AC731E398538}" srcId="{AAF12AE1-2AAC-4088-9706-5692CB3FD001}" destId="{A198AD5A-CC19-422B-8FCC-A20891B20AD6}" srcOrd="0" destOrd="0" parTransId="{132D341F-7FDA-46C7-9F46-0C28BC4CBF3D}" sibTransId="{C3B831FD-28DF-4691-A726-E14FD1BC3EB7}"/>
    <dgm:cxn modelId="{C2288D7D-2285-4283-B811-BBD50868E78E}" srcId="{AAF12AE1-2AAC-4088-9706-5692CB3FD001}" destId="{BA1BBC3F-8187-4CEC-BA8C-A3A761FBEBB9}" srcOrd="1" destOrd="0" parTransId="{6B6F812D-B21C-4340-B6B2-0A71363D1D8B}" sibTransId="{CAF85FAF-134F-438E-9559-396BFD7F552B}"/>
    <dgm:cxn modelId="{134EB6EA-301A-4E18-ACE7-8E5FDD464F24}" type="presOf" srcId="{A198AD5A-CC19-422B-8FCC-A20891B20AD6}" destId="{50DA6D0F-45F2-4D96-BB8B-1F9F66B4C5AB}" srcOrd="0" destOrd="0" presId="urn:microsoft.com/office/officeart/2005/8/layout/chevron2"/>
    <dgm:cxn modelId="{617022E3-3A10-42E7-B477-F52BC76D9385}" srcId="{C05E3B2E-B2C6-42EE-83A2-FB676BA692AF}" destId="{3B4BFA18-FB9D-4552-96EE-FFECF451D113}" srcOrd="2" destOrd="0" parTransId="{E8770804-FD40-4A7C-A6BE-01D106BDDE38}" sibTransId="{EF507DC4-4DE5-4FAF-A591-1D38A55D933D}"/>
    <dgm:cxn modelId="{1C3A51BA-DE48-4123-B9F1-E1F0AD6418D6}" type="presParOf" srcId="{9A19BB5E-C903-4720-9AD3-B34CC2926673}" destId="{6C4BE2F5-67DA-4619-A739-515BFC3BB1B4}" srcOrd="0" destOrd="0" presId="urn:microsoft.com/office/officeart/2005/8/layout/chevron2"/>
    <dgm:cxn modelId="{BAE3888A-5FD0-4DAF-BB10-DDCAF717A2D5}" type="presParOf" srcId="{6C4BE2F5-67DA-4619-A739-515BFC3BB1B4}" destId="{23F36C9F-9168-4246-8FE1-E5A86CF1C0FF}" srcOrd="0" destOrd="0" presId="urn:microsoft.com/office/officeart/2005/8/layout/chevron2"/>
    <dgm:cxn modelId="{104EA619-DF07-460F-B730-9CDA40488721}" type="presParOf" srcId="{6C4BE2F5-67DA-4619-A739-515BFC3BB1B4}" destId="{50DA6D0F-45F2-4D96-BB8B-1F9F66B4C5AB}" srcOrd="1" destOrd="0" presId="urn:microsoft.com/office/officeart/2005/8/layout/chevron2"/>
    <dgm:cxn modelId="{F5E25B03-37C3-42AF-A4EC-1D98464F994C}" type="presParOf" srcId="{9A19BB5E-C903-4720-9AD3-B34CC2926673}" destId="{C8FCEF5A-70C1-4644-9F2F-D499D1F39752}" srcOrd="1" destOrd="0" presId="urn:microsoft.com/office/officeart/2005/8/layout/chevron2"/>
    <dgm:cxn modelId="{F3DC69A1-7CB7-4AB3-94CF-556FE8E66E2A}" type="presParOf" srcId="{9A19BB5E-C903-4720-9AD3-B34CC2926673}" destId="{6EBAB86C-415A-4D5C-9F74-51F93877E4F3}" srcOrd="2" destOrd="0" presId="urn:microsoft.com/office/officeart/2005/8/layout/chevron2"/>
    <dgm:cxn modelId="{9F4FF76B-AFA3-4E16-9738-CB40E85654BC}" type="presParOf" srcId="{6EBAB86C-415A-4D5C-9F74-51F93877E4F3}" destId="{AF5EF25A-E7E2-442A-A8CA-308B20AE1D41}" srcOrd="0" destOrd="0" presId="urn:microsoft.com/office/officeart/2005/8/layout/chevron2"/>
    <dgm:cxn modelId="{C877E498-1E27-43A4-8CE6-1075F2030F62}" type="presParOf" srcId="{6EBAB86C-415A-4D5C-9F74-51F93877E4F3}" destId="{F04E57FE-CB2C-451A-8E3C-FA2BCB88EC59}" srcOrd="1" destOrd="0" presId="urn:microsoft.com/office/officeart/2005/8/layout/chevron2"/>
    <dgm:cxn modelId="{986D83B2-07FD-46AA-9CBB-A22C33CE17CB}" type="presParOf" srcId="{9A19BB5E-C903-4720-9AD3-B34CC2926673}" destId="{ECB8F5C1-6CDD-4AFF-89C5-B19ED3B65B73}" srcOrd="3" destOrd="0" presId="urn:microsoft.com/office/officeart/2005/8/layout/chevron2"/>
    <dgm:cxn modelId="{58C6CCDA-14FA-4D45-A868-FD18572C00A2}" type="presParOf" srcId="{9A19BB5E-C903-4720-9AD3-B34CC2926673}" destId="{6B64B1FD-17E9-40C7-AE32-423C3403A2E9}" srcOrd="4" destOrd="0" presId="urn:microsoft.com/office/officeart/2005/8/layout/chevron2"/>
    <dgm:cxn modelId="{5F4DFB89-7E86-40C1-B769-BD9323B46EE3}" type="presParOf" srcId="{6B64B1FD-17E9-40C7-AE32-423C3403A2E9}" destId="{E1CD73F3-FD45-4F97-B768-135877AA551C}" srcOrd="0" destOrd="0" presId="urn:microsoft.com/office/officeart/2005/8/layout/chevron2"/>
    <dgm:cxn modelId="{9D4364EE-ADA1-4F5A-8C3C-E0E528AB0A34}" type="presParOf" srcId="{6B64B1FD-17E9-40C7-AE32-423C3403A2E9}" destId="{9B2B71B4-65A3-4059-9DA4-F5DD1E1E4436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332632-5C5F-4526-ABD7-A01B80C927F4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C34924-4B26-4A54-8961-D0B4C12737C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73BB8D-E233-4651-8A5D-624A12B723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7920D8-DAF6-4B65-9057-4FB2B318B3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DC1D5C-3B6E-4D26-851A-1E09BCAA76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BB34D-7FC1-4A65-BACD-9A5387D2C6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0A4B8B-98AD-410A-BFA4-BEDD0EAF17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233B4-2AB7-4CF8-8432-2945C7DB40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E956BA-22D3-4FB9-A35F-7DE2BFF7996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C6EC9F-37F5-4AE1-AA2C-6A63C390067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AD95E9-8252-4097-85BC-146B767FE0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E473DA-CF97-44A0-951A-8B1252554CC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F45C0-A6D1-4E04-B478-4C6001D3AAE2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3436E-8200-4E22-A040-6FF2B556094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FDEB9-15B5-43F9-B104-591A96D357F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A6566-2F9F-4EB2-8513-5B6F4D23EF6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7C1A-57FD-4985-B43B-9B7E1036B1E0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C29FF-0879-479A-871E-3C190BF111B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CF6-77D9-41C2-992A-88E55DAECDDE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32B8A-73D5-4129-BCE9-F07448EEF86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48A6-7945-4A21-BB90-0D75D04AF38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8A69-0B8D-4406-AE4B-26CB4C77D6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04ADE-8C0E-46BA-8117-EFA39FC45CB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51E6F-63AA-4C95-913D-FA17F2B3E28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AF76E-CDF5-46B5-BF2B-689742521D79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A5973-53C6-4C18-BB79-D05F373A85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7FA29-70E0-4C30-B6AC-AF76808AAAD6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7AD7-7CA6-479B-84A4-3DFB8A019B8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7EC6-B50D-4559-B05B-54873718327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23CBF-638E-4210-9ED1-210C0E16EF6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D7380-FF41-4D22-9F33-38AF999D0108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8AE12-0580-4F76-9913-591F49857E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E6615-1506-4377-968E-D4E7125FA609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E578-AF16-45E9-9814-082A120C82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FF23E9-02F4-4F41-9FC3-489E8173548B}" type="datetimeFigureOut">
              <a:rPr lang="en-US"/>
              <a:pPr>
                <a:defRPr/>
              </a:pPr>
              <a:t>13/2/14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88693D-E5ED-4C85-9CCA-338AF28111C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diagramData" Target="../diagrams/data3.xml"/><Relationship Id="rId5" Type="http://schemas.openxmlformats.org/officeDocument/2006/relationships/diagramLayout" Target="../diagrams/layout3.xml"/><Relationship Id="rId6" Type="http://schemas.openxmlformats.org/officeDocument/2006/relationships/diagramQuickStyle" Target="../diagrams/quickStyle3.xml"/><Relationship Id="rId7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hyperlink" Target="http://www.ideasrapidas.org/respeto.htm" TargetMode="External"/><Relationship Id="rId5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33600" y="1752600"/>
            <a:ext cx="6400800" cy="4679950"/>
          </a:xfrm>
        </p:spPr>
        <p:txBody>
          <a:bodyPr/>
          <a:lstStyle/>
          <a:p>
            <a:pPr algn="just" eaLnBrk="1" hangingPunct="1"/>
            <a:r>
              <a:rPr lang="es-ES_tradnl" sz="2700" dirty="0" smtClean="0"/>
              <a:t>“Obedeced más a los que enseñan que a los que mandan.”</a:t>
            </a:r>
            <a:r>
              <a:rPr lang="es-ES" sz="2700" dirty="0" smtClean="0"/>
              <a:t> (San Agustín)</a:t>
            </a:r>
          </a:p>
          <a:p>
            <a:pPr algn="just" eaLnBrk="1" hangingPunct="1"/>
            <a:r>
              <a:rPr lang="es-ES" sz="2700" dirty="0" smtClean="0"/>
              <a:t>“</a:t>
            </a:r>
            <a:r>
              <a:rPr lang="es-ES_tradnl" sz="2700" dirty="0" smtClean="0"/>
              <a:t>El que no obedece al timón, obedece al escollo.</a:t>
            </a:r>
            <a:r>
              <a:rPr lang="es-ES" sz="2700" dirty="0" smtClean="0"/>
              <a:t>” (</a:t>
            </a:r>
            <a:r>
              <a:rPr lang="es-ES" sz="2700" dirty="0" err="1" smtClean="0"/>
              <a:t>Arizmendarrieta</a:t>
            </a:r>
            <a:r>
              <a:rPr lang="es-ES" sz="2700" dirty="0" smtClean="0"/>
              <a:t>)</a:t>
            </a:r>
          </a:p>
          <a:p>
            <a:pPr algn="just" eaLnBrk="1" hangingPunct="1"/>
            <a:r>
              <a:rPr lang="es-ES" sz="2700" dirty="0" smtClean="0"/>
              <a:t>“</a:t>
            </a:r>
            <a:r>
              <a:rPr lang="es-PE" sz="2700" dirty="0" smtClean="0"/>
              <a:t>Es muy difícil someter a la obediencia a aquel que no busca mandar.” (Juan Jacobo Rousseau)</a:t>
            </a:r>
            <a:endParaRPr lang="es-ES" sz="2700" dirty="0" smtClean="0"/>
          </a:p>
          <a:p>
            <a:pPr algn="just" eaLnBrk="1" hangingPunct="1"/>
            <a:r>
              <a:rPr lang="es-ES_tradnl" sz="2700" dirty="0" smtClean="0"/>
              <a:t>"Donde reina la justicia, obedecer es ser libre"</a:t>
            </a:r>
            <a:r>
              <a:rPr lang="es-ES" sz="2700" dirty="0" smtClean="0"/>
              <a:t>. (James Montgomery)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133600" y="2133600"/>
            <a:ext cx="6172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_tradnl" sz="3500" dirty="0" smtClean="0">
                <a:latin typeface="+mn-lt"/>
              </a:rPr>
              <a:t>La obediencia es un valor que consiste en asumir como si fuera propia la decisión de la autoridad y actuar con empeño y prontitud para cumplirla siempre que esté de acuerdo a la dignidad y a la justicia.</a:t>
            </a:r>
            <a:endParaRPr lang="es-PE" sz="3500" dirty="0" smtClean="0">
              <a:latin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s-P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 persona obediente…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93837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No es obediente quien…</a:t>
            </a:r>
            <a:endParaRPr lang="en-US" dirty="0" smtClean="0"/>
          </a:p>
        </p:txBody>
      </p:sp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contenido"/>
          <p:cNvSpPr txBox="1">
            <a:spLocks/>
          </p:cNvSpPr>
          <p:nvPr/>
        </p:nvSpPr>
        <p:spPr bwMode="auto">
          <a:xfrm>
            <a:off x="990600" y="1981200"/>
            <a:ext cx="5105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s-ES_tradnl" sz="3000" dirty="0" smtClean="0">
                <a:latin typeface="Calibri"/>
                <a:cs typeface="Calibri"/>
              </a:rPr>
              <a:t>No, solo las personas con fuerte voluntad y mucho talento saben prescindir de los gustos propios por el bien común que la autoridad representa. La decisión de obedecer es prueba de libertad inteligente. </a:t>
            </a:r>
            <a:endParaRPr lang="es-PE" sz="3000" dirty="0" smtClean="0">
              <a:latin typeface="Calibri"/>
              <a:cs typeface="Calibri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s-P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681006" y="1828800"/>
            <a:ext cx="5643594" cy="3962400"/>
          </a:xfrm>
        </p:spPr>
        <p:txBody>
          <a:bodyPr/>
          <a:lstStyle/>
          <a:p>
            <a:pPr>
              <a:buNone/>
            </a:pPr>
            <a:r>
              <a:rPr lang="es-ES_tradnl" sz="3000" dirty="0" smtClean="0"/>
              <a:t>	Es lo normal, lo más sencillo. Sin embargo, puede suceder que alguna autoridad ordene acciones contrarias a la verdad. En este caso "hay que obedecer a la ley natural antes que a los hombres", pero sin faltar al </a:t>
            </a:r>
            <a:r>
              <a:rPr lang="es-ES_tradnl" sz="3000" dirty="0" smtClean="0">
                <a:solidFill>
                  <a:srgbClr val="8D76C5"/>
                </a:solidFill>
                <a:hlinkClick r:id="rId4"/>
              </a:rPr>
              <a:t>respeto</a:t>
            </a:r>
            <a:r>
              <a:rPr lang="es-ES_tradnl" sz="3000" dirty="0" smtClean="0"/>
              <a:t> debido a la autoridad.</a:t>
            </a:r>
            <a:endParaRPr lang="es-PE" dirty="0" smtClean="0"/>
          </a:p>
          <a:p>
            <a:pPr>
              <a:buNone/>
            </a:pPr>
            <a:endParaRPr lang="es-PE" dirty="0"/>
          </a:p>
        </p:txBody>
      </p:sp>
      <p:pic>
        <p:nvPicPr>
          <p:cNvPr id="10242" name="Picture 2" descr="http://arquehistoria.com/files/rey%20visigodo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0537" y="2971800"/>
            <a:ext cx="2786263" cy="3205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33600" y="1752600"/>
            <a:ext cx="5943600" cy="3962400"/>
          </a:xfrm>
        </p:spPr>
        <p:txBody>
          <a:bodyPr/>
          <a:lstStyle/>
          <a:p>
            <a:pPr lvl="0" eaLnBrk="1" hangingPunct="1"/>
            <a:r>
              <a:rPr lang="es-ES_tradnl" sz="2600" dirty="0" smtClean="0">
                <a:latin typeface="Calibri" pitchFamily="34" charset="0"/>
                <a:ea typeface="MS Mincho" pitchFamily="49" charset="-128"/>
                <a:cs typeface="Calibri" pitchFamily="34" charset="0"/>
              </a:rPr>
              <a:t>Cuando obedeces a tus padres no eres sumisa; por el contrario, eres libre. Cuando experimentes el deseo de contradecir, reflexiona primero en las cosas buenas que puedes obtener por la obediencia y en los malos ratos que ahorras a tus padres y a ti misma.</a:t>
            </a:r>
            <a:r>
              <a:rPr lang="es-ES_tradnl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_tradnl" sz="3600" dirty="0" smtClean="0">
                <a:latin typeface="Arial" pitchFamily="34" charset="0"/>
                <a:cs typeface="Arial" pitchFamily="34" charset="0"/>
              </a:rPr>
            </a:br>
            <a:r>
              <a:rPr lang="es-PE" dirty="0" smtClean="0"/>
              <a:t/>
            </a:r>
            <a:br>
              <a:rPr lang="es-PE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357686" y="1600200"/>
            <a:ext cx="4329114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1676400"/>
            <a:ext cx="5791200" cy="3962400"/>
          </a:xfrm>
        </p:spPr>
        <p:txBody>
          <a:bodyPr/>
          <a:lstStyle/>
          <a:p>
            <a:pPr eaLnBrk="1" hangingPunct="1"/>
            <a:r>
              <a:rPr lang="es-ES_tradnl" sz="2600" dirty="0" smtClean="0"/>
              <a:t>Obedecer es de valientes porque muchas veces la obediencia a lo correcto te exige enfrentarte a los malos ejemplos y rechazar lo que puede ser entretenido y emocionante pero </a:t>
            </a:r>
            <a:r>
              <a:rPr lang="es-ES_tradnl" sz="2600" dirty="0" err="1" smtClean="0"/>
              <a:t>–a</a:t>
            </a:r>
            <a:r>
              <a:rPr lang="es-ES_tradnl" sz="2600" dirty="0" smtClean="0"/>
              <a:t> la </a:t>
            </a:r>
            <a:r>
              <a:rPr lang="es-ES_tradnl" sz="2600" dirty="0" err="1" smtClean="0"/>
              <a:t>vez–</a:t>
            </a:r>
            <a:r>
              <a:rPr lang="es-ES_tradnl" sz="2600" dirty="0" smtClean="0"/>
              <a:t> dañino y peligroso. Obedece a la verdad con actitud recia.</a:t>
            </a:r>
            <a:r>
              <a:rPr lang="es-ES_tradnl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ES_tradnl" sz="3600" dirty="0" smtClean="0">
                <a:latin typeface="Arial" pitchFamily="34" charset="0"/>
                <a:cs typeface="Arial" pitchFamily="34" charset="0"/>
              </a:rPr>
            </a:br>
            <a:r>
              <a:rPr lang="es-PE" dirty="0" smtClean="0"/>
              <a:t/>
            </a:r>
            <a:br>
              <a:rPr lang="es-PE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444</Words>
  <Application>Microsoft Office PowerPoint</Application>
  <PresentationFormat>Presentación en pantalla (4:3)</PresentationFormat>
  <Paragraphs>46</Paragraphs>
  <Slides>11</Slides>
  <Notes>10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Diapositiva 1</vt:lpstr>
      <vt:lpstr>Diapositiva 2</vt:lpstr>
      <vt:lpstr>La persona obediente…</vt:lpstr>
      <vt:lpstr>Diapositiva 4</vt:lpstr>
      <vt:lpstr>No es obediente quien…</vt:lpstr>
      <vt:lpstr>Diapositiva 6</vt:lpstr>
      <vt:lpstr>Diapositiva 7</vt:lpstr>
      <vt:lpstr>Cuando obedeces a tus padres no eres sumisa; por el contrario, eres libre. Cuando experimentes el deseo de contradecir, reflexiona primero en las cosas buenas que puedes obtener por la obediencia y en los malos ratos que ahorras a tus padres y a ti misma.  </vt:lpstr>
      <vt:lpstr>Obedecer es de valientes porque muchas veces la obediencia a lo correcto te exige enfrentarte a los malos ejemplos y rechazar lo que puede ser entretenido y emocionante pero –a la vez– dañino y peligroso. Obedece a la verdad con actitud recia.  </vt:lpstr>
      <vt:lpstr>Diapositiva 10</vt:lpstr>
      <vt:lpstr>Diapositiva 11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4 Vivo con Optimismo</dc:title>
  <dc:creator>Cristina</dc:creator>
  <cp:lastModifiedBy>DB3</cp:lastModifiedBy>
  <cp:revision>113</cp:revision>
  <dcterms:created xsi:type="dcterms:W3CDTF">2014-02-13T23:07:08Z</dcterms:created>
  <dcterms:modified xsi:type="dcterms:W3CDTF">2014-02-13T23:15:24Z</dcterms:modified>
</cp:coreProperties>
</file>