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diagrams/data3.xml" ContentType="application/vnd.openxmlformats-officedocument.drawingml.diagramData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diagrams/colors3.xml" ContentType="application/vnd.openxmlformats-officedocument.drawingml.diagramColor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diagrams/quickStyle3.xml" ContentType="application/vnd.openxmlformats-officedocument.drawingml.diagramStyle+xml"/>
  <Override PartName="/ppt/slideLayouts/slideLayout4.xml" ContentType="application/vnd.openxmlformats-officedocument.presentationml.slideLayout+xml"/>
  <Override PartName="/ppt/diagrams/layout3.xml" ContentType="application/vnd.openxmlformats-officedocument.drawingml.diagramLayout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13"/>
  </p:notesMasterIdLst>
  <p:sldIdLst>
    <p:sldId id="256" r:id="rId2"/>
    <p:sldId id="274" r:id="rId3"/>
    <p:sldId id="285" r:id="rId4"/>
    <p:sldId id="283" r:id="rId5"/>
    <p:sldId id="286" r:id="rId6"/>
    <p:sldId id="284" r:id="rId7"/>
    <p:sldId id="294" r:id="rId8"/>
    <p:sldId id="292" r:id="rId9"/>
    <p:sldId id="293" r:id="rId10"/>
    <p:sldId id="282" r:id="rId11"/>
    <p:sldId id="29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2A0CA"/>
    <a:srgbClr val="63C3E7"/>
    <a:srgbClr val="8D76C5"/>
    <a:srgbClr val="F8A65F"/>
    <a:srgbClr val="FFC845"/>
    <a:srgbClr val="FD9641"/>
    <a:srgbClr val="CBE725"/>
    <a:srgbClr val="EBD8D7"/>
    <a:srgbClr val="61FFB8"/>
    <a:srgbClr val="05AB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433" autoAdjust="0"/>
    <p:restoredTop sz="94660"/>
  </p:normalViewPr>
  <p:slideViewPr>
    <p:cSldViewPr>
      <p:cViewPr>
        <p:scale>
          <a:sx n="100" d="100"/>
          <a:sy n="100" d="100"/>
        </p:scale>
        <p:origin x="-2704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79106-6754-4AA6-83C7-ED9CAADB5DB9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66494C-25D8-40D3-8FE3-429B36C37763}">
      <dgm:prSet custT="1"/>
      <dgm:spPr/>
      <dgm:t>
        <a:bodyPr/>
        <a:lstStyle/>
        <a:p>
          <a:r>
            <a:rPr lang="es-ES_tradnl" sz="2000" dirty="0" smtClean="0"/>
            <a:t>Reconoce que sus acciones influyen en los demás.</a:t>
          </a:r>
          <a:endParaRPr lang="en-US" sz="2000" dirty="0"/>
        </a:p>
      </dgm:t>
    </dgm:pt>
    <dgm:pt modelId="{40BCBEC3-DFD5-4C9C-8C2D-1E5C1C022917}" type="parTrans" cxnId="{01F27912-F65C-4E26-9048-1DC31C450605}">
      <dgm:prSet/>
      <dgm:spPr/>
      <dgm:t>
        <a:bodyPr/>
        <a:lstStyle/>
        <a:p>
          <a:endParaRPr lang="en-US"/>
        </a:p>
      </dgm:t>
    </dgm:pt>
    <dgm:pt modelId="{A618E6DB-6B80-4FD0-B2B0-3EF7554EB9B9}" type="sibTrans" cxnId="{01F27912-F65C-4E26-9048-1DC31C450605}">
      <dgm:prSet/>
      <dgm:spPr/>
      <dgm:t>
        <a:bodyPr/>
        <a:lstStyle/>
        <a:p>
          <a:endParaRPr lang="en-US"/>
        </a:p>
      </dgm:t>
    </dgm:pt>
    <dgm:pt modelId="{C808444B-D415-46A1-AEB7-0F5F1C77FD93}">
      <dgm:prSet custT="1"/>
      <dgm:spPr>
        <a:solidFill>
          <a:srgbClr val="8D76C5"/>
        </a:solidFill>
      </dgm:spPr>
      <dgm:t>
        <a:bodyPr/>
        <a:lstStyle/>
        <a:p>
          <a:r>
            <a:rPr lang="es-ES_tradnl" sz="2000" dirty="0" smtClean="0"/>
            <a:t>Piensa  primero antes de actuar o hablar.</a:t>
          </a:r>
          <a:endParaRPr lang="en-US" sz="2000" dirty="0"/>
        </a:p>
      </dgm:t>
    </dgm:pt>
    <dgm:pt modelId="{015E0DD4-45E5-4C55-B76B-5B1842ED1B84}" type="parTrans" cxnId="{9AC20E64-1310-4BB8-8BF4-3DD860B11F85}">
      <dgm:prSet/>
      <dgm:spPr/>
      <dgm:t>
        <a:bodyPr/>
        <a:lstStyle/>
        <a:p>
          <a:endParaRPr lang="en-US"/>
        </a:p>
      </dgm:t>
    </dgm:pt>
    <dgm:pt modelId="{F6CAAAE7-96E1-46B0-B453-37EA64214DDA}" type="sibTrans" cxnId="{9AC20E64-1310-4BB8-8BF4-3DD860B11F85}">
      <dgm:prSet/>
      <dgm:spPr/>
      <dgm:t>
        <a:bodyPr/>
        <a:lstStyle/>
        <a:p>
          <a:endParaRPr lang="en-US"/>
        </a:p>
      </dgm:t>
    </dgm:pt>
    <dgm:pt modelId="{2EC7A1D8-F6E3-47BE-A52A-C6BF969B67D5}">
      <dgm:prSet custT="1"/>
      <dgm:spPr>
        <a:solidFill>
          <a:srgbClr val="FD9641"/>
        </a:solidFill>
      </dgm:spPr>
      <dgm:t>
        <a:bodyPr/>
        <a:lstStyle/>
        <a:p>
          <a:r>
            <a:rPr lang="es-ES_tradnl" sz="2000" dirty="0" smtClean="0"/>
            <a:t>Se adelanta a las dificultades, es proactivo.</a:t>
          </a:r>
          <a:endParaRPr lang="en-US" sz="2000" dirty="0"/>
        </a:p>
      </dgm:t>
    </dgm:pt>
    <dgm:pt modelId="{04BC917F-7A51-4C6A-AD4E-C0DA28FDBFFB}" type="parTrans" cxnId="{4D8D6554-98EB-4BF3-834B-B7160E89F0AB}">
      <dgm:prSet/>
      <dgm:spPr/>
      <dgm:t>
        <a:bodyPr/>
        <a:lstStyle/>
        <a:p>
          <a:endParaRPr lang="en-US"/>
        </a:p>
      </dgm:t>
    </dgm:pt>
    <dgm:pt modelId="{2B1C4346-F747-4235-8CC7-EE7278017998}" type="sibTrans" cxnId="{4D8D6554-98EB-4BF3-834B-B7160E89F0AB}">
      <dgm:prSet/>
      <dgm:spPr/>
      <dgm:t>
        <a:bodyPr/>
        <a:lstStyle/>
        <a:p>
          <a:endParaRPr lang="en-US"/>
        </a:p>
      </dgm:t>
    </dgm:pt>
    <dgm:pt modelId="{D309F2A1-8D6C-4CEB-A2C8-3F23E540FFFE}">
      <dgm:prSet custT="1"/>
      <dgm:spPr>
        <a:solidFill>
          <a:srgbClr val="F2A0CA"/>
        </a:solidFill>
      </dgm:spPr>
      <dgm:t>
        <a:bodyPr/>
        <a:lstStyle/>
        <a:p>
          <a:r>
            <a:rPr lang="es-ES_tradnl" sz="2000" dirty="0" smtClean="0"/>
            <a:t>Identifica sus deberes como hijo, hermano y amigo.</a:t>
          </a:r>
          <a:endParaRPr lang="en-US" sz="2000" dirty="0"/>
        </a:p>
      </dgm:t>
    </dgm:pt>
    <dgm:pt modelId="{D5FB47B4-6312-4192-864D-0DBAF3CE12E7}" type="parTrans" cxnId="{158ACBB4-C01E-40CA-96B2-D103649AFC10}">
      <dgm:prSet/>
      <dgm:spPr/>
      <dgm:t>
        <a:bodyPr/>
        <a:lstStyle/>
        <a:p>
          <a:endParaRPr lang="en-US"/>
        </a:p>
      </dgm:t>
    </dgm:pt>
    <dgm:pt modelId="{50CBD93C-1124-4FD4-B8AB-72CBF5480D01}" type="sibTrans" cxnId="{158ACBB4-C01E-40CA-96B2-D103649AFC10}">
      <dgm:prSet/>
      <dgm:spPr/>
      <dgm:t>
        <a:bodyPr/>
        <a:lstStyle/>
        <a:p>
          <a:endParaRPr lang="en-US"/>
        </a:p>
      </dgm:t>
    </dgm:pt>
    <dgm:pt modelId="{96592349-2A71-4F92-9ECE-36E81EC77DFB}">
      <dgm:prSet custT="1"/>
      <dgm:spPr/>
      <dgm:t>
        <a:bodyPr/>
        <a:lstStyle/>
        <a:p>
          <a:r>
            <a:rPr lang="es-ES_tradnl" sz="2000" dirty="0" smtClean="0"/>
            <a:t>Asume el resultado de su trabajo.</a:t>
          </a:r>
          <a:endParaRPr lang="en-US" sz="2000" dirty="0"/>
        </a:p>
      </dgm:t>
    </dgm:pt>
    <dgm:pt modelId="{10E33537-0370-4CD3-97A3-4D0320DBF2B1}" type="parTrans" cxnId="{A671D7FF-2A37-4C00-AE5B-261011631952}">
      <dgm:prSet/>
      <dgm:spPr/>
      <dgm:t>
        <a:bodyPr/>
        <a:lstStyle/>
        <a:p>
          <a:endParaRPr lang="en-US"/>
        </a:p>
      </dgm:t>
    </dgm:pt>
    <dgm:pt modelId="{C7E59627-45E4-4B8F-B0B2-F4414E1B12E2}" type="sibTrans" cxnId="{A671D7FF-2A37-4C00-AE5B-261011631952}">
      <dgm:prSet/>
      <dgm:spPr/>
      <dgm:t>
        <a:bodyPr/>
        <a:lstStyle/>
        <a:p>
          <a:endParaRPr lang="en-US"/>
        </a:p>
      </dgm:t>
    </dgm:pt>
    <dgm:pt modelId="{7D3239E7-06D5-4A33-917B-F9FC9DF2208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ES_tradnl" sz="2000" dirty="0" smtClean="0"/>
            <a:t>Evita echar la culpa a los demás.</a:t>
          </a:r>
          <a:endParaRPr lang="en-US" sz="2000" dirty="0"/>
        </a:p>
      </dgm:t>
    </dgm:pt>
    <dgm:pt modelId="{2B8B021C-B99D-44C3-A578-D938E7D240D7}" type="parTrans" cxnId="{314083BA-6D9E-477C-B3B9-7DE11E994E31}">
      <dgm:prSet/>
      <dgm:spPr/>
      <dgm:t>
        <a:bodyPr/>
        <a:lstStyle/>
        <a:p>
          <a:endParaRPr lang="en-US"/>
        </a:p>
      </dgm:t>
    </dgm:pt>
    <dgm:pt modelId="{D0C310B2-A9DB-44E8-BC2F-A173232337D4}" type="sibTrans" cxnId="{314083BA-6D9E-477C-B3B9-7DE11E994E31}">
      <dgm:prSet/>
      <dgm:spPr/>
      <dgm:t>
        <a:bodyPr/>
        <a:lstStyle/>
        <a:p>
          <a:endParaRPr lang="en-US"/>
        </a:p>
      </dgm:t>
    </dgm:pt>
    <dgm:pt modelId="{E76BD9B8-C1A3-47E6-A08A-8C4F3959C894}">
      <dgm:prSet custT="1"/>
      <dgm:spPr/>
      <dgm:t>
        <a:bodyPr/>
        <a:lstStyle/>
        <a:p>
          <a:r>
            <a:rPr lang="es-ES_tradnl" sz="2000" dirty="0" smtClean="0"/>
            <a:t>Es valiente para aceptar los castigos.</a:t>
          </a:r>
          <a:endParaRPr lang="en-US" sz="2000" dirty="0"/>
        </a:p>
      </dgm:t>
    </dgm:pt>
    <dgm:pt modelId="{2952B5A2-694A-4506-B97B-97AD1FE6181A}" type="parTrans" cxnId="{4AD27B6B-E702-4DBF-A6D4-F5DD6B319DC7}">
      <dgm:prSet/>
      <dgm:spPr/>
      <dgm:t>
        <a:bodyPr/>
        <a:lstStyle/>
        <a:p>
          <a:endParaRPr lang="en-US"/>
        </a:p>
      </dgm:t>
    </dgm:pt>
    <dgm:pt modelId="{AAC609EE-1C24-43E4-B6FE-667CEBA78422}" type="sibTrans" cxnId="{4AD27B6B-E702-4DBF-A6D4-F5DD6B319DC7}">
      <dgm:prSet/>
      <dgm:spPr/>
      <dgm:t>
        <a:bodyPr/>
        <a:lstStyle/>
        <a:p>
          <a:endParaRPr lang="en-US"/>
        </a:p>
      </dgm:t>
    </dgm:pt>
    <dgm:pt modelId="{D27CDDA0-342E-465B-B902-39ADD9A80B8E}">
      <dgm:prSet custT="1"/>
      <dgm:spPr>
        <a:solidFill>
          <a:srgbClr val="05AB80"/>
        </a:solidFill>
      </dgm:spPr>
      <dgm:t>
        <a:bodyPr/>
        <a:lstStyle/>
        <a:p>
          <a:r>
            <a:rPr lang="es-ES_tradnl" sz="2000" dirty="0" smtClean="0"/>
            <a:t>Es humilde si las cosas le salen bien.</a:t>
          </a:r>
          <a:endParaRPr lang="en-US" sz="2000" dirty="0"/>
        </a:p>
      </dgm:t>
    </dgm:pt>
    <dgm:pt modelId="{29D9A32B-C54F-490B-BE5B-5C490CBEB698}" type="parTrans" cxnId="{F783F521-A1A1-4F53-B5E9-1584DEB1DAA8}">
      <dgm:prSet/>
      <dgm:spPr/>
      <dgm:t>
        <a:bodyPr/>
        <a:lstStyle/>
        <a:p>
          <a:endParaRPr lang="en-US"/>
        </a:p>
      </dgm:t>
    </dgm:pt>
    <dgm:pt modelId="{C682C806-0E71-45E9-A417-45EC10EACBE5}" type="sibTrans" cxnId="{F783F521-A1A1-4F53-B5E9-1584DEB1DAA8}">
      <dgm:prSet/>
      <dgm:spPr/>
      <dgm:t>
        <a:bodyPr/>
        <a:lstStyle/>
        <a:p>
          <a:endParaRPr lang="en-US"/>
        </a:p>
      </dgm:t>
    </dgm:pt>
    <dgm:pt modelId="{3EBAF339-3F66-473F-9EA3-C047204183EE}" type="pres">
      <dgm:prSet presAssocID="{04B79106-6754-4AA6-83C7-ED9CAADB5DB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58778313-3283-4B30-B7C3-35ECD2671226}" type="pres">
      <dgm:prSet presAssocID="{DE66494C-25D8-40D3-8FE3-429B36C37763}" presName="comp" presStyleCnt="0"/>
      <dgm:spPr/>
    </dgm:pt>
    <dgm:pt modelId="{FB3260A2-1E6F-483B-8397-1688E6EADD0B}" type="pres">
      <dgm:prSet presAssocID="{DE66494C-25D8-40D3-8FE3-429B36C37763}" presName="box" presStyleLbl="node1" presStyleIdx="0" presStyleCnt="8"/>
      <dgm:spPr/>
      <dgm:t>
        <a:bodyPr/>
        <a:lstStyle/>
        <a:p>
          <a:endParaRPr lang="es-PE"/>
        </a:p>
      </dgm:t>
    </dgm:pt>
    <dgm:pt modelId="{210E75E3-5268-4985-BBA8-9EB2AE503330}" type="pres">
      <dgm:prSet presAssocID="{DE66494C-25D8-40D3-8FE3-429B36C37763}" presName="img" presStyleLbl="fgImgPlace1" presStyleIdx="0" presStyleCnt="8" custScaleX="290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236F99CC-4E2E-486D-96CF-91FB8C642FD6}" type="pres">
      <dgm:prSet presAssocID="{DE66494C-25D8-40D3-8FE3-429B36C37763}" presName="text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490735E-8F3A-4C52-938D-EE4ED0D668E4}" type="pres">
      <dgm:prSet presAssocID="{A618E6DB-6B80-4FD0-B2B0-3EF7554EB9B9}" presName="spacer" presStyleCnt="0"/>
      <dgm:spPr/>
    </dgm:pt>
    <dgm:pt modelId="{893FAF34-E98A-4430-8223-8E39E59FD85E}" type="pres">
      <dgm:prSet presAssocID="{C808444B-D415-46A1-AEB7-0F5F1C77FD93}" presName="comp" presStyleCnt="0"/>
      <dgm:spPr/>
    </dgm:pt>
    <dgm:pt modelId="{FC5465E0-7AB0-4A28-A375-0CAAE5F395D4}" type="pres">
      <dgm:prSet presAssocID="{C808444B-D415-46A1-AEB7-0F5F1C77FD93}" presName="box" presStyleLbl="node1" presStyleIdx="1" presStyleCnt="8"/>
      <dgm:spPr/>
      <dgm:t>
        <a:bodyPr/>
        <a:lstStyle/>
        <a:p>
          <a:endParaRPr lang="es-PE"/>
        </a:p>
      </dgm:t>
    </dgm:pt>
    <dgm:pt modelId="{BC1AAEA7-30D5-464A-A99A-ECB82A5B446C}" type="pres">
      <dgm:prSet presAssocID="{C808444B-D415-46A1-AEB7-0F5F1C77FD93}" presName="img" presStyleLbl="fgImgPlace1" presStyleIdx="1" presStyleCnt="8" custScaleX="290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6A5EFC2D-142C-49AE-92A4-1951696488C4}" type="pres">
      <dgm:prSet presAssocID="{C808444B-D415-46A1-AEB7-0F5F1C77FD93}" presName="text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2337F11-2AE6-421B-B5AF-22AA615DFEB4}" type="pres">
      <dgm:prSet presAssocID="{F6CAAAE7-96E1-46B0-B453-37EA64214DDA}" presName="spacer" presStyleCnt="0"/>
      <dgm:spPr/>
    </dgm:pt>
    <dgm:pt modelId="{C1AF0D0E-027D-4E3F-8CEB-EF64E34AE9EC}" type="pres">
      <dgm:prSet presAssocID="{2EC7A1D8-F6E3-47BE-A52A-C6BF969B67D5}" presName="comp" presStyleCnt="0"/>
      <dgm:spPr/>
    </dgm:pt>
    <dgm:pt modelId="{D1C66400-CE28-439C-BE22-4FF9E39B5CD5}" type="pres">
      <dgm:prSet presAssocID="{2EC7A1D8-F6E3-47BE-A52A-C6BF969B67D5}" presName="box" presStyleLbl="node1" presStyleIdx="2" presStyleCnt="8"/>
      <dgm:spPr/>
      <dgm:t>
        <a:bodyPr/>
        <a:lstStyle/>
        <a:p>
          <a:endParaRPr lang="es-PE"/>
        </a:p>
      </dgm:t>
    </dgm:pt>
    <dgm:pt modelId="{6C492732-C282-4AF6-8D10-AF787A2A5607}" type="pres">
      <dgm:prSet presAssocID="{2EC7A1D8-F6E3-47BE-A52A-C6BF969B67D5}" presName="img" presStyleLbl="fgImgPlace1" presStyleIdx="2" presStyleCnt="8" custScaleX="290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6C7A19B1-B610-4451-A1DC-617F3EFA19B6}" type="pres">
      <dgm:prSet presAssocID="{2EC7A1D8-F6E3-47BE-A52A-C6BF969B67D5}" presName="text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2141836-E5D6-43F6-A47B-9915157BEABA}" type="pres">
      <dgm:prSet presAssocID="{2B1C4346-F747-4235-8CC7-EE7278017998}" presName="spacer" presStyleCnt="0"/>
      <dgm:spPr/>
    </dgm:pt>
    <dgm:pt modelId="{D18F9797-E2EF-4EE6-8993-BF4FA1FD64CB}" type="pres">
      <dgm:prSet presAssocID="{D309F2A1-8D6C-4CEB-A2C8-3F23E540FFFE}" presName="comp" presStyleCnt="0"/>
      <dgm:spPr/>
    </dgm:pt>
    <dgm:pt modelId="{4AC4C0A4-7A22-4FC7-A5FB-73BF682FA6FD}" type="pres">
      <dgm:prSet presAssocID="{D309F2A1-8D6C-4CEB-A2C8-3F23E540FFFE}" presName="box" presStyleLbl="node1" presStyleIdx="3" presStyleCnt="8"/>
      <dgm:spPr/>
      <dgm:t>
        <a:bodyPr/>
        <a:lstStyle/>
        <a:p>
          <a:endParaRPr lang="es-PE"/>
        </a:p>
      </dgm:t>
    </dgm:pt>
    <dgm:pt modelId="{DF47DC95-1CA4-4AD2-A385-60CC952C1A05}" type="pres">
      <dgm:prSet presAssocID="{D309F2A1-8D6C-4CEB-A2C8-3F23E540FFFE}" presName="img" presStyleLbl="fgImgPlace1" presStyleIdx="3" presStyleCnt="8" custScaleX="290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1F9DACC3-8744-43A1-A155-E6ECE82B8A08}" type="pres">
      <dgm:prSet presAssocID="{D309F2A1-8D6C-4CEB-A2C8-3F23E540FFFE}" presName="text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7383F45-665C-48F8-A694-023BB135592D}" type="pres">
      <dgm:prSet presAssocID="{50CBD93C-1124-4FD4-B8AB-72CBF5480D01}" presName="spacer" presStyleCnt="0"/>
      <dgm:spPr/>
    </dgm:pt>
    <dgm:pt modelId="{0899F303-8C46-490C-AD30-53C6AA6D13B8}" type="pres">
      <dgm:prSet presAssocID="{96592349-2A71-4F92-9ECE-36E81EC77DFB}" presName="comp" presStyleCnt="0"/>
      <dgm:spPr/>
    </dgm:pt>
    <dgm:pt modelId="{EA5247DA-6E7A-478F-A6F5-C3B502654B1C}" type="pres">
      <dgm:prSet presAssocID="{96592349-2A71-4F92-9ECE-36E81EC77DFB}" presName="box" presStyleLbl="node1" presStyleIdx="4" presStyleCnt="8"/>
      <dgm:spPr/>
      <dgm:t>
        <a:bodyPr/>
        <a:lstStyle/>
        <a:p>
          <a:endParaRPr lang="es-PE"/>
        </a:p>
      </dgm:t>
    </dgm:pt>
    <dgm:pt modelId="{63E3FD61-B000-4D74-859F-2AB56FFA28B3}" type="pres">
      <dgm:prSet presAssocID="{96592349-2A71-4F92-9ECE-36E81EC77DFB}" presName="img" presStyleLbl="fgImgPlace1" presStyleIdx="4" presStyleCnt="8" custScaleX="290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1B188CDC-EB1C-4EDC-A529-4095DE31B030}" type="pres">
      <dgm:prSet presAssocID="{96592349-2A71-4F92-9ECE-36E81EC77DFB}" presName="text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6698435-69F4-4666-8647-81F068AFEE56}" type="pres">
      <dgm:prSet presAssocID="{C7E59627-45E4-4B8F-B0B2-F4414E1B12E2}" presName="spacer" presStyleCnt="0"/>
      <dgm:spPr/>
    </dgm:pt>
    <dgm:pt modelId="{CC6B272A-79A4-48E9-A387-EB8AC11A97D4}" type="pres">
      <dgm:prSet presAssocID="{7D3239E7-06D5-4A33-917B-F9FC9DF22086}" presName="comp" presStyleCnt="0"/>
      <dgm:spPr/>
    </dgm:pt>
    <dgm:pt modelId="{4AF668B0-B547-4193-B24E-9DB74EFC742A}" type="pres">
      <dgm:prSet presAssocID="{7D3239E7-06D5-4A33-917B-F9FC9DF22086}" presName="box" presStyleLbl="node1" presStyleIdx="5" presStyleCnt="8"/>
      <dgm:spPr/>
      <dgm:t>
        <a:bodyPr/>
        <a:lstStyle/>
        <a:p>
          <a:endParaRPr lang="es-PE"/>
        </a:p>
      </dgm:t>
    </dgm:pt>
    <dgm:pt modelId="{C75BC798-B909-4864-828D-BA44CD71738C}" type="pres">
      <dgm:prSet presAssocID="{7D3239E7-06D5-4A33-917B-F9FC9DF22086}" presName="img" presStyleLbl="fgImgPlace1" presStyleIdx="5" presStyleCnt="8" custScaleX="290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28EFFADC-114A-4100-9EE2-28B79C20C0A9}" type="pres">
      <dgm:prSet presAssocID="{7D3239E7-06D5-4A33-917B-F9FC9DF22086}" presName="text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0AEB153-9AD0-440A-8806-095763544BE6}" type="pres">
      <dgm:prSet presAssocID="{D0C310B2-A9DB-44E8-BC2F-A173232337D4}" presName="spacer" presStyleCnt="0"/>
      <dgm:spPr/>
    </dgm:pt>
    <dgm:pt modelId="{E4DBC677-7956-4E89-9C95-0E0AD975D243}" type="pres">
      <dgm:prSet presAssocID="{E76BD9B8-C1A3-47E6-A08A-8C4F3959C894}" presName="comp" presStyleCnt="0"/>
      <dgm:spPr/>
    </dgm:pt>
    <dgm:pt modelId="{A3FCAAE2-8934-427F-9218-2C16F763F669}" type="pres">
      <dgm:prSet presAssocID="{E76BD9B8-C1A3-47E6-A08A-8C4F3959C894}" presName="box" presStyleLbl="node1" presStyleIdx="6" presStyleCnt="8"/>
      <dgm:spPr/>
      <dgm:t>
        <a:bodyPr/>
        <a:lstStyle/>
        <a:p>
          <a:endParaRPr lang="es-PE"/>
        </a:p>
      </dgm:t>
    </dgm:pt>
    <dgm:pt modelId="{FA9C3A22-555F-4FB1-85DA-EC85BB46C7C9}" type="pres">
      <dgm:prSet presAssocID="{E76BD9B8-C1A3-47E6-A08A-8C4F3959C894}" presName="img" presStyleLbl="fgImgPlace1" presStyleIdx="6" presStyleCnt="8" custScaleX="290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42B6AA2C-AF2E-4882-A5DD-1A3238D39BE4}" type="pres">
      <dgm:prSet presAssocID="{E76BD9B8-C1A3-47E6-A08A-8C4F3959C894}" presName="text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523D461-92AF-41D1-AED6-A9E9D0A62E40}" type="pres">
      <dgm:prSet presAssocID="{AAC609EE-1C24-43E4-B6FE-667CEBA78422}" presName="spacer" presStyleCnt="0"/>
      <dgm:spPr/>
    </dgm:pt>
    <dgm:pt modelId="{FAA40254-92FC-4E77-82AB-4C91454B1C59}" type="pres">
      <dgm:prSet presAssocID="{D27CDDA0-342E-465B-B902-39ADD9A80B8E}" presName="comp" presStyleCnt="0"/>
      <dgm:spPr/>
    </dgm:pt>
    <dgm:pt modelId="{4A5934CB-286E-4ED0-8526-EC7BD0E35935}" type="pres">
      <dgm:prSet presAssocID="{D27CDDA0-342E-465B-B902-39ADD9A80B8E}" presName="box" presStyleLbl="node1" presStyleIdx="7" presStyleCnt="8"/>
      <dgm:spPr/>
      <dgm:t>
        <a:bodyPr/>
        <a:lstStyle/>
        <a:p>
          <a:endParaRPr lang="es-PE"/>
        </a:p>
      </dgm:t>
    </dgm:pt>
    <dgm:pt modelId="{B11B2998-67A7-43EB-AD7A-4393738AE04D}" type="pres">
      <dgm:prSet presAssocID="{D27CDDA0-342E-465B-B902-39ADD9A80B8E}" presName="img" presStyleLbl="fgImgPlace1" presStyleIdx="7" presStyleCnt="8" custScaleX="290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61C4C201-954D-4578-A436-C6CF9A047605}" type="pres">
      <dgm:prSet presAssocID="{D27CDDA0-342E-465B-B902-39ADD9A80B8E}" presName="text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1F27912-F65C-4E26-9048-1DC31C450605}" srcId="{04B79106-6754-4AA6-83C7-ED9CAADB5DB9}" destId="{DE66494C-25D8-40D3-8FE3-429B36C37763}" srcOrd="0" destOrd="0" parTransId="{40BCBEC3-DFD5-4C9C-8C2D-1E5C1C022917}" sibTransId="{A618E6DB-6B80-4FD0-B2B0-3EF7554EB9B9}"/>
    <dgm:cxn modelId="{4D8D6554-98EB-4BF3-834B-B7160E89F0AB}" srcId="{04B79106-6754-4AA6-83C7-ED9CAADB5DB9}" destId="{2EC7A1D8-F6E3-47BE-A52A-C6BF969B67D5}" srcOrd="2" destOrd="0" parTransId="{04BC917F-7A51-4C6A-AD4E-C0DA28FDBFFB}" sibTransId="{2B1C4346-F747-4235-8CC7-EE7278017998}"/>
    <dgm:cxn modelId="{8412F8CA-BAEF-4375-9A9D-5B7131000B0C}" type="presOf" srcId="{2EC7A1D8-F6E3-47BE-A52A-C6BF969B67D5}" destId="{D1C66400-CE28-439C-BE22-4FF9E39B5CD5}" srcOrd="0" destOrd="0" presId="urn:microsoft.com/office/officeart/2005/8/layout/vList4"/>
    <dgm:cxn modelId="{F1988B8C-4304-46DB-B373-B9CDB6FC60FB}" type="presOf" srcId="{DE66494C-25D8-40D3-8FE3-429B36C37763}" destId="{FB3260A2-1E6F-483B-8397-1688E6EADD0B}" srcOrd="0" destOrd="0" presId="urn:microsoft.com/office/officeart/2005/8/layout/vList4"/>
    <dgm:cxn modelId="{F783F521-A1A1-4F53-B5E9-1584DEB1DAA8}" srcId="{04B79106-6754-4AA6-83C7-ED9CAADB5DB9}" destId="{D27CDDA0-342E-465B-B902-39ADD9A80B8E}" srcOrd="7" destOrd="0" parTransId="{29D9A32B-C54F-490B-BE5B-5C490CBEB698}" sibTransId="{C682C806-0E71-45E9-A417-45EC10EACBE5}"/>
    <dgm:cxn modelId="{4857C012-1863-4A52-A431-0908C934BDE3}" type="presOf" srcId="{E76BD9B8-C1A3-47E6-A08A-8C4F3959C894}" destId="{A3FCAAE2-8934-427F-9218-2C16F763F669}" srcOrd="0" destOrd="0" presId="urn:microsoft.com/office/officeart/2005/8/layout/vList4"/>
    <dgm:cxn modelId="{145610EF-C091-473D-9CE1-04C78404D9CA}" type="presOf" srcId="{DE66494C-25D8-40D3-8FE3-429B36C37763}" destId="{236F99CC-4E2E-486D-96CF-91FB8C642FD6}" srcOrd="1" destOrd="0" presId="urn:microsoft.com/office/officeart/2005/8/layout/vList4"/>
    <dgm:cxn modelId="{EBF7BAC8-39BA-4713-856B-43BA04FF766C}" type="presOf" srcId="{E76BD9B8-C1A3-47E6-A08A-8C4F3959C894}" destId="{42B6AA2C-AF2E-4882-A5DD-1A3238D39BE4}" srcOrd="1" destOrd="0" presId="urn:microsoft.com/office/officeart/2005/8/layout/vList4"/>
    <dgm:cxn modelId="{3BE93EFC-733F-4DF5-957F-8E8EFD209E11}" type="presOf" srcId="{C808444B-D415-46A1-AEB7-0F5F1C77FD93}" destId="{FC5465E0-7AB0-4A28-A375-0CAAE5F395D4}" srcOrd="0" destOrd="0" presId="urn:microsoft.com/office/officeart/2005/8/layout/vList4"/>
    <dgm:cxn modelId="{A1F52C3D-049D-4C77-AC81-51ABF8B578AE}" type="presOf" srcId="{7D3239E7-06D5-4A33-917B-F9FC9DF22086}" destId="{4AF668B0-B547-4193-B24E-9DB74EFC742A}" srcOrd="0" destOrd="0" presId="urn:microsoft.com/office/officeart/2005/8/layout/vList4"/>
    <dgm:cxn modelId="{1126EAC4-9F70-4C08-8BCA-26BF69AE960D}" type="presOf" srcId="{C808444B-D415-46A1-AEB7-0F5F1C77FD93}" destId="{6A5EFC2D-142C-49AE-92A4-1951696488C4}" srcOrd="1" destOrd="0" presId="urn:microsoft.com/office/officeart/2005/8/layout/vList4"/>
    <dgm:cxn modelId="{4AD27B6B-E702-4DBF-A6D4-F5DD6B319DC7}" srcId="{04B79106-6754-4AA6-83C7-ED9CAADB5DB9}" destId="{E76BD9B8-C1A3-47E6-A08A-8C4F3959C894}" srcOrd="6" destOrd="0" parTransId="{2952B5A2-694A-4506-B97B-97AD1FE6181A}" sibTransId="{AAC609EE-1C24-43E4-B6FE-667CEBA78422}"/>
    <dgm:cxn modelId="{28FBC1AB-EB4A-416D-AE04-6BBB98037747}" type="presOf" srcId="{7D3239E7-06D5-4A33-917B-F9FC9DF22086}" destId="{28EFFADC-114A-4100-9EE2-28B79C20C0A9}" srcOrd="1" destOrd="0" presId="urn:microsoft.com/office/officeart/2005/8/layout/vList4"/>
    <dgm:cxn modelId="{E0CDE2A3-374F-4BE8-997A-7F7329D30C03}" type="presOf" srcId="{D27CDDA0-342E-465B-B902-39ADD9A80B8E}" destId="{61C4C201-954D-4578-A436-C6CF9A047605}" srcOrd="1" destOrd="0" presId="urn:microsoft.com/office/officeart/2005/8/layout/vList4"/>
    <dgm:cxn modelId="{314083BA-6D9E-477C-B3B9-7DE11E994E31}" srcId="{04B79106-6754-4AA6-83C7-ED9CAADB5DB9}" destId="{7D3239E7-06D5-4A33-917B-F9FC9DF22086}" srcOrd="5" destOrd="0" parTransId="{2B8B021C-B99D-44C3-A578-D938E7D240D7}" sibTransId="{D0C310B2-A9DB-44E8-BC2F-A173232337D4}"/>
    <dgm:cxn modelId="{B38D6363-745C-4BA2-AA60-9A87ED73F9D5}" type="presOf" srcId="{D27CDDA0-342E-465B-B902-39ADD9A80B8E}" destId="{4A5934CB-286E-4ED0-8526-EC7BD0E35935}" srcOrd="0" destOrd="0" presId="urn:microsoft.com/office/officeart/2005/8/layout/vList4"/>
    <dgm:cxn modelId="{6EC55AB8-C5C7-40C4-B506-3C5166CBE139}" type="presOf" srcId="{D309F2A1-8D6C-4CEB-A2C8-3F23E540FFFE}" destId="{1F9DACC3-8744-43A1-A155-E6ECE82B8A08}" srcOrd="1" destOrd="0" presId="urn:microsoft.com/office/officeart/2005/8/layout/vList4"/>
    <dgm:cxn modelId="{B7732627-6DA4-49A9-9D83-ED0733E70657}" type="presOf" srcId="{96592349-2A71-4F92-9ECE-36E81EC77DFB}" destId="{1B188CDC-EB1C-4EDC-A529-4095DE31B030}" srcOrd="1" destOrd="0" presId="urn:microsoft.com/office/officeart/2005/8/layout/vList4"/>
    <dgm:cxn modelId="{95516A78-C6E1-4F53-A67F-FE227C33CFDD}" type="presOf" srcId="{04B79106-6754-4AA6-83C7-ED9CAADB5DB9}" destId="{3EBAF339-3F66-473F-9EA3-C047204183EE}" srcOrd="0" destOrd="0" presId="urn:microsoft.com/office/officeart/2005/8/layout/vList4"/>
    <dgm:cxn modelId="{692E8CC7-1DE0-406C-80C3-F0DCED0B3452}" type="presOf" srcId="{96592349-2A71-4F92-9ECE-36E81EC77DFB}" destId="{EA5247DA-6E7A-478F-A6F5-C3B502654B1C}" srcOrd="0" destOrd="0" presId="urn:microsoft.com/office/officeart/2005/8/layout/vList4"/>
    <dgm:cxn modelId="{18C9765E-8477-4342-B64A-C491EDFA77FA}" type="presOf" srcId="{D309F2A1-8D6C-4CEB-A2C8-3F23E540FFFE}" destId="{4AC4C0A4-7A22-4FC7-A5FB-73BF682FA6FD}" srcOrd="0" destOrd="0" presId="urn:microsoft.com/office/officeart/2005/8/layout/vList4"/>
    <dgm:cxn modelId="{9AC20E64-1310-4BB8-8BF4-3DD860B11F85}" srcId="{04B79106-6754-4AA6-83C7-ED9CAADB5DB9}" destId="{C808444B-D415-46A1-AEB7-0F5F1C77FD93}" srcOrd="1" destOrd="0" parTransId="{015E0DD4-45E5-4C55-B76B-5B1842ED1B84}" sibTransId="{F6CAAAE7-96E1-46B0-B453-37EA64214DDA}"/>
    <dgm:cxn modelId="{C900082D-9009-423F-9CFE-D48EA49B0C72}" type="presOf" srcId="{2EC7A1D8-F6E3-47BE-A52A-C6BF969B67D5}" destId="{6C7A19B1-B610-4451-A1DC-617F3EFA19B6}" srcOrd="1" destOrd="0" presId="urn:microsoft.com/office/officeart/2005/8/layout/vList4"/>
    <dgm:cxn modelId="{A671D7FF-2A37-4C00-AE5B-261011631952}" srcId="{04B79106-6754-4AA6-83C7-ED9CAADB5DB9}" destId="{96592349-2A71-4F92-9ECE-36E81EC77DFB}" srcOrd="4" destOrd="0" parTransId="{10E33537-0370-4CD3-97A3-4D0320DBF2B1}" sibTransId="{C7E59627-45E4-4B8F-B0B2-F4414E1B12E2}"/>
    <dgm:cxn modelId="{158ACBB4-C01E-40CA-96B2-D103649AFC10}" srcId="{04B79106-6754-4AA6-83C7-ED9CAADB5DB9}" destId="{D309F2A1-8D6C-4CEB-A2C8-3F23E540FFFE}" srcOrd="3" destOrd="0" parTransId="{D5FB47B4-6312-4192-864D-0DBAF3CE12E7}" sibTransId="{50CBD93C-1124-4FD4-B8AB-72CBF5480D01}"/>
    <dgm:cxn modelId="{DEAC76AA-4378-4106-84DF-864A957E497E}" type="presParOf" srcId="{3EBAF339-3F66-473F-9EA3-C047204183EE}" destId="{58778313-3283-4B30-B7C3-35ECD2671226}" srcOrd="0" destOrd="0" presId="urn:microsoft.com/office/officeart/2005/8/layout/vList4"/>
    <dgm:cxn modelId="{A21E62A2-C761-4966-B82A-492CA2B28FD3}" type="presParOf" srcId="{58778313-3283-4B30-B7C3-35ECD2671226}" destId="{FB3260A2-1E6F-483B-8397-1688E6EADD0B}" srcOrd="0" destOrd="0" presId="urn:microsoft.com/office/officeart/2005/8/layout/vList4"/>
    <dgm:cxn modelId="{650824B7-E041-4249-95B5-EC929B689C7F}" type="presParOf" srcId="{58778313-3283-4B30-B7C3-35ECD2671226}" destId="{210E75E3-5268-4985-BBA8-9EB2AE503330}" srcOrd="1" destOrd="0" presId="urn:microsoft.com/office/officeart/2005/8/layout/vList4"/>
    <dgm:cxn modelId="{5FEB5960-27A7-42B7-B8B6-E8777C0CC74C}" type="presParOf" srcId="{58778313-3283-4B30-B7C3-35ECD2671226}" destId="{236F99CC-4E2E-486D-96CF-91FB8C642FD6}" srcOrd="2" destOrd="0" presId="urn:microsoft.com/office/officeart/2005/8/layout/vList4"/>
    <dgm:cxn modelId="{C5A7E881-F130-487B-8EE2-920348CFBA06}" type="presParOf" srcId="{3EBAF339-3F66-473F-9EA3-C047204183EE}" destId="{E490735E-8F3A-4C52-938D-EE4ED0D668E4}" srcOrd="1" destOrd="0" presId="urn:microsoft.com/office/officeart/2005/8/layout/vList4"/>
    <dgm:cxn modelId="{2A026847-E6FD-4396-BBDA-A111B63394AE}" type="presParOf" srcId="{3EBAF339-3F66-473F-9EA3-C047204183EE}" destId="{893FAF34-E98A-4430-8223-8E39E59FD85E}" srcOrd="2" destOrd="0" presId="urn:microsoft.com/office/officeart/2005/8/layout/vList4"/>
    <dgm:cxn modelId="{CB5A41F7-317B-4680-BEFC-7F7F0E862B96}" type="presParOf" srcId="{893FAF34-E98A-4430-8223-8E39E59FD85E}" destId="{FC5465E0-7AB0-4A28-A375-0CAAE5F395D4}" srcOrd="0" destOrd="0" presId="urn:microsoft.com/office/officeart/2005/8/layout/vList4"/>
    <dgm:cxn modelId="{036663CF-5948-4378-AB87-FF080970ACB9}" type="presParOf" srcId="{893FAF34-E98A-4430-8223-8E39E59FD85E}" destId="{BC1AAEA7-30D5-464A-A99A-ECB82A5B446C}" srcOrd="1" destOrd="0" presId="urn:microsoft.com/office/officeart/2005/8/layout/vList4"/>
    <dgm:cxn modelId="{DA18CBB7-EC4A-4F9A-915D-F54F6C946299}" type="presParOf" srcId="{893FAF34-E98A-4430-8223-8E39E59FD85E}" destId="{6A5EFC2D-142C-49AE-92A4-1951696488C4}" srcOrd="2" destOrd="0" presId="urn:microsoft.com/office/officeart/2005/8/layout/vList4"/>
    <dgm:cxn modelId="{E65A9FA4-2615-491E-8FBD-83DD0D005937}" type="presParOf" srcId="{3EBAF339-3F66-473F-9EA3-C047204183EE}" destId="{F2337F11-2AE6-421B-B5AF-22AA615DFEB4}" srcOrd="3" destOrd="0" presId="urn:microsoft.com/office/officeart/2005/8/layout/vList4"/>
    <dgm:cxn modelId="{06E1F630-12E9-4F21-9A91-C8E9D8707733}" type="presParOf" srcId="{3EBAF339-3F66-473F-9EA3-C047204183EE}" destId="{C1AF0D0E-027D-4E3F-8CEB-EF64E34AE9EC}" srcOrd="4" destOrd="0" presId="urn:microsoft.com/office/officeart/2005/8/layout/vList4"/>
    <dgm:cxn modelId="{11BFFA3B-8F48-45DB-810D-9D856D377617}" type="presParOf" srcId="{C1AF0D0E-027D-4E3F-8CEB-EF64E34AE9EC}" destId="{D1C66400-CE28-439C-BE22-4FF9E39B5CD5}" srcOrd="0" destOrd="0" presId="urn:microsoft.com/office/officeart/2005/8/layout/vList4"/>
    <dgm:cxn modelId="{B669BD83-BE59-42F7-8E49-90F89A846F36}" type="presParOf" srcId="{C1AF0D0E-027D-4E3F-8CEB-EF64E34AE9EC}" destId="{6C492732-C282-4AF6-8D10-AF787A2A5607}" srcOrd="1" destOrd="0" presId="urn:microsoft.com/office/officeart/2005/8/layout/vList4"/>
    <dgm:cxn modelId="{78520D8D-1B58-45F0-81EA-CCA915687B32}" type="presParOf" srcId="{C1AF0D0E-027D-4E3F-8CEB-EF64E34AE9EC}" destId="{6C7A19B1-B610-4451-A1DC-617F3EFA19B6}" srcOrd="2" destOrd="0" presId="urn:microsoft.com/office/officeart/2005/8/layout/vList4"/>
    <dgm:cxn modelId="{3226D06D-761D-4C5A-A9E8-3902A1FD1FB1}" type="presParOf" srcId="{3EBAF339-3F66-473F-9EA3-C047204183EE}" destId="{E2141836-E5D6-43F6-A47B-9915157BEABA}" srcOrd="5" destOrd="0" presId="urn:microsoft.com/office/officeart/2005/8/layout/vList4"/>
    <dgm:cxn modelId="{8445A0C7-2E98-4163-83AB-2B0A06AC3290}" type="presParOf" srcId="{3EBAF339-3F66-473F-9EA3-C047204183EE}" destId="{D18F9797-E2EF-4EE6-8993-BF4FA1FD64CB}" srcOrd="6" destOrd="0" presId="urn:microsoft.com/office/officeart/2005/8/layout/vList4"/>
    <dgm:cxn modelId="{049E859B-271E-4B1B-96BA-EFF358EE0FA6}" type="presParOf" srcId="{D18F9797-E2EF-4EE6-8993-BF4FA1FD64CB}" destId="{4AC4C0A4-7A22-4FC7-A5FB-73BF682FA6FD}" srcOrd="0" destOrd="0" presId="urn:microsoft.com/office/officeart/2005/8/layout/vList4"/>
    <dgm:cxn modelId="{F89DE5A4-E69A-46E7-A7BF-FEC2D6104E6B}" type="presParOf" srcId="{D18F9797-E2EF-4EE6-8993-BF4FA1FD64CB}" destId="{DF47DC95-1CA4-4AD2-A385-60CC952C1A05}" srcOrd="1" destOrd="0" presId="urn:microsoft.com/office/officeart/2005/8/layout/vList4"/>
    <dgm:cxn modelId="{F719C84D-2117-42FE-AEB3-9A90D7ADA2C9}" type="presParOf" srcId="{D18F9797-E2EF-4EE6-8993-BF4FA1FD64CB}" destId="{1F9DACC3-8744-43A1-A155-E6ECE82B8A08}" srcOrd="2" destOrd="0" presId="urn:microsoft.com/office/officeart/2005/8/layout/vList4"/>
    <dgm:cxn modelId="{ADFBEFF5-E35C-4164-B5EF-13B0EE4AA600}" type="presParOf" srcId="{3EBAF339-3F66-473F-9EA3-C047204183EE}" destId="{D7383F45-665C-48F8-A694-023BB135592D}" srcOrd="7" destOrd="0" presId="urn:microsoft.com/office/officeart/2005/8/layout/vList4"/>
    <dgm:cxn modelId="{613B669A-24CA-403D-BFFB-F265EDB11E72}" type="presParOf" srcId="{3EBAF339-3F66-473F-9EA3-C047204183EE}" destId="{0899F303-8C46-490C-AD30-53C6AA6D13B8}" srcOrd="8" destOrd="0" presId="urn:microsoft.com/office/officeart/2005/8/layout/vList4"/>
    <dgm:cxn modelId="{BF8F93E5-9C6C-4AD5-8675-1841AD36F50F}" type="presParOf" srcId="{0899F303-8C46-490C-AD30-53C6AA6D13B8}" destId="{EA5247DA-6E7A-478F-A6F5-C3B502654B1C}" srcOrd="0" destOrd="0" presId="urn:microsoft.com/office/officeart/2005/8/layout/vList4"/>
    <dgm:cxn modelId="{C1CB2B33-E65B-43D9-B2D4-A42B304B423E}" type="presParOf" srcId="{0899F303-8C46-490C-AD30-53C6AA6D13B8}" destId="{63E3FD61-B000-4D74-859F-2AB56FFA28B3}" srcOrd="1" destOrd="0" presId="urn:microsoft.com/office/officeart/2005/8/layout/vList4"/>
    <dgm:cxn modelId="{253A158D-929D-40C9-8F07-E85E4F41BD1D}" type="presParOf" srcId="{0899F303-8C46-490C-AD30-53C6AA6D13B8}" destId="{1B188CDC-EB1C-4EDC-A529-4095DE31B030}" srcOrd="2" destOrd="0" presId="urn:microsoft.com/office/officeart/2005/8/layout/vList4"/>
    <dgm:cxn modelId="{5F97F653-01F0-4006-8BCA-B429177B4B84}" type="presParOf" srcId="{3EBAF339-3F66-473F-9EA3-C047204183EE}" destId="{06698435-69F4-4666-8647-81F068AFEE56}" srcOrd="9" destOrd="0" presId="urn:microsoft.com/office/officeart/2005/8/layout/vList4"/>
    <dgm:cxn modelId="{0BE1EDFB-FBD1-49C5-8727-822AE3550218}" type="presParOf" srcId="{3EBAF339-3F66-473F-9EA3-C047204183EE}" destId="{CC6B272A-79A4-48E9-A387-EB8AC11A97D4}" srcOrd="10" destOrd="0" presId="urn:microsoft.com/office/officeart/2005/8/layout/vList4"/>
    <dgm:cxn modelId="{74AA50F6-8B70-4CDB-8026-4016A2605F5A}" type="presParOf" srcId="{CC6B272A-79A4-48E9-A387-EB8AC11A97D4}" destId="{4AF668B0-B547-4193-B24E-9DB74EFC742A}" srcOrd="0" destOrd="0" presId="urn:microsoft.com/office/officeart/2005/8/layout/vList4"/>
    <dgm:cxn modelId="{1E0170FA-DC7E-4BBD-BA7E-D787753EB36E}" type="presParOf" srcId="{CC6B272A-79A4-48E9-A387-EB8AC11A97D4}" destId="{C75BC798-B909-4864-828D-BA44CD71738C}" srcOrd="1" destOrd="0" presId="urn:microsoft.com/office/officeart/2005/8/layout/vList4"/>
    <dgm:cxn modelId="{7C4DC139-B933-413B-8C85-BFCC35D07D1E}" type="presParOf" srcId="{CC6B272A-79A4-48E9-A387-EB8AC11A97D4}" destId="{28EFFADC-114A-4100-9EE2-28B79C20C0A9}" srcOrd="2" destOrd="0" presId="urn:microsoft.com/office/officeart/2005/8/layout/vList4"/>
    <dgm:cxn modelId="{5447FF36-804B-493C-95EA-A62A0955594A}" type="presParOf" srcId="{3EBAF339-3F66-473F-9EA3-C047204183EE}" destId="{D0AEB153-9AD0-440A-8806-095763544BE6}" srcOrd="11" destOrd="0" presId="urn:microsoft.com/office/officeart/2005/8/layout/vList4"/>
    <dgm:cxn modelId="{50D8A02A-C9E7-4C6C-A2E7-39C5A50F7A8A}" type="presParOf" srcId="{3EBAF339-3F66-473F-9EA3-C047204183EE}" destId="{E4DBC677-7956-4E89-9C95-0E0AD975D243}" srcOrd="12" destOrd="0" presId="urn:microsoft.com/office/officeart/2005/8/layout/vList4"/>
    <dgm:cxn modelId="{E7AA7D51-B9A3-4BC2-A449-5B3FBD8C7230}" type="presParOf" srcId="{E4DBC677-7956-4E89-9C95-0E0AD975D243}" destId="{A3FCAAE2-8934-427F-9218-2C16F763F669}" srcOrd="0" destOrd="0" presId="urn:microsoft.com/office/officeart/2005/8/layout/vList4"/>
    <dgm:cxn modelId="{18595398-CC5B-4E82-A0DC-2FEBCAE28E9F}" type="presParOf" srcId="{E4DBC677-7956-4E89-9C95-0E0AD975D243}" destId="{FA9C3A22-555F-4FB1-85DA-EC85BB46C7C9}" srcOrd="1" destOrd="0" presId="urn:microsoft.com/office/officeart/2005/8/layout/vList4"/>
    <dgm:cxn modelId="{528ACE77-E13D-45FA-98B5-70DF0C843B47}" type="presParOf" srcId="{E4DBC677-7956-4E89-9C95-0E0AD975D243}" destId="{42B6AA2C-AF2E-4882-A5DD-1A3238D39BE4}" srcOrd="2" destOrd="0" presId="urn:microsoft.com/office/officeart/2005/8/layout/vList4"/>
    <dgm:cxn modelId="{23ED7F5B-F02C-4BD7-8E78-E43EF352CBC4}" type="presParOf" srcId="{3EBAF339-3F66-473F-9EA3-C047204183EE}" destId="{D523D461-92AF-41D1-AED6-A9E9D0A62E40}" srcOrd="13" destOrd="0" presId="urn:microsoft.com/office/officeart/2005/8/layout/vList4"/>
    <dgm:cxn modelId="{5DEE9505-A901-4496-B496-DA72692A45CB}" type="presParOf" srcId="{3EBAF339-3F66-473F-9EA3-C047204183EE}" destId="{FAA40254-92FC-4E77-82AB-4C91454B1C59}" srcOrd="14" destOrd="0" presId="urn:microsoft.com/office/officeart/2005/8/layout/vList4"/>
    <dgm:cxn modelId="{249AD093-B7AB-4314-A32A-0B6BA29A7D12}" type="presParOf" srcId="{FAA40254-92FC-4E77-82AB-4C91454B1C59}" destId="{4A5934CB-286E-4ED0-8526-EC7BD0E35935}" srcOrd="0" destOrd="0" presId="urn:microsoft.com/office/officeart/2005/8/layout/vList4"/>
    <dgm:cxn modelId="{9BD5A011-6B8E-4D0E-8994-17276042A5D0}" type="presParOf" srcId="{FAA40254-92FC-4E77-82AB-4C91454B1C59}" destId="{B11B2998-67A7-43EB-AD7A-4393738AE04D}" srcOrd="1" destOrd="0" presId="urn:microsoft.com/office/officeart/2005/8/layout/vList4"/>
    <dgm:cxn modelId="{5A22907D-8FA8-4867-A711-88362B2E035B}" type="presParOf" srcId="{FAA40254-92FC-4E77-82AB-4C91454B1C59}" destId="{61C4C201-954D-4578-A436-C6CF9A047605}" srcOrd="2" destOrd="0" presId="urn:microsoft.com/office/officeart/2005/8/layout/vList4"/>
  </dgm:cxnLst>
  <dgm:bg/>
  <dgm:whole/>
  <dgm:extLst>
    <a:ext uri="http://schemas.microsoft.com/office/drawing/2008/diagram"/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6CA25D-EC35-4B12-BC3F-BB4A12ACB487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D85449-D2D3-42B8-B40B-E403D55D9E7C}">
      <dgm:prSet phldrT="[Text]"/>
      <dgm:spPr>
        <a:solidFill>
          <a:srgbClr val="63C3E7"/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Uno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6BEAECE-6ACA-4ADD-8A1A-DD2FA204833C}" type="parTrans" cxnId="{D45EE999-39BF-47A9-8ACC-2DDA3F7DA572}">
      <dgm:prSet/>
      <dgm:spPr/>
      <dgm:t>
        <a:bodyPr/>
        <a:lstStyle/>
        <a:p>
          <a:endParaRPr lang="en-US"/>
        </a:p>
      </dgm:t>
    </dgm:pt>
    <dgm:pt modelId="{12BD9F33-610C-4DA8-B3F7-F9CE17FCF208}" type="sibTrans" cxnId="{D45EE999-39BF-47A9-8ACC-2DDA3F7DA572}">
      <dgm:prSet/>
      <dgm:spPr/>
      <dgm:t>
        <a:bodyPr/>
        <a:lstStyle/>
        <a:p>
          <a:endParaRPr lang="en-US"/>
        </a:p>
      </dgm:t>
    </dgm:pt>
    <dgm:pt modelId="{DA9B1FC7-22F6-4636-A599-A695FF6C3515}">
      <dgm:prSet phldrT="[Text]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s-PE" dirty="0" smtClean="0"/>
            <a:t>Valentía, para dar cuenta de los propios actos.</a:t>
          </a:r>
          <a:endParaRPr lang="en-US" dirty="0"/>
        </a:p>
      </dgm:t>
    </dgm:pt>
    <dgm:pt modelId="{D91FF2B4-1D53-4E03-AD79-73984AE0C876}" type="parTrans" cxnId="{5AE1614F-5465-429A-82CD-7705F6E5A848}">
      <dgm:prSet/>
      <dgm:spPr/>
      <dgm:t>
        <a:bodyPr/>
        <a:lstStyle/>
        <a:p>
          <a:endParaRPr lang="en-US"/>
        </a:p>
      </dgm:t>
    </dgm:pt>
    <dgm:pt modelId="{8B3FECE9-415E-4300-A3FF-7425915B7778}" type="sibTrans" cxnId="{5AE1614F-5465-429A-82CD-7705F6E5A848}">
      <dgm:prSet/>
      <dgm:spPr/>
      <dgm:t>
        <a:bodyPr/>
        <a:lstStyle/>
        <a:p>
          <a:endParaRPr lang="en-US"/>
        </a:p>
      </dgm:t>
    </dgm:pt>
    <dgm:pt modelId="{81D76280-B3F9-4EDF-8C5F-F11D0666A67B}">
      <dgm:prSet phldrT="[Text]"/>
      <dgm:spPr>
        <a:solidFill>
          <a:srgbClr val="F8A65F"/>
        </a:solidFill>
        <a:ln>
          <a:solidFill>
            <a:srgbClr val="FFC845"/>
          </a:solidFill>
        </a:ln>
      </dgm:spPr>
      <dgm:t>
        <a:bodyPr/>
        <a:lstStyle/>
        <a:p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Dosv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160945B-5BEE-4D51-AB36-8A54BBB5447F}" type="parTrans" cxnId="{293112F7-83D0-4527-9D05-24F501B3B60F}">
      <dgm:prSet/>
      <dgm:spPr/>
      <dgm:t>
        <a:bodyPr/>
        <a:lstStyle/>
        <a:p>
          <a:endParaRPr lang="en-US"/>
        </a:p>
      </dgm:t>
    </dgm:pt>
    <dgm:pt modelId="{876DBF7C-DB12-4DC2-B4AA-233672383642}" type="sibTrans" cxnId="{293112F7-83D0-4527-9D05-24F501B3B60F}">
      <dgm:prSet/>
      <dgm:spPr/>
      <dgm:t>
        <a:bodyPr/>
        <a:lstStyle/>
        <a:p>
          <a:endParaRPr lang="en-US"/>
        </a:p>
      </dgm:t>
    </dgm:pt>
    <dgm:pt modelId="{914F6C6B-3767-433B-A254-5F4876AA83B8}">
      <dgm:prSet phldrT="[Text]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s-PE" dirty="0" smtClean="0"/>
            <a:t>Humildad, para reconocer los fallos</a:t>
          </a:r>
          <a:r>
            <a:rPr lang="es-PE" dirty="0" smtClean="0"/>
            <a:t>.5</a:t>
          </a:r>
        </a:p>
        <a:p>
          <a:endParaRPr lang="en-US" dirty="0"/>
        </a:p>
      </dgm:t>
    </dgm:pt>
    <dgm:pt modelId="{DABE11A4-D09A-44D9-985C-3C2C8CA7BC19}" type="parTrans" cxnId="{90B935F5-A4BF-489B-B48A-54078F98BFA7}">
      <dgm:prSet/>
      <dgm:spPr/>
      <dgm:t>
        <a:bodyPr/>
        <a:lstStyle/>
        <a:p>
          <a:endParaRPr lang="en-US"/>
        </a:p>
      </dgm:t>
    </dgm:pt>
    <dgm:pt modelId="{5335D21C-27B8-4DC7-8284-055F36AF2A7D}" type="sibTrans" cxnId="{90B935F5-A4BF-489B-B48A-54078F98BFA7}">
      <dgm:prSet/>
      <dgm:spPr/>
      <dgm:t>
        <a:bodyPr/>
        <a:lstStyle/>
        <a:p>
          <a:endParaRPr lang="en-US"/>
        </a:p>
      </dgm:t>
    </dgm:pt>
    <dgm:pt modelId="{ADA77584-1B39-49A5-80F3-A5C14C11B586}">
      <dgm:prSet phldrT="[Text]"/>
      <dgm:spPr>
        <a:solidFill>
          <a:srgbClr val="8D76C5"/>
        </a:solidFill>
      </dgm:spPr>
      <dgm:t>
        <a:bodyPr/>
        <a:lstStyle/>
        <a:p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Tresv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264723A-F9B5-49A3-99C6-79F29A888631}" type="parTrans" cxnId="{07772585-0194-430B-A3DE-EBF7C9707D03}">
      <dgm:prSet/>
      <dgm:spPr/>
      <dgm:t>
        <a:bodyPr/>
        <a:lstStyle/>
        <a:p>
          <a:endParaRPr lang="en-US"/>
        </a:p>
      </dgm:t>
    </dgm:pt>
    <dgm:pt modelId="{383CD1C5-4314-4316-B80B-D065708E655D}" type="sibTrans" cxnId="{07772585-0194-430B-A3DE-EBF7C9707D03}">
      <dgm:prSet/>
      <dgm:spPr/>
      <dgm:t>
        <a:bodyPr/>
        <a:lstStyle/>
        <a:p>
          <a:endParaRPr lang="en-US"/>
        </a:p>
      </dgm:t>
    </dgm:pt>
    <dgm:pt modelId="{DD2C96CC-7124-4952-B46C-1BE346462CC9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PE" dirty="0" smtClean="0"/>
            <a:t>Piedad, basada en la filiación divina.</a:t>
          </a:r>
          <a:endParaRPr lang="en-US" dirty="0"/>
        </a:p>
      </dgm:t>
    </dgm:pt>
    <dgm:pt modelId="{6F761132-5E49-4A13-A258-3EDC6D1D4DE1}" type="parTrans" cxnId="{4DAC09B3-EF49-4334-8233-1B3D9B286923}">
      <dgm:prSet/>
      <dgm:spPr/>
      <dgm:t>
        <a:bodyPr/>
        <a:lstStyle/>
        <a:p>
          <a:endParaRPr lang="en-US"/>
        </a:p>
      </dgm:t>
    </dgm:pt>
    <dgm:pt modelId="{7D2AF17A-E4E4-4E8C-A884-673BA1FF060E}" type="sibTrans" cxnId="{4DAC09B3-EF49-4334-8233-1B3D9B286923}">
      <dgm:prSet/>
      <dgm:spPr/>
      <dgm:t>
        <a:bodyPr/>
        <a:lstStyle/>
        <a:p>
          <a:endParaRPr lang="en-US"/>
        </a:p>
      </dgm:t>
    </dgm:pt>
    <dgm:pt modelId="{DDC92E09-227A-4157-A8CA-72CA802E856D}" type="pres">
      <dgm:prSet presAssocID="{716CA25D-EC35-4B12-BC3F-BB4A12ACB4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F28ECB5-B36B-4F64-BC01-3694D3D68112}" type="pres">
      <dgm:prSet presAssocID="{ADA77584-1B39-49A5-80F3-A5C14C11B586}" presName="boxAndChildren" presStyleCnt="0"/>
      <dgm:spPr/>
      <dgm:t>
        <a:bodyPr/>
        <a:lstStyle/>
        <a:p>
          <a:endParaRPr lang="es-PE"/>
        </a:p>
      </dgm:t>
    </dgm:pt>
    <dgm:pt modelId="{301361A0-208D-4416-B72C-59DA8979E946}" type="pres">
      <dgm:prSet presAssocID="{ADA77584-1B39-49A5-80F3-A5C14C11B586}" presName="parentTextBox" presStyleLbl="node1" presStyleIdx="0" presStyleCnt="3"/>
      <dgm:spPr/>
      <dgm:t>
        <a:bodyPr/>
        <a:lstStyle/>
        <a:p>
          <a:endParaRPr lang="es-PE"/>
        </a:p>
      </dgm:t>
    </dgm:pt>
    <dgm:pt modelId="{93534CA6-277B-4214-B9E5-EF4DEEFF86EF}" type="pres">
      <dgm:prSet presAssocID="{ADA77584-1B39-49A5-80F3-A5C14C11B586}" presName="entireBox" presStyleLbl="node1" presStyleIdx="0" presStyleCnt="3"/>
      <dgm:spPr/>
      <dgm:t>
        <a:bodyPr/>
        <a:lstStyle/>
        <a:p>
          <a:endParaRPr lang="es-PE"/>
        </a:p>
      </dgm:t>
    </dgm:pt>
    <dgm:pt modelId="{2E4D4351-F3D4-413F-B372-68ABA49A335B}" type="pres">
      <dgm:prSet presAssocID="{ADA77584-1B39-49A5-80F3-A5C14C11B586}" presName="descendantBox" presStyleCnt="0"/>
      <dgm:spPr/>
      <dgm:t>
        <a:bodyPr/>
        <a:lstStyle/>
        <a:p>
          <a:endParaRPr lang="es-PE"/>
        </a:p>
      </dgm:t>
    </dgm:pt>
    <dgm:pt modelId="{B597789A-4E85-4972-A31D-1A7127A547CE}" type="pres">
      <dgm:prSet presAssocID="{DD2C96CC-7124-4952-B46C-1BE346462CC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59BEB1-C85D-465F-8666-E520FE1BA08E}" type="pres">
      <dgm:prSet presAssocID="{876DBF7C-DB12-4DC2-B4AA-233672383642}" presName="sp" presStyleCnt="0"/>
      <dgm:spPr/>
      <dgm:t>
        <a:bodyPr/>
        <a:lstStyle/>
        <a:p>
          <a:endParaRPr lang="es-PE"/>
        </a:p>
      </dgm:t>
    </dgm:pt>
    <dgm:pt modelId="{6E566A13-B759-4D9A-A63F-474B50686D52}" type="pres">
      <dgm:prSet presAssocID="{81D76280-B3F9-4EDF-8C5F-F11D0666A67B}" presName="arrowAndChildren" presStyleCnt="0"/>
      <dgm:spPr/>
      <dgm:t>
        <a:bodyPr/>
        <a:lstStyle/>
        <a:p>
          <a:endParaRPr lang="es-PE"/>
        </a:p>
      </dgm:t>
    </dgm:pt>
    <dgm:pt modelId="{BDBFB578-4194-4D5F-8757-00DE2A32DEDC}" type="pres">
      <dgm:prSet presAssocID="{81D76280-B3F9-4EDF-8C5F-F11D0666A67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63EBC453-469A-4250-900C-2F15D855D307}" type="pres">
      <dgm:prSet presAssocID="{81D76280-B3F9-4EDF-8C5F-F11D0666A67B}" presName="arrow" presStyleLbl="node1" presStyleIdx="1" presStyleCnt="3"/>
      <dgm:spPr/>
      <dgm:t>
        <a:bodyPr/>
        <a:lstStyle/>
        <a:p>
          <a:endParaRPr lang="es-PE"/>
        </a:p>
      </dgm:t>
    </dgm:pt>
    <dgm:pt modelId="{266360B1-5DF6-4B2B-8E41-F398CE603266}" type="pres">
      <dgm:prSet presAssocID="{81D76280-B3F9-4EDF-8C5F-F11D0666A67B}" presName="descendantArrow" presStyleCnt="0"/>
      <dgm:spPr/>
      <dgm:t>
        <a:bodyPr/>
        <a:lstStyle/>
        <a:p>
          <a:endParaRPr lang="es-PE"/>
        </a:p>
      </dgm:t>
    </dgm:pt>
    <dgm:pt modelId="{648084DB-D1D4-4E7F-910C-2BB529AAB270}" type="pres">
      <dgm:prSet presAssocID="{914F6C6B-3767-433B-A254-5F4876AA83B8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4C5050-2500-4234-B128-A984A38C560A}" type="pres">
      <dgm:prSet presAssocID="{12BD9F33-610C-4DA8-B3F7-F9CE17FCF208}" presName="sp" presStyleCnt="0"/>
      <dgm:spPr/>
      <dgm:t>
        <a:bodyPr/>
        <a:lstStyle/>
        <a:p>
          <a:endParaRPr lang="es-PE"/>
        </a:p>
      </dgm:t>
    </dgm:pt>
    <dgm:pt modelId="{D2DAB113-4E49-4ED3-9CA2-BD09F75DB667}" type="pres">
      <dgm:prSet presAssocID="{5ED85449-D2D3-42B8-B40B-E403D55D9E7C}" presName="arrowAndChildren" presStyleCnt="0"/>
      <dgm:spPr/>
      <dgm:t>
        <a:bodyPr/>
        <a:lstStyle/>
        <a:p>
          <a:endParaRPr lang="es-PE"/>
        </a:p>
      </dgm:t>
    </dgm:pt>
    <dgm:pt modelId="{8A49483A-1AC1-4A8D-BEC3-A7CDE9416B6C}" type="pres">
      <dgm:prSet presAssocID="{5ED85449-D2D3-42B8-B40B-E403D55D9E7C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59209FA2-5F11-473A-A1F2-47D5C068F350}" type="pres">
      <dgm:prSet presAssocID="{5ED85449-D2D3-42B8-B40B-E403D55D9E7C}" presName="arrow" presStyleLbl="node1" presStyleIdx="2" presStyleCnt="3" custLinFactNeighborX="-348"/>
      <dgm:spPr/>
      <dgm:t>
        <a:bodyPr/>
        <a:lstStyle/>
        <a:p>
          <a:endParaRPr lang="es-PE"/>
        </a:p>
      </dgm:t>
    </dgm:pt>
    <dgm:pt modelId="{C4F575A9-7880-4F24-81EE-BC88F42A5A0D}" type="pres">
      <dgm:prSet presAssocID="{5ED85449-D2D3-42B8-B40B-E403D55D9E7C}" presName="descendantArrow" presStyleCnt="0"/>
      <dgm:spPr/>
      <dgm:t>
        <a:bodyPr/>
        <a:lstStyle/>
        <a:p>
          <a:endParaRPr lang="es-PE"/>
        </a:p>
      </dgm:t>
    </dgm:pt>
    <dgm:pt modelId="{ABD10E69-341B-49F5-A986-A9F78CE6B0C9}" type="pres">
      <dgm:prSet presAssocID="{DA9B1FC7-22F6-4636-A599-A695FF6C3515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DAC09B3-EF49-4334-8233-1B3D9B286923}" srcId="{ADA77584-1B39-49A5-80F3-A5C14C11B586}" destId="{DD2C96CC-7124-4952-B46C-1BE346462CC9}" srcOrd="0" destOrd="0" parTransId="{6F761132-5E49-4A13-A258-3EDC6D1D4DE1}" sibTransId="{7D2AF17A-E4E4-4E8C-A884-673BA1FF060E}"/>
    <dgm:cxn modelId="{FA612E23-716A-4A37-A9B0-CB01D8F31C77}" type="presOf" srcId="{81D76280-B3F9-4EDF-8C5F-F11D0666A67B}" destId="{BDBFB578-4194-4D5F-8757-00DE2A32DEDC}" srcOrd="0" destOrd="0" presId="urn:microsoft.com/office/officeart/2005/8/layout/process4"/>
    <dgm:cxn modelId="{07772585-0194-430B-A3DE-EBF7C9707D03}" srcId="{716CA25D-EC35-4B12-BC3F-BB4A12ACB487}" destId="{ADA77584-1B39-49A5-80F3-A5C14C11B586}" srcOrd="2" destOrd="0" parTransId="{A264723A-F9B5-49A3-99C6-79F29A888631}" sibTransId="{383CD1C5-4314-4316-B80B-D065708E655D}"/>
    <dgm:cxn modelId="{3AB0B3C0-A2B8-4319-81FD-D343EE852950}" type="presOf" srcId="{ADA77584-1B39-49A5-80F3-A5C14C11B586}" destId="{301361A0-208D-4416-B72C-59DA8979E946}" srcOrd="0" destOrd="0" presId="urn:microsoft.com/office/officeart/2005/8/layout/process4"/>
    <dgm:cxn modelId="{EB0C76E2-8842-40EC-8F01-3178A02B89FB}" type="presOf" srcId="{81D76280-B3F9-4EDF-8C5F-F11D0666A67B}" destId="{63EBC453-469A-4250-900C-2F15D855D307}" srcOrd="1" destOrd="0" presId="urn:microsoft.com/office/officeart/2005/8/layout/process4"/>
    <dgm:cxn modelId="{90B935F5-A4BF-489B-B48A-54078F98BFA7}" srcId="{81D76280-B3F9-4EDF-8C5F-F11D0666A67B}" destId="{914F6C6B-3767-433B-A254-5F4876AA83B8}" srcOrd="0" destOrd="0" parTransId="{DABE11A4-D09A-44D9-985C-3C2C8CA7BC19}" sibTransId="{5335D21C-27B8-4DC7-8284-055F36AF2A7D}"/>
    <dgm:cxn modelId="{BE7544AE-E0F5-40EA-B03A-E0A9C2BFD25A}" type="presOf" srcId="{716CA25D-EC35-4B12-BC3F-BB4A12ACB487}" destId="{DDC92E09-227A-4157-A8CA-72CA802E856D}" srcOrd="0" destOrd="0" presId="urn:microsoft.com/office/officeart/2005/8/layout/process4"/>
    <dgm:cxn modelId="{5AE1614F-5465-429A-82CD-7705F6E5A848}" srcId="{5ED85449-D2D3-42B8-B40B-E403D55D9E7C}" destId="{DA9B1FC7-22F6-4636-A599-A695FF6C3515}" srcOrd="0" destOrd="0" parTransId="{D91FF2B4-1D53-4E03-AD79-73984AE0C876}" sibTransId="{8B3FECE9-415E-4300-A3FF-7425915B7778}"/>
    <dgm:cxn modelId="{D3D49D75-5DB5-4CF9-9D86-A6A7845F25DC}" type="presOf" srcId="{ADA77584-1B39-49A5-80F3-A5C14C11B586}" destId="{93534CA6-277B-4214-B9E5-EF4DEEFF86EF}" srcOrd="1" destOrd="0" presId="urn:microsoft.com/office/officeart/2005/8/layout/process4"/>
    <dgm:cxn modelId="{D45EE999-39BF-47A9-8ACC-2DDA3F7DA572}" srcId="{716CA25D-EC35-4B12-BC3F-BB4A12ACB487}" destId="{5ED85449-D2D3-42B8-B40B-E403D55D9E7C}" srcOrd="0" destOrd="0" parTransId="{86BEAECE-6ACA-4ADD-8A1A-DD2FA204833C}" sibTransId="{12BD9F33-610C-4DA8-B3F7-F9CE17FCF208}"/>
    <dgm:cxn modelId="{49CBBC58-90F8-4330-889F-DD7FEAEC114A}" type="presOf" srcId="{DD2C96CC-7124-4952-B46C-1BE346462CC9}" destId="{B597789A-4E85-4972-A31D-1A7127A547CE}" srcOrd="0" destOrd="0" presId="urn:microsoft.com/office/officeart/2005/8/layout/process4"/>
    <dgm:cxn modelId="{5A6A5209-1B70-4949-83CB-EF81E7282C8D}" type="presOf" srcId="{5ED85449-D2D3-42B8-B40B-E403D55D9E7C}" destId="{8A49483A-1AC1-4A8D-BEC3-A7CDE9416B6C}" srcOrd="0" destOrd="0" presId="urn:microsoft.com/office/officeart/2005/8/layout/process4"/>
    <dgm:cxn modelId="{4ADDD368-B984-48A5-B2A1-CEF5428DCD9F}" type="presOf" srcId="{914F6C6B-3767-433B-A254-5F4876AA83B8}" destId="{648084DB-D1D4-4E7F-910C-2BB529AAB270}" srcOrd="0" destOrd="0" presId="urn:microsoft.com/office/officeart/2005/8/layout/process4"/>
    <dgm:cxn modelId="{778FB1B9-E534-48B1-A508-ACAD68298CCB}" type="presOf" srcId="{DA9B1FC7-22F6-4636-A599-A695FF6C3515}" destId="{ABD10E69-341B-49F5-A986-A9F78CE6B0C9}" srcOrd="0" destOrd="0" presId="urn:microsoft.com/office/officeart/2005/8/layout/process4"/>
    <dgm:cxn modelId="{4900619B-C5A7-4255-9500-36A2CE29CD96}" type="presOf" srcId="{5ED85449-D2D3-42B8-B40B-E403D55D9E7C}" destId="{59209FA2-5F11-473A-A1F2-47D5C068F350}" srcOrd="1" destOrd="0" presId="urn:microsoft.com/office/officeart/2005/8/layout/process4"/>
    <dgm:cxn modelId="{293112F7-83D0-4527-9D05-24F501B3B60F}" srcId="{716CA25D-EC35-4B12-BC3F-BB4A12ACB487}" destId="{81D76280-B3F9-4EDF-8C5F-F11D0666A67B}" srcOrd="1" destOrd="0" parTransId="{2160945B-5BEE-4D51-AB36-8A54BBB5447F}" sibTransId="{876DBF7C-DB12-4DC2-B4AA-233672383642}"/>
    <dgm:cxn modelId="{15D83268-6746-4011-BDC9-6B00F876DCEC}" type="presParOf" srcId="{DDC92E09-227A-4157-A8CA-72CA802E856D}" destId="{4F28ECB5-B36B-4F64-BC01-3694D3D68112}" srcOrd="0" destOrd="0" presId="urn:microsoft.com/office/officeart/2005/8/layout/process4"/>
    <dgm:cxn modelId="{A2A560C3-4F1C-42AA-A9A7-C44D0C63B6FB}" type="presParOf" srcId="{4F28ECB5-B36B-4F64-BC01-3694D3D68112}" destId="{301361A0-208D-4416-B72C-59DA8979E946}" srcOrd="0" destOrd="0" presId="urn:microsoft.com/office/officeart/2005/8/layout/process4"/>
    <dgm:cxn modelId="{87E29D33-9301-4469-9C72-C4E577233230}" type="presParOf" srcId="{4F28ECB5-B36B-4F64-BC01-3694D3D68112}" destId="{93534CA6-277B-4214-B9E5-EF4DEEFF86EF}" srcOrd="1" destOrd="0" presId="urn:microsoft.com/office/officeart/2005/8/layout/process4"/>
    <dgm:cxn modelId="{E994BCC9-F357-420B-889D-8FFF86F78EC4}" type="presParOf" srcId="{4F28ECB5-B36B-4F64-BC01-3694D3D68112}" destId="{2E4D4351-F3D4-413F-B372-68ABA49A335B}" srcOrd="2" destOrd="0" presId="urn:microsoft.com/office/officeart/2005/8/layout/process4"/>
    <dgm:cxn modelId="{CE7B2037-1990-4F0C-9425-853EAF553314}" type="presParOf" srcId="{2E4D4351-F3D4-413F-B372-68ABA49A335B}" destId="{B597789A-4E85-4972-A31D-1A7127A547CE}" srcOrd="0" destOrd="0" presId="urn:microsoft.com/office/officeart/2005/8/layout/process4"/>
    <dgm:cxn modelId="{348ABE21-7E52-463D-9363-9DF0924828FC}" type="presParOf" srcId="{DDC92E09-227A-4157-A8CA-72CA802E856D}" destId="{E759BEB1-C85D-465F-8666-E520FE1BA08E}" srcOrd="1" destOrd="0" presId="urn:microsoft.com/office/officeart/2005/8/layout/process4"/>
    <dgm:cxn modelId="{44BAD3B2-7A4F-41FE-A192-F1B645DD6E9F}" type="presParOf" srcId="{DDC92E09-227A-4157-A8CA-72CA802E856D}" destId="{6E566A13-B759-4D9A-A63F-474B50686D52}" srcOrd="2" destOrd="0" presId="urn:microsoft.com/office/officeart/2005/8/layout/process4"/>
    <dgm:cxn modelId="{0BE488C6-AC73-4550-A175-5948AEE75635}" type="presParOf" srcId="{6E566A13-B759-4D9A-A63F-474B50686D52}" destId="{BDBFB578-4194-4D5F-8757-00DE2A32DEDC}" srcOrd="0" destOrd="0" presId="urn:microsoft.com/office/officeart/2005/8/layout/process4"/>
    <dgm:cxn modelId="{619C26E1-9D28-4F48-A17C-175022D27398}" type="presParOf" srcId="{6E566A13-B759-4D9A-A63F-474B50686D52}" destId="{63EBC453-469A-4250-900C-2F15D855D307}" srcOrd="1" destOrd="0" presId="urn:microsoft.com/office/officeart/2005/8/layout/process4"/>
    <dgm:cxn modelId="{710BF58D-B242-46D9-A68E-4855A6690B29}" type="presParOf" srcId="{6E566A13-B759-4D9A-A63F-474B50686D52}" destId="{266360B1-5DF6-4B2B-8E41-F398CE603266}" srcOrd="2" destOrd="0" presId="urn:microsoft.com/office/officeart/2005/8/layout/process4"/>
    <dgm:cxn modelId="{9C21147E-F132-4E60-A4CD-8E150690DEB9}" type="presParOf" srcId="{266360B1-5DF6-4B2B-8E41-F398CE603266}" destId="{648084DB-D1D4-4E7F-910C-2BB529AAB270}" srcOrd="0" destOrd="0" presId="urn:microsoft.com/office/officeart/2005/8/layout/process4"/>
    <dgm:cxn modelId="{1EEB619A-7E25-4869-8CB4-19FD152F3A18}" type="presParOf" srcId="{DDC92E09-227A-4157-A8CA-72CA802E856D}" destId="{664C5050-2500-4234-B128-A984A38C560A}" srcOrd="3" destOrd="0" presId="urn:microsoft.com/office/officeart/2005/8/layout/process4"/>
    <dgm:cxn modelId="{7A9C8A5D-A454-4A3A-A734-F0A228FD4746}" type="presParOf" srcId="{DDC92E09-227A-4157-A8CA-72CA802E856D}" destId="{D2DAB113-4E49-4ED3-9CA2-BD09F75DB667}" srcOrd="4" destOrd="0" presId="urn:microsoft.com/office/officeart/2005/8/layout/process4"/>
    <dgm:cxn modelId="{E0613DBB-F238-4FB2-ACC3-EFE6D034D920}" type="presParOf" srcId="{D2DAB113-4E49-4ED3-9CA2-BD09F75DB667}" destId="{8A49483A-1AC1-4A8D-BEC3-A7CDE9416B6C}" srcOrd="0" destOrd="0" presId="urn:microsoft.com/office/officeart/2005/8/layout/process4"/>
    <dgm:cxn modelId="{14C4A748-29D0-4214-B129-CCC8F19261AF}" type="presParOf" srcId="{D2DAB113-4E49-4ED3-9CA2-BD09F75DB667}" destId="{59209FA2-5F11-473A-A1F2-47D5C068F350}" srcOrd="1" destOrd="0" presId="urn:microsoft.com/office/officeart/2005/8/layout/process4"/>
    <dgm:cxn modelId="{47FB80C6-BE1A-41DD-AA98-5ECD37B9FD9E}" type="presParOf" srcId="{D2DAB113-4E49-4ED3-9CA2-BD09F75DB667}" destId="{C4F575A9-7880-4F24-81EE-BC88F42A5A0D}" srcOrd="2" destOrd="0" presId="urn:microsoft.com/office/officeart/2005/8/layout/process4"/>
    <dgm:cxn modelId="{BD470503-5706-4F35-AC31-F28392C03B94}" type="presParOf" srcId="{C4F575A9-7880-4F24-81EE-BC88F42A5A0D}" destId="{ABD10E69-341B-49F5-A986-A9F78CE6B0C9}" srcOrd="0" destOrd="0" presId="urn:microsoft.com/office/officeart/2005/8/layout/process4"/>
  </dgm:cxnLst>
  <dgm:bg/>
  <dgm:whole/>
  <dgm:extLst>
    <a:ext uri="http://schemas.microsoft.com/office/drawing/2008/diagram"/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D60EE-7536-4B92-B7E0-112C0AFC4399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7B73CE-BAA2-448E-AE9B-AF37910244DF}">
      <dgm:prSet custT="1"/>
      <dgm:spPr>
        <a:solidFill>
          <a:srgbClr val="63C3E7"/>
        </a:solidFill>
      </dgm:spPr>
      <dgm:t>
        <a:bodyPr/>
        <a:lstStyle/>
        <a:p>
          <a:r>
            <a:rPr lang="es-ES_tradnl" sz="1400" dirty="0" smtClean="0"/>
            <a:t>Responder a otros parece ir contra la propia libertad.</a:t>
          </a:r>
          <a:endParaRPr lang="en-US" sz="1400" dirty="0"/>
        </a:p>
      </dgm:t>
    </dgm:pt>
    <dgm:pt modelId="{E793F793-A688-4655-BFFE-C235FD29E204}" type="parTrans" cxnId="{95640CA5-FD52-4E0E-AE9C-A1FDB885E133}">
      <dgm:prSet/>
      <dgm:spPr/>
      <dgm:t>
        <a:bodyPr/>
        <a:lstStyle/>
        <a:p>
          <a:endParaRPr lang="en-US"/>
        </a:p>
      </dgm:t>
    </dgm:pt>
    <dgm:pt modelId="{76128FF9-8A11-45B8-A09A-B2EA45FEC4E8}" type="sibTrans" cxnId="{95640CA5-FD52-4E0E-AE9C-A1FDB885E133}">
      <dgm:prSet/>
      <dgm:spPr/>
      <dgm:t>
        <a:bodyPr/>
        <a:lstStyle/>
        <a:p>
          <a:endParaRPr lang="en-US"/>
        </a:p>
      </dgm:t>
    </dgm:pt>
    <dgm:pt modelId="{9DC0358F-6B84-4C1D-B380-96D14AD9B2FC}">
      <dgm:prSet custT="1"/>
      <dgm:spPr>
        <a:solidFill>
          <a:srgbClr val="8D76C5"/>
        </a:solidFill>
      </dgm:spPr>
      <dgm:t>
        <a:bodyPr/>
        <a:lstStyle/>
        <a:p>
          <a:r>
            <a:rPr lang="es-ES_tradnl" sz="1400" dirty="0" smtClean="0"/>
            <a:t>Responder a uno mismo va contra los gustos y comodidades.</a:t>
          </a:r>
          <a:endParaRPr lang="en-US" sz="1400" dirty="0"/>
        </a:p>
      </dgm:t>
    </dgm:pt>
    <dgm:pt modelId="{B4015C16-EF64-47D5-8202-E1013315F529}" type="parTrans" cxnId="{FA106A56-A65C-4B2E-936D-595D2C50DEDB}">
      <dgm:prSet/>
      <dgm:spPr/>
      <dgm:t>
        <a:bodyPr/>
        <a:lstStyle/>
        <a:p>
          <a:endParaRPr lang="en-US"/>
        </a:p>
      </dgm:t>
    </dgm:pt>
    <dgm:pt modelId="{108FD128-C867-437F-8C03-21470526155D}" type="sibTrans" cxnId="{FA106A56-A65C-4B2E-936D-595D2C50DEDB}">
      <dgm:prSet/>
      <dgm:spPr/>
      <dgm:t>
        <a:bodyPr/>
        <a:lstStyle/>
        <a:p>
          <a:endParaRPr lang="en-US"/>
        </a:p>
      </dgm:t>
    </dgm:pt>
    <dgm:pt modelId="{C119A195-ACDA-4C50-9F5E-1FD4C239B152}">
      <dgm:prSet custT="1"/>
      <dgm:spPr/>
      <dgm:t>
        <a:bodyPr/>
        <a:lstStyle/>
        <a:p>
          <a:r>
            <a:rPr lang="es-ES_tradnl" sz="1600" dirty="0" smtClean="0"/>
            <a:t>La  responsabilidad se ve como opuesta a la diversión.</a:t>
          </a:r>
          <a:endParaRPr lang="en-US" sz="1600" dirty="0"/>
        </a:p>
      </dgm:t>
    </dgm:pt>
    <dgm:pt modelId="{051FB8F3-4465-4859-AF4B-FF210F9B6645}" type="parTrans" cxnId="{AA489DB7-4033-4379-B6B1-B5F105DD7B7F}">
      <dgm:prSet/>
      <dgm:spPr/>
      <dgm:t>
        <a:bodyPr/>
        <a:lstStyle/>
        <a:p>
          <a:endParaRPr lang="en-US"/>
        </a:p>
      </dgm:t>
    </dgm:pt>
    <dgm:pt modelId="{E11E1D16-B611-4352-9A82-F93502F4C36C}" type="sibTrans" cxnId="{AA489DB7-4033-4379-B6B1-B5F105DD7B7F}">
      <dgm:prSet/>
      <dgm:spPr/>
      <dgm:t>
        <a:bodyPr/>
        <a:lstStyle/>
        <a:p>
          <a:endParaRPr lang="en-US"/>
        </a:p>
      </dgm:t>
    </dgm:pt>
    <dgm:pt modelId="{7A63866F-E878-44B3-85B1-BA9D6FD161B3}">
      <dgm:prSet custT="1"/>
      <dgm:spPr>
        <a:solidFill>
          <a:srgbClr val="F2A0CA"/>
        </a:solidFill>
      </dgm:spPr>
      <dgm:t>
        <a:bodyPr/>
        <a:lstStyle/>
        <a:p>
          <a:r>
            <a:rPr lang="es-ES_tradnl" sz="1600" dirty="0" smtClean="0"/>
            <a:t>Se relaciona mucho con la  preocupación</a:t>
          </a:r>
          <a:endParaRPr lang="en-US" sz="1600" dirty="0"/>
        </a:p>
      </dgm:t>
    </dgm:pt>
    <dgm:pt modelId="{3DCFC661-1F0B-41C5-BE93-A8F6EB68BC6E}" type="parTrans" cxnId="{DBA0EC6E-8470-4A11-A379-E7E295EAD947}">
      <dgm:prSet/>
      <dgm:spPr/>
      <dgm:t>
        <a:bodyPr/>
        <a:lstStyle/>
        <a:p>
          <a:endParaRPr lang="en-US"/>
        </a:p>
      </dgm:t>
    </dgm:pt>
    <dgm:pt modelId="{4E8EBE68-2673-402B-BB13-08BBC5D84450}" type="sibTrans" cxnId="{DBA0EC6E-8470-4A11-A379-E7E295EAD947}">
      <dgm:prSet/>
      <dgm:spPr/>
      <dgm:t>
        <a:bodyPr/>
        <a:lstStyle/>
        <a:p>
          <a:endParaRPr lang="en-US"/>
        </a:p>
      </dgm:t>
    </dgm:pt>
    <dgm:pt modelId="{F354C565-D9D7-467A-8490-FE8911752ACF}">
      <dgm:prSet custT="1"/>
      <dgm:spPr>
        <a:solidFill>
          <a:srgbClr val="05AB80"/>
        </a:solidFill>
      </dgm:spPr>
      <dgm:t>
        <a:bodyPr/>
        <a:lstStyle/>
        <a:p>
          <a:r>
            <a:rPr lang="en-US" sz="1600" dirty="0" smtClean="0"/>
            <a:t>“</a:t>
          </a:r>
          <a:r>
            <a:rPr lang="en-US" sz="1600" dirty="0" err="1" smtClean="0"/>
            <a:t>Responsable</a:t>
          </a:r>
          <a:r>
            <a:rPr lang="en-US" sz="1600" dirty="0" smtClean="0"/>
            <a:t>? </a:t>
          </a:r>
          <a:r>
            <a:rPr lang="en-US" sz="1600" dirty="0" err="1" smtClean="0"/>
            <a:t>eso</a:t>
          </a:r>
          <a:r>
            <a:rPr lang="en-US" sz="1600" dirty="0" smtClean="0"/>
            <a:t> </a:t>
          </a:r>
          <a:r>
            <a:rPr lang="en-US" sz="1600" dirty="0" err="1" smtClean="0"/>
            <a:t>estresa</a:t>
          </a:r>
          <a:r>
            <a:rPr lang="en-US" sz="1600" dirty="0" smtClean="0"/>
            <a:t>…”</a:t>
          </a:r>
          <a:endParaRPr lang="en-US" sz="1600" dirty="0"/>
        </a:p>
      </dgm:t>
    </dgm:pt>
    <dgm:pt modelId="{6D69267D-8E9E-4FEC-91DC-9814918B9E26}" type="parTrans" cxnId="{8EB7B9A8-9FEA-4A41-86E6-C6503883105A}">
      <dgm:prSet/>
      <dgm:spPr/>
      <dgm:t>
        <a:bodyPr/>
        <a:lstStyle/>
        <a:p>
          <a:endParaRPr lang="en-US"/>
        </a:p>
      </dgm:t>
    </dgm:pt>
    <dgm:pt modelId="{BD513DB1-666C-4F3C-83CE-F77603F8E162}" type="sibTrans" cxnId="{8EB7B9A8-9FEA-4A41-86E6-C6503883105A}">
      <dgm:prSet/>
      <dgm:spPr/>
      <dgm:t>
        <a:bodyPr/>
        <a:lstStyle/>
        <a:p>
          <a:endParaRPr lang="en-US"/>
        </a:p>
      </dgm:t>
    </dgm:pt>
    <dgm:pt modelId="{3117CB92-4172-4027-BA31-1FC48F2F2642}">
      <dgm:prSet custT="1"/>
      <dgm:spPr>
        <a:solidFill>
          <a:srgbClr val="FD9641"/>
        </a:solidFill>
      </dgm:spPr>
      <dgm:t>
        <a:bodyPr/>
        <a:lstStyle/>
        <a:p>
          <a:r>
            <a:rPr lang="es-ES_tradnl" sz="1400" dirty="0" smtClean="0"/>
            <a:t>Se relaciona con errores o castigos (“tu eres el responsable”).</a:t>
          </a:r>
          <a:endParaRPr lang="en-US" sz="1400" dirty="0"/>
        </a:p>
      </dgm:t>
    </dgm:pt>
    <dgm:pt modelId="{BA98A2C2-6FCE-4C6A-BCE3-6A167ADD4B5C}" type="parTrans" cxnId="{22AE1FE0-982A-4AE1-BDBB-1B3F1715602C}">
      <dgm:prSet/>
      <dgm:spPr/>
      <dgm:t>
        <a:bodyPr/>
        <a:lstStyle/>
        <a:p>
          <a:endParaRPr lang="en-US"/>
        </a:p>
      </dgm:t>
    </dgm:pt>
    <dgm:pt modelId="{DCF9300B-F86C-4101-8C1D-D8AC6E8CA8BE}" type="sibTrans" cxnId="{22AE1FE0-982A-4AE1-BDBB-1B3F1715602C}">
      <dgm:prSet/>
      <dgm:spPr/>
      <dgm:t>
        <a:bodyPr/>
        <a:lstStyle/>
        <a:p>
          <a:endParaRPr lang="en-US"/>
        </a:p>
      </dgm:t>
    </dgm:pt>
    <dgm:pt modelId="{A4F391D4-1051-44AB-A87F-151DC69F5E20}" type="pres">
      <dgm:prSet presAssocID="{EB3D60EE-7536-4B92-B7E0-112C0AFC439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33FA00-C497-4FAA-AE24-5988BCE500FC}" type="pres">
      <dgm:prSet presAssocID="{EB3D60EE-7536-4B92-B7E0-112C0AFC4399}" presName="wedge1" presStyleLbl="node1" presStyleIdx="0" presStyleCnt="6"/>
      <dgm:spPr/>
      <dgm:t>
        <a:bodyPr/>
        <a:lstStyle/>
        <a:p>
          <a:endParaRPr lang="en-US"/>
        </a:p>
      </dgm:t>
    </dgm:pt>
    <dgm:pt modelId="{E94E0705-BE7F-4E7A-92B7-AD380FC9B53A}" type="pres">
      <dgm:prSet presAssocID="{EB3D60EE-7536-4B92-B7E0-112C0AFC4399}" presName="dummy1a" presStyleCnt="0"/>
      <dgm:spPr/>
      <dgm:t>
        <a:bodyPr/>
        <a:lstStyle/>
        <a:p>
          <a:endParaRPr lang="es-PE"/>
        </a:p>
      </dgm:t>
    </dgm:pt>
    <dgm:pt modelId="{9E0764B0-24AC-42A2-AA3E-3FFE97656043}" type="pres">
      <dgm:prSet presAssocID="{EB3D60EE-7536-4B92-B7E0-112C0AFC4399}" presName="dummy1b" presStyleCnt="0"/>
      <dgm:spPr/>
      <dgm:t>
        <a:bodyPr/>
        <a:lstStyle/>
        <a:p>
          <a:endParaRPr lang="es-PE"/>
        </a:p>
      </dgm:t>
    </dgm:pt>
    <dgm:pt modelId="{370F9DFF-AF10-41DF-9CA4-582C8452EA56}" type="pres">
      <dgm:prSet presAssocID="{EB3D60EE-7536-4B92-B7E0-112C0AFC4399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0FCBF-4105-49FE-8C2B-B4C0410056D5}" type="pres">
      <dgm:prSet presAssocID="{EB3D60EE-7536-4B92-B7E0-112C0AFC4399}" presName="wedge2" presStyleLbl="node1" presStyleIdx="1" presStyleCnt="6"/>
      <dgm:spPr/>
      <dgm:t>
        <a:bodyPr/>
        <a:lstStyle/>
        <a:p>
          <a:endParaRPr lang="en-US"/>
        </a:p>
      </dgm:t>
    </dgm:pt>
    <dgm:pt modelId="{51412597-9AAB-4F1B-8C2A-8C849BDDDCBF}" type="pres">
      <dgm:prSet presAssocID="{EB3D60EE-7536-4B92-B7E0-112C0AFC4399}" presName="dummy2a" presStyleCnt="0"/>
      <dgm:spPr/>
      <dgm:t>
        <a:bodyPr/>
        <a:lstStyle/>
        <a:p>
          <a:endParaRPr lang="es-PE"/>
        </a:p>
      </dgm:t>
    </dgm:pt>
    <dgm:pt modelId="{47158860-B57E-4E1A-9C3D-5CED83B8DB12}" type="pres">
      <dgm:prSet presAssocID="{EB3D60EE-7536-4B92-B7E0-112C0AFC4399}" presName="dummy2b" presStyleCnt="0"/>
      <dgm:spPr/>
      <dgm:t>
        <a:bodyPr/>
        <a:lstStyle/>
        <a:p>
          <a:endParaRPr lang="es-PE"/>
        </a:p>
      </dgm:t>
    </dgm:pt>
    <dgm:pt modelId="{B0316D26-0C95-4916-9AD2-F17FF9D26E90}" type="pres">
      <dgm:prSet presAssocID="{EB3D60EE-7536-4B92-B7E0-112C0AFC4399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69B43-3876-4DD9-B7F0-DE84C7D24DEB}" type="pres">
      <dgm:prSet presAssocID="{EB3D60EE-7536-4B92-B7E0-112C0AFC4399}" presName="wedge3" presStyleLbl="node1" presStyleIdx="2" presStyleCnt="6"/>
      <dgm:spPr/>
      <dgm:t>
        <a:bodyPr/>
        <a:lstStyle/>
        <a:p>
          <a:endParaRPr lang="en-US"/>
        </a:p>
      </dgm:t>
    </dgm:pt>
    <dgm:pt modelId="{0FE07F08-1E71-40D7-A7E1-4BAC1A50C887}" type="pres">
      <dgm:prSet presAssocID="{EB3D60EE-7536-4B92-B7E0-112C0AFC4399}" presName="dummy3a" presStyleCnt="0"/>
      <dgm:spPr/>
      <dgm:t>
        <a:bodyPr/>
        <a:lstStyle/>
        <a:p>
          <a:endParaRPr lang="es-PE"/>
        </a:p>
      </dgm:t>
    </dgm:pt>
    <dgm:pt modelId="{84215B74-9AAC-482C-8EC0-A0D0C90F52A4}" type="pres">
      <dgm:prSet presAssocID="{EB3D60EE-7536-4B92-B7E0-112C0AFC4399}" presName="dummy3b" presStyleCnt="0"/>
      <dgm:spPr/>
      <dgm:t>
        <a:bodyPr/>
        <a:lstStyle/>
        <a:p>
          <a:endParaRPr lang="es-PE"/>
        </a:p>
      </dgm:t>
    </dgm:pt>
    <dgm:pt modelId="{BFF1314E-266F-473B-9912-CDCDC41B4E4F}" type="pres">
      <dgm:prSet presAssocID="{EB3D60EE-7536-4B92-B7E0-112C0AFC4399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EE613-3852-4FC4-9C11-5423ED78A2B8}" type="pres">
      <dgm:prSet presAssocID="{EB3D60EE-7536-4B92-B7E0-112C0AFC4399}" presName="wedge4" presStyleLbl="node1" presStyleIdx="3" presStyleCnt="6"/>
      <dgm:spPr/>
      <dgm:t>
        <a:bodyPr/>
        <a:lstStyle/>
        <a:p>
          <a:endParaRPr lang="en-US"/>
        </a:p>
      </dgm:t>
    </dgm:pt>
    <dgm:pt modelId="{34008AFB-DA8E-4567-9445-823AE04C2C06}" type="pres">
      <dgm:prSet presAssocID="{EB3D60EE-7536-4B92-B7E0-112C0AFC4399}" presName="dummy4a" presStyleCnt="0"/>
      <dgm:spPr/>
      <dgm:t>
        <a:bodyPr/>
        <a:lstStyle/>
        <a:p>
          <a:endParaRPr lang="es-PE"/>
        </a:p>
      </dgm:t>
    </dgm:pt>
    <dgm:pt modelId="{BEE15A6C-FD4A-4662-8B4D-BE55D4EDD470}" type="pres">
      <dgm:prSet presAssocID="{EB3D60EE-7536-4B92-B7E0-112C0AFC4399}" presName="dummy4b" presStyleCnt="0"/>
      <dgm:spPr/>
      <dgm:t>
        <a:bodyPr/>
        <a:lstStyle/>
        <a:p>
          <a:endParaRPr lang="es-PE"/>
        </a:p>
      </dgm:t>
    </dgm:pt>
    <dgm:pt modelId="{1EE13178-80B7-44DE-8814-8C8F5C290AFD}" type="pres">
      <dgm:prSet presAssocID="{EB3D60EE-7536-4B92-B7E0-112C0AFC4399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CA2E7-5C92-41E8-AA43-A2F61CC3A03A}" type="pres">
      <dgm:prSet presAssocID="{EB3D60EE-7536-4B92-B7E0-112C0AFC4399}" presName="wedge5" presStyleLbl="node1" presStyleIdx="4" presStyleCnt="6" custScaleX="107783"/>
      <dgm:spPr/>
      <dgm:t>
        <a:bodyPr/>
        <a:lstStyle/>
        <a:p>
          <a:endParaRPr lang="en-US"/>
        </a:p>
      </dgm:t>
    </dgm:pt>
    <dgm:pt modelId="{477C25F4-D16A-444C-901B-027A0D8FE19A}" type="pres">
      <dgm:prSet presAssocID="{EB3D60EE-7536-4B92-B7E0-112C0AFC4399}" presName="dummy5a" presStyleCnt="0"/>
      <dgm:spPr/>
      <dgm:t>
        <a:bodyPr/>
        <a:lstStyle/>
        <a:p>
          <a:endParaRPr lang="es-PE"/>
        </a:p>
      </dgm:t>
    </dgm:pt>
    <dgm:pt modelId="{E9532422-6953-43BB-8EDA-4202947AE7F9}" type="pres">
      <dgm:prSet presAssocID="{EB3D60EE-7536-4B92-B7E0-112C0AFC4399}" presName="dummy5b" presStyleCnt="0"/>
      <dgm:spPr/>
      <dgm:t>
        <a:bodyPr/>
        <a:lstStyle/>
        <a:p>
          <a:endParaRPr lang="es-PE"/>
        </a:p>
      </dgm:t>
    </dgm:pt>
    <dgm:pt modelId="{3C5FD996-EC25-483D-BCB0-77D097864AC9}" type="pres">
      <dgm:prSet presAssocID="{EB3D60EE-7536-4B92-B7E0-112C0AFC4399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C7C4A-5AA0-4749-8F91-634E23F88942}" type="pres">
      <dgm:prSet presAssocID="{EB3D60EE-7536-4B92-B7E0-112C0AFC4399}" presName="wedge6" presStyleLbl="node1" presStyleIdx="5" presStyleCnt="6"/>
      <dgm:spPr/>
      <dgm:t>
        <a:bodyPr/>
        <a:lstStyle/>
        <a:p>
          <a:endParaRPr lang="en-US"/>
        </a:p>
      </dgm:t>
    </dgm:pt>
    <dgm:pt modelId="{D7C3142C-A4C5-49B9-8485-D2A0DA387B92}" type="pres">
      <dgm:prSet presAssocID="{EB3D60EE-7536-4B92-B7E0-112C0AFC4399}" presName="dummy6a" presStyleCnt="0"/>
      <dgm:spPr/>
      <dgm:t>
        <a:bodyPr/>
        <a:lstStyle/>
        <a:p>
          <a:endParaRPr lang="es-PE"/>
        </a:p>
      </dgm:t>
    </dgm:pt>
    <dgm:pt modelId="{6C1C81C5-530B-4A22-8575-BAF118A02A2A}" type="pres">
      <dgm:prSet presAssocID="{EB3D60EE-7536-4B92-B7E0-112C0AFC4399}" presName="dummy6b" presStyleCnt="0"/>
      <dgm:spPr/>
      <dgm:t>
        <a:bodyPr/>
        <a:lstStyle/>
        <a:p>
          <a:endParaRPr lang="es-PE"/>
        </a:p>
      </dgm:t>
    </dgm:pt>
    <dgm:pt modelId="{6BE3A254-6DFA-4B69-8ACA-679E358FDBFD}" type="pres">
      <dgm:prSet presAssocID="{EB3D60EE-7536-4B92-B7E0-112C0AFC4399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6DA65-61DD-4D2F-A2B8-AB7407697675}" type="pres">
      <dgm:prSet presAssocID="{76128FF9-8A11-45B8-A09A-B2EA45FEC4E8}" presName="arrowWedge1" presStyleLbl="fgSibTrans2D1" presStyleIdx="0" presStyleCnt="6"/>
      <dgm:spPr>
        <a:solidFill>
          <a:srgbClr val="63C3E7"/>
        </a:solidFill>
      </dgm:spPr>
      <dgm:t>
        <a:bodyPr/>
        <a:lstStyle/>
        <a:p>
          <a:endParaRPr lang="es-PE"/>
        </a:p>
      </dgm:t>
    </dgm:pt>
    <dgm:pt modelId="{99A94A8D-EB60-4366-B2DB-68FB560F0766}" type="pres">
      <dgm:prSet presAssocID="{108FD128-C867-437F-8C03-21470526155D}" presName="arrowWedge2" presStyleLbl="fgSibTrans2D1" presStyleIdx="1" presStyleCnt="6"/>
      <dgm:spPr>
        <a:solidFill>
          <a:srgbClr val="8D76C5"/>
        </a:solidFill>
      </dgm:spPr>
      <dgm:t>
        <a:bodyPr/>
        <a:lstStyle/>
        <a:p>
          <a:endParaRPr lang="es-PE"/>
        </a:p>
      </dgm:t>
    </dgm:pt>
    <dgm:pt modelId="{C5B43C9F-9A01-4AD7-A3EE-F091D0B89F9F}" type="pres">
      <dgm:prSet presAssocID="{E11E1D16-B611-4352-9A82-F93502F4C36C}" presName="arrowWedge3" presStyleLbl="fgSibTrans2D1" presStyleIdx="2" presStyleCnt="6"/>
      <dgm:spPr/>
      <dgm:t>
        <a:bodyPr/>
        <a:lstStyle/>
        <a:p>
          <a:endParaRPr lang="es-PE"/>
        </a:p>
      </dgm:t>
    </dgm:pt>
    <dgm:pt modelId="{D3EA263D-D089-40FB-A847-7459E15A033B}" type="pres">
      <dgm:prSet presAssocID="{4E8EBE68-2673-402B-BB13-08BBC5D84450}" presName="arrowWedge4" presStyleLbl="fgSibTrans2D1" presStyleIdx="3" presStyleCnt="6"/>
      <dgm:spPr>
        <a:solidFill>
          <a:srgbClr val="F2A0CA"/>
        </a:solidFill>
      </dgm:spPr>
      <dgm:t>
        <a:bodyPr/>
        <a:lstStyle/>
        <a:p>
          <a:endParaRPr lang="es-PE"/>
        </a:p>
      </dgm:t>
    </dgm:pt>
    <dgm:pt modelId="{29981379-A100-49A0-A245-CCB5961852F0}" type="pres">
      <dgm:prSet presAssocID="{BD513DB1-666C-4F3C-83CE-F77603F8E162}" presName="arrowWedge5" presStyleLbl="fgSibTrans2D1" presStyleIdx="4" presStyleCnt="6"/>
      <dgm:spPr>
        <a:solidFill>
          <a:srgbClr val="05AB80"/>
        </a:solidFill>
      </dgm:spPr>
      <dgm:t>
        <a:bodyPr/>
        <a:lstStyle/>
        <a:p>
          <a:endParaRPr lang="es-PE"/>
        </a:p>
      </dgm:t>
    </dgm:pt>
    <dgm:pt modelId="{58B05F22-7A62-4F81-9FAD-9FD3FB764E65}" type="pres">
      <dgm:prSet presAssocID="{DCF9300B-F86C-4101-8C1D-D8AC6E8CA8BE}" presName="arrowWedge6" presStyleLbl="fgSibTrans2D1" presStyleIdx="5" presStyleCnt="6"/>
      <dgm:spPr>
        <a:solidFill>
          <a:srgbClr val="FD9641"/>
        </a:solidFill>
      </dgm:spPr>
      <dgm:t>
        <a:bodyPr/>
        <a:lstStyle/>
        <a:p>
          <a:endParaRPr lang="es-PE"/>
        </a:p>
      </dgm:t>
    </dgm:pt>
  </dgm:ptLst>
  <dgm:cxnLst>
    <dgm:cxn modelId="{89FE16FE-53C9-4279-A513-6C1BDFE80931}" type="presOf" srcId="{667B73CE-BAA2-448E-AE9B-AF37910244DF}" destId="{370F9DFF-AF10-41DF-9CA4-582C8452EA56}" srcOrd="1" destOrd="0" presId="urn:microsoft.com/office/officeart/2005/8/layout/cycle8"/>
    <dgm:cxn modelId="{22AE1FE0-982A-4AE1-BDBB-1B3F1715602C}" srcId="{EB3D60EE-7536-4B92-B7E0-112C0AFC4399}" destId="{3117CB92-4172-4027-BA31-1FC48F2F2642}" srcOrd="5" destOrd="0" parTransId="{BA98A2C2-6FCE-4C6A-BCE3-6A167ADD4B5C}" sibTransId="{DCF9300B-F86C-4101-8C1D-D8AC6E8CA8BE}"/>
    <dgm:cxn modelId="{7052CA4C-7605-4F82-90AD-512FFA44082A}" type="presOf" srcId="{667B73CE-BAA2-448E-AE9B-AF37910244DF}" destId="{FF33FA00-C497-4FAA-AE24-5988BCE500FC}" srcOrd="0" destOrd="0" presId="urn:microsoft.com/office/officeart/2005/8/layout/cycle8"/>
    <dgm:cxn modelId="{FA106A56-A65C-4B2E-936D-595D2C50DEDB}" srcId="{EB3D60EE-7536-4B92-B7E0-112C0AFC4399}" destId="{9DC0358F-6B84-4C1D-B380-96D14AD9B2FC}" srcOrd="1" destOrd="0" parTransId="{B4015C16-EF64-47D5-8202-E1013315F529}" sibTransId="{108FD128-C867-437F-8C03-21470526155D}"/>
    <dgm:cxn modelId="{95640CA5-FD52-4E0E-AE9C-A1FDB885E133}" srcId="{EB3D60EE-7536-4B92-B7E0-112C0AFC4399}" destId="{667B73CE-BAA2-448E-AE9B-AF37910244DF}" srcOrd="0" destOrd="0" parTransId="{E793F793-A688-4655-BFFE-C235FD29E204}" sibTransId="{76128FF9-8A11-45B8-A09A-B2EA45FEC4E8}"/>
    <dgm:cxn modelId="{DB91D503-771D-47CA-AD63-9391392D83F0}" type="presOf" srcId="{3117CB92-4172-4027-BA31-1FC48F2F2642}" destId="{6BE3A254-6DFA-4B69-8ACA-679E358FDBFD}" srcOrd="1" destOrd="0" presId="urn:microsoft.com/office/officeart/2005/8/layout/cycle8"/>
    <dgm:cxn modelId="{2E65CD66-0BF7-4EBB-BD3B-517651C19A6C}" type="presOf" srcId="{F354C565-D9D7-467A-8490-FE8911752ACF}" destId="{3C5FD996-EC25-483D-BCB0-77D097864AC9}" srcOrd="1" destOrd="0" presId="urn:microsoft.com/office/officeart/2005/8/layout/cycle8"/>
    <dgm:cxn modelId="{B085EBD1-6449-4657-944C-ABFDF4E02398}" type="presOf" srcId="{F354C565-D9D7-467A-8490-FE8911752ACF}" destId="{E15CA2E7-5C92-41E8-AA43-A2F61CC3A03A}" srcOrd="0" destOrd="0" presId="urn:microsoft.com/office/officeart/2005/8/layout/cycle8"/>
    <dgm:cxn modelId="{AA489DB7-4033-4379-B6B1-B5F105DD7B7F}" srcId="{EB3D60EE-7536-4B92-B7E0-112C0AFC4399}" destId="{C119A195-ACDA-4C50-9F5E-1FD4C239B152}" srcOrd="2" destOrd="0" parTransId="{051FB8F3-4465-4859-AF4B-FF210F9B6645}" sibTransId="{E11E1D16-B611-4352-9A82-F93502F4C36C}"/>
    <dgm:cxn modelId="{90B8C825-CC0C-46F8-A67E-51953AC916AE}" type="presOf" srcId="{C119A195-ACDA-4C50-9F5E-1FD4C239B152}" destId="{BFF1314E-266F-473B-9912-CDCDC41B4E4F}" srcOrd="1" destOrd="0" presId="urn:microsoft.com/office/officeart/2005/8/layout/cycle8"/>
    <dgm:cxn modelId="{284F2A30-3374-4F92-A6D7-FE4665F8ABEA}" type="presOf" srcId="{9DC0358F-6B84-4C1D-B380-96D14AD9B2FC}" destId="{D670FCBF-4105-49FE-8C2B-B4C0410056D5}" srcOrd="0" destOrd="0" presId="urn:microsoft.com/office/officeart/2005/8/layout/cycle8"/>
    <dgm:cxn modelId="{14DA47D2-F7B2-4A59-90E9-C2341B15A832}" type="presOf" srcId="{3117CB92-4172-4027-BA31-1FC48F2F2642}" destId="{874C7C4A-5AA0-4749-8F91-634E23F88942}" srcOrd="0" destOrd="0" presId="urn:microsoft.com/office/officeart/2005/8/layout/cycle8"/>
    <dgm:cxn modelId="{8EB7B9A8-9FEA-4A41-86E6-C6503883105A}" srcId="{EB3D60EE-7536-4B92-B7E0-112C0AFC4399}" destId="{F354C565-D9D7-467A-8490-FE8911752ACF}" srcOrd="4" destOrd="0" parTransId="{6D69267D-8E9E-4FEC-91DC-9814918B9E26}" sibTransId="{BD513DB1-666C-4F3C-83CE-F77603F8E162}"/>
    <dgm:cxn modelId="{DBA0EC6E-8470-4A11-A379-E7E295EAD947}" srcId="{EB3D60EE-7536-4B92-B7E0-112C0AFC4399}" destId="{7A63866F-E878-44B3-85B1-BA9D6FD161B3}" srcOrd="3" destOrd="0" parTransId="{3DCFC661-1F0B-41C5-BE93-A8F6EB68BC6E}" sibTransId="{4E8EBE68-2673-402B-BB13-08BBC5D84450}"/>
    <dgm:cxn modelId="{BF993AC8-9465-46B8-875E-B716AE9F9B59}" type="presOf" srcId="{7A63866F-E878-44B3-85B1-BA9D6FD161B3}" destId="{086EE613-3852-4FC4-9C11-5423ED78A2B8}" srcOrd="0" destOrd="0" presId="urn:microsoft.com/office/officeart/2005/8/layout/cycle8"/>
    <dgm:cxn modelId="{005CF449-B744-4CC2-8A35-0F362237571F}" type="presOf" srcId="{7A63866F-E878-44B3-85B1-BA9D6FD161B3}" destId="{1EE13178-80B7-44DE-8814-8C8F5C290AFD}" srcOrd="1" destOrd="0" presId="urn:microsoft.com/office/officeart/2005/8/layout/cycle8"/>
    <dgm:cxn modelId="{BC0BA7ED-1BEB-453B-853D-E34E811441F8}" type="presOf" srcId="{9DC0358F-6B84-4C1D-B380-96D14AD9B2FC}" destId="{B0316D26-0C95-4916-9AD2-F17FF9D26E90}" srcOrd="1" destOrd="0" presId="urn:microsoft.com/office/officeart/2005/8/layout/cycle8"/>
    <dgm:cxn modelId="{F561224E-8B76-4EEC-AD9C-EEE4B6878FEF}" type="presOf" srcId="{EB3D60EE-7536-4B92-B7E0-112C0AFC4399}" destId="{A4F391D4-1051-44AB-A87F-151DC69F5E20}" srcOrd="0" destOrd="0" presId="urn:microsoft.com/office/officeart/2005/8/layout/cycle8"/>
    <dgm:cxn modelId="{0FCB642F-524F-45BF-905A-02CA9F18CB1E}" type="presOf" srcId="{C119A195-ACDA-4C50-9F5E-1FD4C239B152}" destId="{32D69B43-3876-4DD9-B7F0-DE84C7D24DEB}" srcOrd="0" destOrd="0" presId="urn:microsoft.com/office/officeart/2005/8/layout/cycle8"/>
    <dgm:cxn modelId="{B64D2B39-A810-42F2-A933-7D7976271CF8}" type="presParOf" srcId="{A4F391D4-1051-44AB-A87F-151DC69F5E20}" destId="{FF33FA00-C497-4FAA-AE24-5988BCE500FC}" srcOrd="0" destOrd="0" presId="urn:microsoft.com/office/officeart/2005/8/layout/cycle8"/>
    <dgm:cxn modelId="{FCEDBF96-75C2-4497-9FDE-12BF829BDF1B}" type="presParOf" srcId="{A4F391D4-1051-44AB-A87F-151DC69F5E20}" destId="{E94E0705-BE7F-4E7A-92B7-AD380FC9B53A}" srcOrd="1" destOrd="0" presId="urn:microsoft.com/office/officeart/2005/8/layout/cycle8"/>
    <dgm:cxn modelId="{FB541ECB-45AF-45A9-BD56-36CBE239FA1F}" type="presParOf" srcId="{A4F391D4-1051-44AB-A87F-151DC69F5E20}" destId="{9E0764B0-24AC-42A2-AA3E-3FFE97656043}" srcOrd="2" destOrd="0" presId="urn:microsoft.com/office/officeart/2005/8/layout/cycle8"/>
    <dgm:cxn modelId="{507A5A57-326F-47A2-A302-2872892BA267}" type="presParOf" srcId="{A4F391D4-1051-44AB-A87F-151DC69F5E20}" destId="{370F9DFF-AF10-41DF-9CA4-582C8452EA56}" srcOrd="3" destOrd="0" presId="urn:microsoft.com/office/officeart/2005/8/layout/cycle8"/>
    <dgm:cxn modelId="{3A378A8B-5DBC-4EC7-A717-CF71FD973647}" type="presParOf" srcId="{A4F391D4-1051-44AB-A87F-151DC69F5E20}" destId="{D670FCBF-4105-49FE-8C2B-B4C0410056D5}" srcOrd="4" destOrd="0" presId="urn:microsoft.com/office/officeart/2005/8/layout/cycle8"/>
    <dgm:cxn modelId="{AFFCA47B-B7AF-4ED7-8321-DBB5F13AE15E}" type="presParOf" srcId="{A4F391D4-1051-44AB-A87F-151DC69F5E20}" destId="{51412597-9AAB-4F1B-8C2A-8C849BDDDCBF}" srcOrd="5" destOrd="0" presId="urn:microsoft.com/office/officeart/2005/8/layout/cycle8"/>
    <dgm:cxn modelId="{7852FCCC-D546-4D97-9D93-A08E1A0F4B90}" type="presParOf" srcId="{A4F391D4-1051-44AB-A87F-151DC69F5E20}" destId="{47158860-B57E-4E1A-9C3D-5CED83B8DB12}" srcOrd="6" destOrd="0" presId="urn:microsoft.com/office/officeart/2005/8/layout/cycle8"/>
    <dgm:cxn modelId="{93549292-BC77-4926-9B28-BEC59ED52031}" type="presParOf" srcId="{A4F391D4-1051-44AB-A87F-151DC69F5E20}" destId="{B0316D26-0C95-4916-9AD2-F17FF9D26E90}" srcOrd="7" destOrd="0" presId="urn:microsoft.com/office/officeart/2005/8/layout/cycle8"/>
    <dgm:cxn modelId="{2E5620F0-369E-4228-B7F3-50F31A756FC7}" type="presParOf" srcId="{A4F391D4-1051-44AB-A87F-151DC69F5E20}" destId="{32D69B43-3876-4DD9-B7F0-DE84C7D24DEB}" srcOrd="8" destOrd="0" presId="urn:microsoft.com/office/officeart/2005/8/layout/cycle8"/>
    <dgm:cxn modelId="{39E30607-3F5C-47DA-AF0B-550FAF94B764}" type="presParOf" srcId="{A4F391D4-1051-44AB-A87F-151DC69F5E20}" destId="{0FE07F08-1E71-40D7-A7E1-4BAC1A50C887}" srcOrd="9" destOrd="0" presId="urn:microsoft.com/office/officeart/2005/8/layout/cycle8"/>
    <dgm:cxn modelId="{E56A5C46-B0D8-454B-BEEC-F0C29EA2A978}" type="presParOf" srcId="{A4F391D4-1051-44AB-A87F-151DC69F5E20}" destId="{84215B74-9AAC-482C-8EC0-A0D0C90F52A4}" srcOrd="10" destOrd="0" presId="urn:microsoft.com/office/officeart/2005/8/layout/cycle8"/>
    <dgm:cxn modelId="{912D6DCF-3DB9-49F8-9FFB-AC225D084C11}" type="presParOf" srcId="{A4F391D4-1051-44AB-A87F-151DC69F5E20}" destId="{BFF1314E-266F-473B-9912-CDCDC41B4E4F}" srcOrd="11" destOrd="0" presId="urn:microsoft.com/office/officeart/2005/8/layout/cycle8"/>
    <dgm:cxn modelId="{AED23B3F-F541-4D14-8C27-D61F82E16D21}" type="presParOf" srcId="{A4F391D4-1051-44AB-A87F-151DC69F5E20}" destId="{086EE613-3852-4FC4-9C11-5423ED78A2B8}" srcOrd="12" destOrd="0" presId="urn:microsoft.com/office/officeart/2005/8/layout/cycle8"/>
    <dgm:cxn modelId="{B89252E9-7B25-4B8F-A0AC-DAE2F527A372}" type="presParOf" srcId="{A4F391D4-1051-44AB-A87F-151DC69F5E20}" destId="{34008AFB-DA8E-4567-9445-823AE04C2C06}" srcOrd="13" destOrd="0" presId="urn:microsoft.com/office/officeart/2005/8/layout/cycle8"/>
    <dgm:cxn modelId="{87FC4A34-2660-46BD-AB63-D4A67A6FC8F7}" type="presParOf" srcId="{A4F391D4-1051-44AB-A87F-151DC69F5E20}" destId="{BEE15A6C-FD4A-4662-8B4D-BE55D4EDD470}" srcOrd="14" destOrd="0" presId="urn:microsoft.com/office/officeart/2005/8/layout/cycle8"/>
    <dgm:cxn modelId="{0C6895D0-301A-4D42-9982-458501C0DEFD}" type="presParOf" srcId="{A4F391D4-1051-44AB-A87F-151DC69F5E20}" destId="{1EE13178-80B7-44DE-8814-8C8F5C290AFD}" srcOrd="15" destOrd="0" presId="urn:microsoft.com/office/officeart/2005/8/layout/cycle8"/>
    <dgm:cxn modelId="{74D793A3-7039-484E-BF4F-345DE72A9594}" type="presParOf" srcId="{A4F391D4-1051-44AB-A87F-151DC69F5E20}" destId="{E15CA2E7-5C92-41E8-AA43-A2F61CC3A03A}" srcOrd="16" destOrd="0" presId="urn:microsoft.com/office/officeart/2005/8/layout/cycle8"/>
    <dgm:cxn modelId="{2CD0EAD9-B9AE-4667-AEE8-E98F4E52622A}" type="presParOf" srcId="{A4F391D4-1051-44AB-A87F-151DC69F5E20}" destId="{477C25F4-D16A-444C-901B-027A0D8FE19A}" srcOrd="17" destOrd="0" presId="urn:microsoft.com/office/officeart/2005/8/layout/cycle8"/>
    <dgm:cxn modelId="{B0825FDC-8A1D-4D73-A363-8603BC4316F9}" type="presParOf" srcId="{A4F391D4-1051-44AB-A87F-151DC69F5E20}" destId="{E9532422-6953-43BB-8EDA-4202947AE7F9}" srcOrd="18" destOrd="0" presId="urn:microsoft.com/office/officeart/2005/8/layout/cycle8"/>
    <dgm:cxn modelId="{5A964B9E-B325-40C3-8D2A-576E73719663}" type="presParOf" srcId="{A4F391D4-1051-44AB-A87F-151DC69F5E20}" destId="{3C5FD996-EC25-483D-BCB0-77D097864AC9}" srcOrd="19" destOrd="0" presId="urn:microsoft.com/office/officeart/2005/8/layout/cycle8"/>
    <dgm:cxn modelId="{110CEFCE-BCF3-4719-83D9-150C4454EFC0}" type="presParOf" srcId="{A4F391D4-1051-44AB-A87F-151DC69F5E20}" destId="{874C7C4A-5AA0-4749-8F91-634E23F88942}" srcOrd="20" destOrd="0" presId="urn:microsoft.com/office/officeart/2005/8/layout/cycle8"/>
    <dgm:cxn modelId="{E372C5FC-4DF5-4A9F-A6E4-2C78162786D1}" type="presParOf" srcId="{A4F391D4-1051-44AB-A87F-151DC69F5E20}" destId="{D7C3142C-A4C5-49B9-8485-D2A0DA387B92}" srcOrd="21" destOrd="0" presId="urn:microsoft.com/office/officeart/2005/8/layout/cycle8"/>
    <dgm:cxn modelId="{214B786E-D5E8-47D8-8BCE-5FE5D353FD4E}" type="presParOf" srcId="{A4F391D4-1051-44AB-A87F-151DC69F5E20}" destId="{6C1C81C5-530B-4A22-8575-BAF118A02A2A}" srcOrd="22" destOrd="0" presId="urn:microsoft.com/office/officeart/2005/8/layout/cycle8"/>
    <dgm:cxn modelId="{94D39CF9-AE10-430F-A5F2-B041822B984E}" type="presParOf" srcId="{A4F391D4-1051-44AB-A87F-151DC69F5E20}" destId="{6BE3A254-6DFA-4B69-8ACA-679E358FDBFD}" srcOrd="23" destOrd="0" presId="urn:microsoft.com/office/officeart/2005/8/layout/cycle8"/>
    <dgm:cxn modelId="{7957398F-B8C2-4E47-BD36-A37FA3300BDB}" type="presParOf" srcId="{A4F391D4-1051-44AB-A87F-151DC69F5E20}" destId="{00D6DA65-61DD-4D2F-A2B8-AB7407697675}" srcOrd="24" destOrd="0" presId="urn:microsoft.com/office/officeart/2005/8/layout/cycle8"/>
    <dgm:cxn modelId="{4A2A2FCC-DD84-493B-B0B3-11231F4FE1DB}" type="presParOf" srcId="{A4F391D4-1051-44AB-A87F-151DC69F5E20}" destId="{99A94A8D-EB60-4366-B2DB-68FB560F0766}" srcOrd="25" destOrd="0" presId="urn:microsoft.com/office/officeart/2005/8/layout/cycle8"/>
    <dgm:cxn modelId="{E49A5622-9BC4-44EC-BE58-6B438834ED23}" type="presParOf" srcId="{A4F391D4-1051-44AB-A87F-151DC69F5E20}" destId="{C5B43C9F-9A01-4AD7-A3EE-F091D0B89F9F}" srcOrd="26" destOrd="0" presId="urn:microsoft.com/office/officeart/2005/8/layout/cycle8"/>
    <dgm:cxn modelId="{3A54C526-D889-4E46-B5AC-2B3C9EF5821D}" type="presParOf" srcId="{A4F391D4-1051-44AB-A87F-151DC69F5E20}" destId="{D3EA263D-D089-40FB-A847-7459E15A033B}" srcOrd="27" destOrd="0" presId="urn:microsoft.com/office/officeart/2005/8/layout/cycle8"/>
    <dgm:cxn modelId="{B57A59FE-18E8-4284-A613-161B915C9FCF}" type="presParOf" srcId="{A4F391D4-1051-44AB-A87F-151DC69F5E20}" destId="{29981379-A100-49A0-A245-CCB5961852F0}" srcOrd="28" destOrd="0" presId="urn:microsoft.com/office/officeart/2005/8/layout/cycle8"/>
    <dgm:cxn modelId="{E7B23F33-9CC1-4D4E-A61F-619EBC6A396D}" type="presParOf" srcId="{A4F391D4-1051-44AB-A87F-151DC69F5E20}" destId="{58B05F22-7A62-4F81-9FAD-9FD3FB764E65}" srcOrd="29" destOrd="0" presId="urn:microsoft.com/office/officeart/2005/8/layout/cycle8"/>
  </dgm:cxnLst>
  <dgm:bg/>
  <dgm:whole/>
  <dgm:extLst>
    <a:ext uri="http://schemas.microsoft.com/office/drawing/2008/diagram"/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B8FEA5-F56C-4782-A540-03D5E39996D4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FFCED3A-9592-4371-8A63-5E064F6FF0C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A7D8DC-DACD-4BF8-9CB2-A78B2DA72E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1B6B59-AC16-4F05-B7CB-1DD72A6044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3B2CB3-B380-4FC1-B9AD-2F4088B981F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638C4A-C40F-4EA5-B610-4E1556E44D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EDD09D-C86C-48B0-82CF-40840A0D4AF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7012B5-FAC4-4DE5-86D1-3E095F0304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D8D4EF-365B-4482-B745-796E010623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F558E9-79C5-4662-AF3D-F4F3AEFD938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D8D4EF-365B-4482-B745-796E010623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8936C4-74D5-4104-8FDD-EBFA64F1BE7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68E2D3-65D9-4E2D-9356-6D26C4ED6BF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5EE03-9D33-4C28-874C-3524FFC93002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FFDF5-FBD6-4696-BD24-EEA1980741C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C2E84-4887-4E12-BBC5-2C281140B979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C7A6C-CE15-485B-AC99-4B9E9E1BAC4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4DEEE-50D5-4297-8D88-BB7450A0EBBF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2065A-D6D0-475E-A507-57FAB80DEDC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88CBB-9CB0-4BDA-BAC6-48D48ACDBECB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11318-304C-4E03-8C0D-775EC73192A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E275A-D05A-4168-9CEB-435C0901285D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353E7-8571-4AC0-A384-D6D3E4DA2C0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A945C-2AA4-4BBA-B2B6-305DD35F6F12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289D4-2094-4519-A152-D0D0F549168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23556-9B23-4B11-BBD8-EE62A0E8E8B9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1016E-961D-4F45-8674-38438FA606B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2699F-A78B-45DA-92B3-F11EC23DD45D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794D1-CBE1-48B3-92A4-52B02FE190F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9D5C8-2F5D-44F4-9D0B-BD6EAC9D82A6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2F58E-BE44-43EB-A4A8-D7E079602F2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981B3-D8FE-4599-B5D3-10626CF91994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D4C0F-D324-4721-A964-01BF621B0A3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30B04-5A93-4C7E-B995-2E77B45F73C3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87DB1-C155-47C4-9139-595A2FC7A50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7F249-AF80-41BC-B044-8300707F2C6C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14BBE8-F3D6-4556-96E2-C8894C290CD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hyperlink" Target="http://www.ideasrapidas.org/ideales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6858000" cy="4724400"/>
          </a:xfrm>
        </p:spPr>
        <p:txBody>
          <a:bodyPr/>
          <a:lstStyle/>
          <a:p>
            <a:pPr eaLnBrk="1" hangingPunct="1"/>
            <a:r>
              <a:rPr lang="es-ES_tradnl" sz="2400" dirty="0" smtClean="0"/>
              <a:t>“No busquemos solemnes definiciones de libertad. Ella es solo esto: responsabilidad</a:t>
            </a:r>
            <a:r>
              <a:rPr lang="es-ES" sz="2400" dirty="0" smtClean="0"/>
              <a:t>.”</a:t>
            </a:r>
            <a:r>
              <a:rPr lang="es-ES" sz="2400" dirty="0" smtClean="0"/>
              <a:t> (</a:t>
            </a:r>
            <a:r>
              <a:rPr lang="es-ES" sz="2400" dirty="0" smtClean="0"/>
              <a:t>Sir Bernard Shaw)</a:t>
            </a:r>
          </a:p>
          <a:p>
            <a:pPr eaLnBrk="1" hangingPunct="1"/>
            <a:r>
              <a:rPr lang="es-ES" sz="2400" dirty="0" smtClean="0"/>
              <a:t>“</a:t>
            </a:r>
            <a:r>
              <a:rPr lang="es-ES_tradnl" sz="2400" dirty="0" smtClean="0"/>
              <a:t>Medir las palabras no es necesariamente endulzar su expresión sino haber previsto y aceptado las consecuencias de ellas</a:t>
            </a:r>
            <a:r>
              <a:rPr lang="es-ES" sz="2400" dirty="0" smtClean="0"/>
              <a:t>” (Abraham Lincoln)</a:t>
            </a:r>
          </a:p>
          <a:p>
            <a:pPr eaLnBrk="1" hangingPunct="1"/>
            <a:r>
              <a:rPr lang="es-ES" sz="2400" dirty="0" smtClean="0"/>
              <a:t>“</a:t>
            </a:r>
            <a:r>
              <a:rPr lang="es-PE" sz="2400" dirty="0" smtClean="0"/>
              <a:t>La responsabilidad es todo para el hombre. Es su motor, su profesor, su remunerador y su justiciero. Sin ella, el hombre pierde su libertad de escoger, su capacidad de perfeccionarse y su moralidad”. </a:t>
            </a:r>
            <a:r>
              <a:rPr lang="es-ES" sz="2400" dirty="0" smtClean="0"/>
              <a:t> (</a:t>
            </a:r>
            <a:r>
              <a:rPr lang="es-ES" sz="2400" dirty="0" err="1" smtClean="0"/>
              <a:t>Frederic</a:t>
            </a:r>
            <a:r>
              <a:rPr lang="es-ES" sz="2400" dirty="0" smtClean="0"/>
              <a:t> </a:t>
            </a:r>
            <a:r>
              <a:rPr lang="es-ES" sz="2400" dirty="0" err="1" smtClean="0"/>
              <a:t>Bastiat</a:t>
            </a:r>
            <a:r>
              <a:rPr lang="es-ES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05000" y="1828800"/>
            <a:ext cx="6629400" cy="3962400"/>
          </a:xfrm>
        </p:spPr>
        <p:txBody>
          <a:bodyPr/>
          <a:lstStyle/>
          <a:p>
            <a:pPr eaLnBrk="1" hangingPunct="1"/>
            <a:r>
              <a:rPr lang="es-ES_tradnl" sz="3500" dirty="0" smtClean="0"/>
              <a:t>La responsabilidad es un valor que consiste en prever y asumir las consecuencias de nuestras propias decisiones o elecciones libres. La persona que no se compromete con nada, no es responsable ni verdaderamente libre.</a:t>
            </a:r>
            <a:r>
              <a:rPr lang="es-PE" dirty="0" smtClean="0"/>
              <a:t/>
            </a:r>
            <a:br>
              <a:rPr lang="es-PE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dirty="0" smtClean="0"/>
              <a:t>Quien es responsable…</a:t>
            </a:r>
            <a:endParaRPr lang="en-US" sz="40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3500" dirty="0" smtClean="0"/>
              <a:t>Virtudes que se relacionan con la</a:t>
            </a:r>
            <a:r>
              <a:rPr lang="es-PE" sz="3500" dirty="0" smtClean="0"/>
              <a:t> responsabilidad</a:t>
            </a:r>
            <a:endParaRPr lang="en-US" sz="35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85720" y="228600"/>
            <a:ext cx="8401080" cy="944562"/>
          </a:xfrm>
        </p:spPr>
        <p:txBody>
          <a:bodyPr/>
          <a:lstStyle/>
          <a:p>
            <a:r>
              <a:rPr lang="es-PE" sz="3500" dirty="0" smtClean="0"/>
              <a:t>¿Por qué suena mal la responsabilidad?</a:t>
            </a:r>
            <a:endParaRPr lang="en-US" sz="35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24744"/>
          <a:ext cx="8229600" cy="5328592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3352800" y="1981201"/>
            <a:ext cx="4862514" cy="3581399"/>
          </a:xfrm>
        </p:spPr>
        <p:txBody>
          <a:bodyPr/>
          <a:lstStyle/>
          <a:p>
            <a:pPr>
              <a:buNone/>
            </a:pPr>
            <a:r>
              <a:rPr lang="es-ES_tradnl" sz="2800" dirty="0" smtClean="0"/>
              <a:t>	La responsabilidad disminuye o se anula cuando algo entorpece la voluntad y el entendimiento, que son las facultades necesarias para realizar acciones libres. Por ejemplo, la violencia, la ignorancia y el miedo.</a:t>
            </a:r>
            <a:endParaRPr lang="es-PE" sz="2800" dirty="0" smtClean="0"/>
          </a:p>
          <a:p>
            <a:pPr>
              <a:buNone/>
            </a:pPr>
            <a:endParaRPr lang="es-PE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09600" y="1965323"/>
            <a:ext cx="5262562" cy="4740277"/>
          </a:xfrm>
        </p:spPr>
        <p:txBody>
          <a:bodyPr/>
          <a:lstStyle/>
          <a:p>
            <a:pPr>
              <a:buNone/>
            </a:pPr>
            <a:r>
              <a:rPr lang="es-ES_tradnl" sz="2800" dirty="0" smtClean="0"/>
              <a:t>	El camino más rápido para mejorar en responsabilidad es apreciar claramente que de nuestro comportamiento dependen cosas grandes. Los hombres con </a:t>
            </a:r>
            <a:r>
              <a:rPr lang="es-ES_tradnl" sz="2800" dirty="0" smtClean="0">
                <a:hlinkClick r:id="rId4"/>
              </a:rPr>
              <a:t>ideales</a:t>
            </a:r>
            <a:r>
              <a:rPr lang="es-ES_tradnl" sz="2800" dirty="0" smtClean="0"/>
              <a:t> y metas elevadas se responsabilizan enseguida de sus decisiones.</a:t>
            </a:r>
            <a:endParaRPr lang="es-PE" sz="2800" dirty="0" smtClean="0"/>
          </a:p>
          <a:p>
            <a:pPr algn="just"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33600" y="1524000"/>
            <a:ext cx="5943600" cy="3962400"/>
          </a:xfrm>
        </p:spPr>
        <p:txBody>
          <a:bodyPr/>
          <a:lstStyle/>
          <a:p>
            <a:r>
              <a:rPr lang="es-ES_tradnl" sz="2500" dirty="0" smtClean="0"/>
              <a:t>Tu responsabilidad de mujer te hace ser cuidadosa en los detalles de tu comportamiento: la finura, la delicadeza y el pudor no son poca cosa, son aspectos fundamentales que permiten que los demás te valoren como corresponde. Una chica moderna es necesariamente una persona que se respeta.</a:t>
            </a:r>
            <a:endParaRPr lang="es-PE" sz="25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09800" y="1295400"/>
            <a:ext cx="5638800" cy="3962400"/>
          </a:xfrm>
        </p:spPr>
        <p:txBody>
          <a:bodyPr/>
          <a:lstStyle/>
          <a:p>
            <a:r>
              <a:rPr lang="es-ES_tradnl" sz="2400" dirty="0" smtClean="0"/>
              <a:t>La responsabilidad no es una virtud egoísta; se desarrolla en cuanto uno piensa y se preocupa en los demás, respetándolos y tratándolos como nos gustaría que fuésemos tratados. Así, nada de lo que le ocurre a un amigo nuestro nos es indiferente.</a:t>
            </a:r>
            <a:endParaRPr lang="es-PE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487</Words>
  <Application>Microsoft Office PowerPoint</Application>
  <PresentationFormat>Presentación en pantalla (4:3)</PresentationFormat>
  <Paragraphs>43</Paragraphs>
  <Slides>11</Slides>
  <Notes>11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Diapositiva 1</vt:lpstr>
      <vt:lpstr>La responsabilidad es un valor que consiste en prever y asumir las consecuencias de nuestras propias decisiones o elecciones libres. La persona que no se compromete con nada, no es responsable ni verdaderamente libre. </vt:lpstr>
      <vt:lpstr>Quien es responsable…</vt:lpstr>
      <vt:lpstr>Virtudes que se relacionan con la responsabilidad</vt:lpstr>
      <vt:lpstr>¿Por qué suena mal la responsabilidad?</vt:lpstr>
      <vt:lpstr>Diapositiva 6</vt:lpstr>
      <vt:lpstr>Diapositiva 7</vt:lpstr>
      <vt:lpstr>Tu responsabilidad de mujer te hace ser cuidadosa en los detalles de tu comportamiento: la finura, la delicadeza y el pudor no son poca cosa, son aspectos fundamentales que permiten que los demás te valoren como corresponde. Una chica moderna es necesariamente una persona que se respeta.</vt:lpstr>
      <vt:lpstr>La responsabilidad no es una virtud egoísta; se desarrolla en cuanto uno piensa y se preocupa en los demás, respetándolos y tratándolos como nos gustaría que fuésemos tratados. Así, nada de lo que le ocurre a un amigo nuestro nos es indiferente.</vt:lpstr>
      <vt:lpstr>Diapositiva 10</vt:lpstr>
      <vt:lpstr>Diapositiva 11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Libro 4 Vivo con Optimismo</dc:title>
  <dc:creator>Cristina</dc:creator>
  <cp:lastModifiedBy>DB3</cp:lastModifiedBy>
  <cp:revision>105</cp:revision>
  <dcterms:created xsi:type="dcterms:W3CDTF">2014-02-12T04:11:22Z</dcterms:created>
  <dcterms:modified xsi:type="dcterms:W3CDTF">2014-02-12T05:53:11Z</dcterms:modified>
</cp:coreProperties>
</file>