
<file path=[Content_Types].xml><?xml version="1.0" encoding="utf-8"?>
<Types xmlns="http://schemas.openxmlformats.org/package/2006/content-types">
  <Override PartName="/ppt/diagrams/drawing2.xml" ContentType="application/vnd.ms-office.drawingml.diagramDrawing+xml"/>
  <Override PartName="/ppt/notesSlides/notesSlide4.xml" ContentType="application/vnd.openxmlformats-officedocument.presentationml.notesSlide+xml"/>
  <Override PartName="/ppt/slides/slide9.xml" ContentType="application/vnd.openxmlformats-officedocument.presentationml.slide+xml"/>
  <Override PartName="/ppt/diagrams/data2.xml" ContentType="application/vnd.openxmlformats-officedocument.drawingml.diagramData+xml"/>
  <Override PartName="/ppt/diagrams/colors5.xml" ContentType="application/vnd.openxmlformats-officedocument.drawingml.diagramColor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diagrams/colors1.xml" ContentType="application/vnd.openxmlformats-officedocument.drawingml.diagramColors+xml"/>
  <Override PartName="/ppt/notesSlides/notesSlide9.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diagrams/layout4.xml" ContentType="application/vnd.openxmlformats-officedocument.drawingml.diagramLayout+xml"/>
  <Override PartName="/ppt/diagrams/quickStyle4.xml" ContentType="application/vnd.openxmlformats-officedocument.drawingml.diagramStyl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Default Extension="xml" ContentType="application/xml"/>
  <Override PartName="/ppt/diagrams/drawing3.xml" ContentType="application/vnd.ms-office.drawingml.diagramDrawing+xml"/>
  <Override PartName="/ppt/notesSlides/notesSlide5.xml" ContentType="application/vnd.openxmlformats-officedocument.presentationml.notesSlide+xml"/>
  <Override PartName="/ppt/tableStyles.xml" ContentType="application/vnd.openxmlformats-officedocument.presentationml.tableStyles+xml"/>
  <Override PartName="/ppt/diagrams/data3.xml" ContentType="application/vnd.openxmlformats-officedocument.drawingml.diagramData+xml"/>
  <Override PartName="/ppt/notesSlides/notesSlide1.xml" ContentType="application/vnd.openxmlformats-officedocument.presentationml.notesSlide+xml"/>
  <Override PartName="/ppt/slides/slide6.xml" ContentType="application/vnd.openxmlformats-officedocument.presentationml.slide+xml"/>
  <Override PartName="/ppt/diagrams/colors2.xml" ContentType="application/vnd.openxmlformats-officedocument.drawingml.diagramColors+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diagrams/layout5.xml" ContentType="application/vnd.openxmlformats-officedocument.drawingml.diagramLayout+xml"/>
  <Override PartName="/ppt/slides/slide2.xml" ContentType="application/vnd.openxmlformats-officedocument.presentationml.slide+xml"/>
  <Override PartName="/ppt/diagrams/quickStyle5.xml" ContentType="application/vnd.openxmlformats-officedocument.drawingml.diagramStyle+xml"/>
  <Override PartName="/ppt/diagrams/quickStyle1.xml" ContentType="application/vnd.openxmlformats-officedocument.drawingml.diagramStyle+xml"/>
  <Override PartName="/ppt/slideLayouts/slideLayout2.xml" ContentType="application/vnd.openxmlformats-officedocument.presentationml.slideLayout+xml"/>
  <Override PartName="/ppt/diagrams/layout1.xml" ContentType="application/vnd.openxmlformats-officedocument.drawingml.diagramLayout+xml"/>
  <Override PartName="/ppt/diagrams/drawing4.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notesSlides/notesSlide2.xml" ContentType="application/vnd.openxmlformats-officedocument.presentationml.notesSlide+xml"/>
  <Override PartName="/ppt/slides/slide7.xml" ContentType="application/vnd.openxmlformats-officedocument.presentationml.slide+xml"/>
  <Override PartName="/ppt/diagrams/colors3.xml" ContentType="application/vnd.openxmlformats-officedocument.drawingml.diagramColors+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3.xml" ContentType="application/vnd.openxmlformats-officedocument.presentationml.slide+xml"/>
  <Override PartName="/ppt/diagrams/layout2.xml" ContentType="application/vnd.openxmlformats-officedocument.drawingml.diagramLayout+xml"/>
  <Override PartName="/ppt/diagrams/quickStyle2.xml" ContentType="application/vnd.openxmlformats-officedocument.drawingml.diagramStyle+xml"/>
  <Override PartName="/ppt/slideLayouts/slideLayout3.xml" ContentType="application/vnd.openxmlformats-officedocument.presentationml.slideLayout+xml"/>
  <Override PartName="/ppt/diagrams/drawing5.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notesSlides/notesSlide10.xml" ContentType="application/vnd.openxmlformats-officedocument.presentationml.notesSlide+xml"/>
  <Override PartName="/ppt/notesSlides/notesSlide3.xml" ContentType="application/vnd.openxmlformats-officedocument.presentationml.notesSlide+xml"/>
  <Override PartName="/ppt/diagrams/drawing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4.xml" ContentType="application/vnd.openxmlformats-officedocument.drawingml.diagramColors+xml"/>
  <Override PartName="/ppt/presProps.xml" ContentType="application/vnd.openxmlformats-officedocument.presentationml.presProps+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diagrams/quickStyle3.xml" ContentType="application/vnd.openxmlformats-officedocument.drawingml.diagramStyle+xml"/>
  <Override PartName="/ppt/slideLayouts/slideLayout4.xml" ContentType="application/vnd.openxmlformats-officedocument.presentationml.slideLayout+xml"/>
  <Override PartName="/ppt/diagrams/layout3.xml" ContentType="application/vnd.openxmlformats-officedocument.drawingml.diagram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notesMasterIdLst>
    <p:notesMasterId r:id="rId13"/>
  </p:notesMasterIdLst>
  <p:sldIdLst>
    <p:sldId id="256" r:id="rId2"/>
    <p:sldId id="274" r:id="rId3"/>
    <p:sldId id="285" r:id="rId4"/>
    <p:sldId id="286" r:id="rId5"/>
    <p:sldId id="283" r:id="rId6"/>
    <p:sldId id="294" r:id="rId7"/>
    <p:sldId id="284" r:id="rId8"/>
    <p:sldId id="292" r:id="rId9"/>
    <p:sldId id="293" r:id="rId10"/>
    <p:sldId id="282" r:id="rId11"/>
    <p:sldId id="291"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92E360"/>
    <a:srgbClr val="F3D323"/>
    <a:srgbClr val="F3DB62"/>
    <a:srgbClr val="01B693"/>
    <a:srgbClr val="9F8ECE"/>
    <a:srgbClr val="F5B4D3"/>
    <a:srgbClr val="AB85D1"/>
    <a:srgbClr val="63C3E7"/>
    <a:srgbClr val="FD9641"/>
    <a:srgbClr val="CBE725"/>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433" autoAdjust="0"/>
    <p:restoredTop sz="94660"/>
  </p:normalViewPr>
  <p:slideViewPr>
    <p:cSldViewPr>
      <p:cViewPr>
        <p:scale>
          <a:sx n="100" d="100"/>
          <a:sy n="100" d="100"/>
        </p:scale>
        <p:origin x="-2704" y="-11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B79106-6754-4AA6-83C7-ED9CAADB5DB9}" type="doc">
      <dgm:prSet loTypeId="urn:microsoft.com/office/officeart/2005/8/layout/default#5" loCatId="list" qsTypeId="urn:microsoft.com/office/officeart/2005/8/quickstyle/simple1" qsCatId="simple" csTypeId="urn:microsoft.com/office/officeart/2005/8/colors/colorful3" csCatId="colorful" phldr="1"/>
      <dgm:spPr/>
      <dgm:t>
        <a:bodyPr/>
        <a:lstStyle/>
        <a:p>
          <a:endParaRPr lang="en-US"/>
        </a:p>
      </dgm:t>
    </dgm:pt>
    <dgm:pt modelId="{DE66494C-25D8-40D3-8FE3-429B36C37763}">
      <dgm:prSet/>
      <dgm:spPr>
        <a:solidFill>
          <a:schemeClr val="accent6"/>
        </a:solidFill>
      </dgm:spPr>
      <dgm:t>
        <a:bodyPr/>
        <a:lstStyle/>
        <a:p>
          <a:r>
            <a:rPr lang="es-ES_tradnl" dirty="0" smtClean="0"/>
            <a:t>Reconoce que el tiempo es un don de valor incalculable.</a:t>
          </a:r>
          <a:endParaRPr lang="en-US" dirty="0"/>
        </a:p>
      </dgm:t>
    </dgm:pt>
    <dgm:pt modelId="{40BCBEC3-DFD5-4C9C-8C2D-1E5C1C022917}" type="parTrans" cxnId="{01F27912-F65C-4E26-9048-1DC31C450605}">
      <dgm:prSet/>
      <dgm:spPr/>
      <dgm:t>
        <a:bodyPr/>
        <a:lstStyle/>
        <a:p>
          <a:endParaRPr lang="en-US"/>
        </a:p>
      </dgm:t>
    </dgm:pt>
    <dgm:pt modelId="{A618E6DB-6B80-4FD0-B2B0-3EF7554EB9B9}" type="sibTrans" cxnId="{01F27912-F65C-4E26-9048-1DC31C450605}">
      <dgm:prSet/>
      <dgm:spPr/>
      <dgm:t>
        <a:bodyPr/>
        <a:lstStyle/>
        <a:p>
          <a:endParaRPr lang="en-US"/>
        </a:p>
      </dgm:t>
    </dgm:pt>
    <dgm:pt modelId="{C808444B-D415-46A1-AEB7-0F5F1C77FD93}">
      <dgm:prSet/>
      <dgm:spPr>
        <a:solidFill>
          <a:srgbClr val="63C3E7"/>
        </a:solidFill>
      </dgm:spPr>
      <dgm:t>
        <a:bodyPr/>
        <a:lstStyle/>
        <a:p>
          <a:r>
            <a:rPr lang="es-ES_tradnl" dirty="0" smtClean="0"/>
            <a:t>Respeta el tiempo de los demás.</a:t>
          </a:r>
          <a:endParaRPr lang="en-US" dirty="0"/>
        </a:p>
      </dgm:t>
    </dgm:pt>
    <dgm:pt modelId="{015E0DD4-45E5-4C55-B76B-5B1842ED1B84}" type="parTrans" cxnId="{9AC20E64-1310-4BB8-8BF4-3DD860B11F85}">
      <dgm:prSet/>
      <dgm:spPr/>
      <dgm:t>
        <a:bodyPr/>
        <a:lstStyle/>
        <a:p>
          <a:endParaRPr lang="en-US"/>
        </a:p>
      </dgm:t>
    </dgm:pt>
    <dgm:pt modelId="{F6CAAAE7-96E1-46B0-B453-37EA64214DDA}" type="sibTrans" cxnId="{9AC20E64-1310-4BB8-8BF4-3DD860B11F85}">
      <dgm:prSet/>
      <dgm:spPr/>
      <dgm:t>
        <a:bodyPr/>
        <a:lstStyle/>
        <a:p>
          <a:endParaRPr lang="en-US"/>
        </a:p>
      </dgm:t>
    </dgm:pt>
    <dgm:pt modelId="{2EC7A1D8-F6E3-47BE-A52A-C6BF969B67D5}">
      <dgm:prSet/>
      <dgm:spPr>
        <a:solidFill>
          <a:srgbClr val="F5B4D3"/>
        </a:solidFill>
      </dgm:spPr>
      <dgm:t>
        <a:bodyPr/>
        <a:lstStyle/>
        <a:p>
          <a:r>
            <a:rPr lang="es-ES_tradnl" dirty="0" smtClean="0"/>
            <a:t>Aprovecha bien el tiempo.</a:t>
          </a:r>
          <a:endParaRPr lang="en-US" dirty="0"/>
        </a:p>
      </dgm:t>
    </dgm:pt>
    <dgm:pt modelId="{04BC917F-7A51-4C6A-AD4E-C0DA28FDBFFB}" type="parTrans" cxnId="{4D8D6554-98EB-4BF3-834B-B7160E89F0AB}">
      <dgm:prSet/>
      <dgm:spPr/>
      <dgm:t>
        <a:bodyPr/>
        <a:lstStyle/>
        <a:p>
          <a:endParaRPr lang="en-US"/>
        </a:p>
      </dgm:t>
    </dgm:pt>
    <dgm:pt modelId="{2B1C4346-F747-4235-8CC7-EE7278017998}" type="sibTrans" cxnId="{4D8D6554-98EB-4BF3-834B-B7160E89F0AB}">
      <dgm:prSet/>
      <dgm:spPr/>
      <dgm:t>
        <a:bodyPr/>
        <a:lstStyle/>
        <a:p>
          <a:endParaRPr lang="en-US"/>
        </a:p>
      </dgm:t>
    </dgm:pt>
    <dgm:pt modelId="{D309F2A1-8D6C-4CEB-A2C8-3F23E540FFFE}">
      <dgm:prSet/>
      <dgm:spPr/>
      <dgm:t>
        <a:bodyPr/>
        <a:lstStyle/>
        <a:p>
          <a:r>
            <a:rPr lang="es-ES_tradnl" dirty="0" smtClean="0"/>
            <a:t>Se encuentra en mejor situación para terminar su trabajo.</a:t>
          </a:r>
          <a:endParaRPr lang="en-US" dirty="0"/>
        </a:p>
      </dgm:t>
    </dgm:pt>
    <dgm:pt modelId="{D5FB47B4-6312-4192-864D-0DBAF3CE12E7}" type="parTrans" cxnId="{158ACBB4-C01E-40CA-96B2-D103649AFC10}">
      <dgm:prSet/>
      <dgm:spPr/>
      <dgm:t>
        <a:bodyPr/>
        <a:lstStyle/>
        <a:p>
          <a:endParaRPr lang="en-US"/>
        </a:p>
      </dgm:t>
    </dgm:pt>
    <dgm:pt modelId="{50CBD93C-1124-4FD4-B8AB-72CBF5480D01}" type="sibTrans" cxnId="{158ACBB4-C01E-40CA-96B2-D103649AFC10}">
      <dgm:prSet/>
      <dgm:spPr/>
      <dgm:t>
        <a:bodyPr/>
        <a:lstStyle/>
        <a:p>
          <a:endParaRPr lang="en-US"/>
        </a:p>
      </dgm:t>
    </dgm:pt>
    <dgm:pt modelId="{96592349-2A71-4F92-9ECE-36E81EC77DFB}">
      <dgm:prSet/>
      <dgm:spPr>
        <a:solidFill>
          <a:srgbClr val="01B693"/>
        </a:solidFill>
      </dgm:spPr>
      <dgm:t>
        <a:bodyPr/>
        <a:lstStyle/>
        <a:p>
          <a:r>
            <a:rPr lang="es-ES_tradnl" dirty="0" smtClean="0"/>
            <a:t>Es previsor, toma en cuenta los posibles contratiempos.</a:t>
          </a:r>
          <a:endParaRPr lang="en-US" dirty="0"/>
        </a:p>
      </dgm:t>
    </dgm:pt>
    <dgm:pt modelId="{10E33537-0370-4CD3-97A3-4D0320DBF2B1}" type="parTrans" cxnId="{A671D7FF-2A37-4C00-AE5B-261011631952}">
      <dgm:prSet/>
      <dgm:spPr/>
      <dgm:t>
        <a:bodyPr/>
        <a:lstStyle/>
        <a:p>
          <a:endParaRPr lang="en-US"/>
        </a:p>
      </dgm:t>
    </dgm:pt>
    <dgm:pt modelId="{C7E59627-45E4-4B8F-B0B2-F4414E1B12E2}" type="sibTrans" cxnId="{A671D7FF-2A37-4C00-AE5B-261011631952}">
      <dgm:prSet/>
      <dgm:spPr/>
      <dgm:t>
        <a:bodyPr/>
        <a:lstStyle/>
        <a:p>
          <a:endParaRPr lang="en-US"/>
        </a:p>
      </dgm:t>
    </dgm:pt>
    <dgm:pt modelId="{7D3239E7-06D5-4A33-917B-F9FC9DF22086}">
      <dgm:prSet/>
      <dgm:spPr/>
      <dgm:t>
        <a:bodyPr/>
        <a:lstStyle/>
        <a:p>
          <a:r>
            <a:rPr lang="es-ES_tradnl" dirty="0" smtClean="0"/>
            <a:t>Tiene prestigio entre sus conocidos y les da buen ejemplo.</a:t>
          </a:r>
          <a:endParaRPr lang="en-US" dirty="0"/>
        </a:p>
      </dgm:t>
    </dgm:pt>
    <dgm:pt modelId="{2B8B021C-B99D-44C3-A578-D938E7D240D7}" type="parTrans" cxnId="{314083BA-6D9E-477C-B3B9-7DE11E994E31}">
      <dgm:prSet/>
      <dgm:spPr/>
      <dgm:t>
        <a:bodyPr/>
        <a:lstStyle/>
        <a:p>
          <a:endParaRPr lang="en-US"/>
        </a:p>
      </dgm:t>
    </dgm:pt>
    <dgm:pt modelId="{D0C310B2-A9DB-44E8-BC2F-A173232337D4}" type="sibTrans" cxnId="{314083BA-6D9E-477C-B3B9-7DE11E994E31}">
      <dgm:prSet/>
      <dgm:spPr/>
      <dgm:t>
        <a:bodyPr/>
        <a:lstStyle/>
        <a:p>
          <a:endParaRPr lang="en-US"/>
        </a:p>
      </dgm:t>
    </dgm:pt>
    <dgm:pt modelId="{E76BD9B8-C1A3-47E6-A08A-8C4F3959C894}">
      <dgm:prSet/>
      <dgm:spPr>
        <a:solidFill>
          <a:srgbClr val="F3D323"/>
        </a:solidFill>
      </dgm:spPr>
      <dgm:t>
        <a:bodyPr/>
        <a:lstStyle/>
        <a:p>
          <a:r>
            <a:rPr lang="es-ES_tradnl" dirty="0" smtClean="0"/>
            <a:t>Empieza y termina en el tiempo previsto.</a:t>
          </a:r>
          <a:endParaRPr lang="en-US" dirty="0"/>
        </a:p>
      </dgm:t>
    </dgm:pt>
    <dgm:pt modelId="{2952B5A2-694A-4506-B97B-97AD1FE6181A}" type="parTrans" cxnId="{4AD27B6B-E702-4DBF-A6D4-F5DD6B319DC7}">
      <dgm:prSet/>
      <dgm:spPr/>
      <dgm:t>
        <a:bodyPr/>
        <a:lstStyle/>
        <a:p>
          <a:endParaRPr lang="en-US"/>
        </a:p>
      </dgm:t>
    </dgm:pt>
    <dgm:pt modelId="{AAC609EE-1C24-43E4-B6FE-667CEBA78422}" type="sibTrans" cxnId="{4AD27B6B-E702-4DBF-A6D4-F5DD6B319DC7}">
      <dgm:prSet/>
      <dgm:spPr/>
      <dgm:t>
        <a:bodyPr/>
        <a:lstStyle/>
        <a:p>
          <a:endParaRPr lang="en-US"/>
        </a:p>
      </dgm:t>
    </dgm:pt>
    <dgm:pt modelId="{D27CDDA0-342E-465B-B902-39ADD9A80B8E}">
      <dgm:prSet/>
      <dgm:spPr>
        <a:solidFill>
          <a:srgbClr val="92E360"/>
        </a:solidFill>
      </dgm:spPr>
      <dgm:t>
        <a:bodyPr/>
        <a:lstStyle/>
        <a:p>
          <a:r>
            <a:rPr lang="es-ES_tradnl" dirty="0" smtClean="0"/>
            <a:t>Sabe destinar a cada actividad el tiempo que necesita.</a:t>
          </a:r>
          <a:endParaRPr lang="en-US" dirty="0"/>
        </a:p>
      </dgm:t>
    </dgm:pt>
    <dgm:pt modelId="{29D9A32B-C54F-490B-BE5B-5C490CBEB698}" type="parTrans" cxnId="{F783F521-A1A1-4F53-B5E9-1584DEB1DAA8}">
      <dgm:prSet/>
      <dgm:spPr/>
      <dgm:t>
        <a:bodyPr/>
        <a:lstStyle/>
        <a:p>
          <a:endParaRPr lang="en-US"/>
        </a:p>
      </dgm:t>
    </dgm:pt>
    <dgm:pt modelId="{C682C806-0E71-45E9-A417-45EC10EACBE5}" type="sibTrans" cxnId="{F783F521-A1A1-4F53-B5E9-1584DEB1DAA8}">
      <dgm:prSet/>
      <dgm:spPr/>
      <dgm:t>
        <a:bodyPr/>
        <a:lstStyle/>
        <a:p>
          <a:endParaRPr lang="en-US"/>
        </a:p>
      </dgm:t>
    </dgm:pt>
    <dgm:pt modelId="{4ABEDE10-0C0F-46F0-9FA3-FDB91EC302F0}">
      <dgm:prSet/>
      <dgm:spPr>
        <a:solidFill>
          <a:srgbClr val="9F8ECE"/>
        </a:solidFill>
      </dgm:spPr>
      <dgm:t>
        <a:bodyPr/>
        <a:lstStyle/>
        <a:p>
          <a:r>
            <a:rPr lang="en-US" dirty="0" err="1" smtClean="0"/>
            <a:t>Encuentra</a:t>
          </a:r>
          <a:r>
            <a:rPr lang="en-US" dirty="0" smtClean="0"/>
            <a:t> </a:t>
          </a:r>
          <a:r>
            <a:rPr lang="en-US" dirty="0" err="1" smtClean="0"/>
            <a:t>fácil</a:t>
          </a:r>
          <a:r>
            <a:rPr lang="en-US" dirty="0" smtClean="0"/>
            <a:t> </a:t>
          </a:r>
          <a:r>
            <a:rPr lang="en-US" dirty="0" err="1" smtClean="0"/>
            <a:t>organizar</a:t>
          </a:r>
          <a:r>
            <a:rPr lang="en-US" dirty="0" smtClean="0"/>
            <a:t> </a:t>
          </a:r>
          <a:r>
            <a:rPr lang="en-US" dirty="0" err="1" smtClean="0"/>
            <a:t>sus</a:t>
          </a:r>
          <a:r>
            <a:rPr lang="en-US" dirty="0" smtClean="0"/>
            <a:t> </a:t>
          </a:r>
          <a:r>
            <a:rPr lang="en-US" dirty="0" err="1" smtClean="0"/>
            <a:t>tareas</a:t>
          </a:r>
          <a:r>
            <a:rPr lang="en-US" dirty="0" smtClean="0"/>
            <a:t> </a:t>
          </a:r>
          <a:r>
            <a:rPr lang="en-US" dirty="0" err="1" smtClean="0"/>
            <a:t>diarias</a:t>
          </a:r>
          <a:r>
            <a:rPr lang="en-US" dirty="0" smtClean="0"/>
            <a:t>.</a:t>
          </a:r>
          <a:endParaRPr lang="en-US" dirty="0"/>
        </a:p>
      </dgm:t>
    </dgm:pt>
    <dgm:pt modelId="{435C120F-C28D-4BC5-8E2C-339319CE11ED}" type="parTrans" cxnId="{637D6FE4-F499-4DF1-9F56-B72F340C8F3B}">
      <dgm:prSet/>
      <dgm:spPr/>
      <dgm:t>
        <a:bodyPr/>
        <a:lstStyle/>
        <a:p>
          <a:endParaRPr lang="es-ES_tradnl"/>
        </a:p>
      </dgm:t>
    </dgm:pt>
    <dgm:pt modelId="{91B35225-F7FF-4DE7-96A1-20B98AE03584}" type="sibTrans" cxnId="{637D6FE4-F499-4DF1-9F56-B72F340C8F3B}">
      <dgm:prSet/>
      <dgm:spPr/>
      <dgm:t>
        <a:bodyPr/>
        <a:lstStyle/>
        <a:p>
          <a:endParaRPr lang="es-ES_tradnl"/>
        </a:p>
      </dgm:t>
    </dgm:pt>
    <dgm:pt modelId="{7605409F-03EF-4A6E-8B60-36738A0EAA22}" type="pres">
      <dgm:prSet presAssocID="{04B79106-6754-4AA6-83C7-ED9CAADB5DB9}" presName="diagram" presStyleCnt="0">
        <dgm:presLayoutVars>
          <dgm:dir/>
          <dgm:resizeHandles val="exact"/>
        </dgm:presLayoutVars>
      </dgm:prSet>
      <dgm:spPr/>
      <dgm:t>
        <a:bodyPr/>
        <a:lstStyle/>
        <a:p>
          <a:endParaRPr lang="en-US"/>
        </a:p>
      </dgm:t>
    </dgm:pt>
    <dgm:pt modelId="{1222958D-BC1C-4590-A28E-4834F360119F}" type="pres">
      <dgm:prSet presAssocID="{DE66494C-25D8-40D3-8FE3-429B36C37763}" presName="node" presStyleLbl="node1" presStyleIdx="0" presStyleCnt="9">
        <dgm:presLayoutVars>
          <dgm:bulletEnabled val="1"/>
        </dgm:presLayoutVars>
      </dgm:prSet>
      <dgm:spPr/>
      <dgm:t>
        <a:bodyPr/>
        <a:lstStyle/>
        <a:p>
          <a:endParaRPr lang="en-US"/>
        </a:p>
      </dgm:t>
    </dgm:pt>
    <dgm:pt modelId="{3CD22E62-BAED-4CB5-B251-DBE2435EFDD6}" type="pres">
      <dgm:prSet presAssocID="{A618E6DB-6B80-4FD0-B2B0-3EF7554EB9B9}" presName="sibTrans" presStyleCnt="0"/>
      <dgm:spPr/>
      <dgm:t>
        <a:bodyPr/>
        <a:lstStyle/>
        <a:p>
          <a:endParaRPr lang="es-PE"/>
        </a:p>
      </dgm:t>
    </dgm:pt>
    <dgm:pt modelId="{480ABE11-5A61-49FA-9834-456D2D898957}" type="pres">
      <dgm:prSet presAssocID="{C808444B-D415-46A1-AEB7-0F5F1C77FD93}" presName="node" presStyleLbl="node1" presStyleIdx="1" presStyleCnt="9">
        <dgm:presLayoutVars>
          <dgm:bulletEnabled val="1"/>
        </dgm:presLayoutVars>
      </dgm:prSet>
      <dgm:spPr/>
      <dgm:t>
        <a:bodyPr/>
        <a:lstStyle/>
        <a:p>
          <a:endParaRPr lang="en-US"/>
        </a:p>
      </dgm:t>
    </dgm:pt>
    <dgm:pt modelId="{67F9D1B5-D051-46BF-91F4-B8AB523FCE7E}" type="pres">
      <dgm:prSet presAssocID="{F6CAAAE7-96E1-46B0-B453-37EA64214DDA}" presName="sibTrans" presStyleCnt="0"/>
      <dgm:spPr/>
      <dgm:t>
        <a:bodyPr/>
        <a:lstStyle/>
        <a:p>
          <a:endParaRPr lang="es-PE"/>
        </a:p>
      </dgm:t>
    </dgm:pt>
    <dgm:pt modelId="{AD5D219F-2369-4B56-8A31-72070642C119}" type="pres">
      <dgm:prSet presAssocID="{2EC7A1D8-F6E3-47BE-A52A-C6BF969B67D5}" presName="node" presStyleLbl="node1" presStyleIdx="2" presStyleCnt="9">
        <dgm:presLayoutVars>
          <dgm:bulletEnabled val="1"/>
        </dgm:presLayoutVars>
      </dgm:prSet>
      <dgm:spPr/>
      <dgm:t>
        <a:bodyPr/>
        <a:lstStyle/>
        <a:p>
          <a:endParaRPr lang="en-US"/>
        </a:p>
      </dgm:t>
    </dgm:pt>
    <dgm:pt modelId="{80D6BCF3-DFF9-4FC2-9A69-250922391B60}" type="pres">
      <dgm:prSet presAssocID="{2B1C4346-F747-4235-8CC7-EE7278017998}" presName="sibTrans" presStyleCnt="0"/>
      <dgm:spPr/>
      <dgm:t>
        <a:bodyPr/>
        <a:lstStyle/>
        <a:p>
          <a:endParaRPr lang="es-PE"/>
        </a:p>
      </dgm:t>
    </dgm:pt>
    <dgm:pt modelId="{9B896141-6CBF-4A4D-883E-E937717AE144}" type="pres">
      <dgm:prSet presAssocID="{D309F2A1-8D6C-4CEB-A2C8-3F23E540FFFE}" presName="node" presStyleLbl="node1" presStyleIdx="3" presStyleCnt="9">
        <dgm:presLayoutVars>
          <dgm:bulletEnabled val="1"/>
        </dgm:presLayoutVars>
      </dgm:prSet>
      <dgm:spPr/>
      <dgm:t>
        <a:bodyPr/>
        <a:lstStyle/>
        <a:p>
          <a:endParaRPr lang="en-US"/>
        </a:p>
      </dgm:t>
    </dgm:pt>
    <dgm:pt modelId="{FCECFDCB-1051-4BFE-B6E7-9F492B1AD0D4}" type="pres">
      <dgm:prSet presAssocID="{50CBD93C-1124-4FD4-B8AB-72CBF5480D01}" presName="sibTrans" presStyleCnt="0"/>
      <dgm:spPr/>
      <dgm:t>
        <a:bodyPr/>
        <a:lstStyle/>
        <a:p>
          <a:endParaRPr lang="es-PE"/>
        </a:p>
      </dgm:t>
    </dgm:pt>
    <dgm:pt modelId="{71D347B5-7D88-40DC-B2AB-D295DDF41E8B}" type="pres">
      <dgm:prSet presAssocID="{96592349-2A71-4F92-9ECE-36E81EC77DFB}" presName="node" presStyleLbl="node1" presStyleIdx="4" presStyleCnt="9">
        <dgm:presLayoutVars>
          <dgm:bulletEnabled val="1"/>
        </dgm:presLayoutVars>
      </dgm:prSet>
      <dgm:spPr/>
      <dgm:t>
        <a:bodyPr/>
        <a:lstStyle/>
        <a:p>
          <a:endParaRPr lang="en-US"/>
        </a:p>
      </dgm:t>
    </dgm:pt>
    <dgm:pt modelId="{D569A14E-22D9-4BC2-963F-E180EA48D562}" type="pres">
      <dgm:prSet presAssocID="{C7E59627-45E4-4B8F-B0B2-F4414E1B12E2}" presName="sibTrans" presStyleCnt="0"/>
      <dgm:spPr/>
      <dgm:t>
        <a:bodyPr/>
        <a:lstStyle/>
        <a:p>
          <a:endParaRPr lang="es-PE"/>
        </a:p>
      </dgm:t>
    </dgm:pt>
    <dgm:pt modelId="{F97A0DB4-E947-4A7B-AAE2-040667C4FCBF}" type="pres">
      <dgm:prSet presAssocID="{7D3239E7-06D5-4A33-917B-F9FC9DF22086}" presName="node" presStyleLbl="node1" presStyleIdx="5" presStyleCnt="9">
        <dgm:presLayoutVars>
          <dgm:bulletEnabled val="1"/>
        </dgm:presLayoutVars>
      </dgm:prSet>
      <dgm:spPr/>
      <dgm:t>
        <a:bodyPr/>
        <a:lstStyle/>
        <a:p>
          <a:endParaRPr lang="en-US"/>
        </a:p>
      </dgm:t>
    </dgm:pt>
    <dgm:pt modelId="{E9C5B298-AC3D-4F35-81BA-FAFFA9983E1E}" type="pres">
      <dgm:prSet presAssocID="{D0C310B2-A9DB-44E8-BC2F-A173232337D4}" presName="sibTrans" presStyleCnt="0"/>
      <dgm:spPr/>
      <dgm:t>
        <a:bodyPr/>
        <a:lstStyle/>
        <a:p>
          <a:endParaRPr lang="es-PE"/>
        </a:p>
      </dgm:t>
    </dgm:pt>
    <dgm:pt modelId="{1EA5496A-39FD-44E0-88F2-52E7EBF2A5DC}" type="pres">
      <dgm:prSet presAssocID="{E76BD9B8-C1A3-47E6-A08A-8C4F3959C894}" presName="node" presStyleLbl="node1" presStyleIdx="6" presStyleCnt="9">
        <dgm:presLayoutVars>
          <dgm:bulletEnabled val="1"/>
        </dgm:presLayoutVars>
      </dgm:prSet>
      <dgm:spPr/>
      <dgm:t>
        <a:bodyPr/>
        <a:lstStyle/>
        <a:p>
          <a:endParaRPr lang="en-US"/>
        </a:p>
      </dgm:t>
    </dgm:pt>
    <dgm:pt modelId="{52C6F510-AE29-4350-9542-657CB88F0789}" type="pres">
      <dgm:prSet presAssocID="{AAC609EE-1C24-43E4-B6FE-667CEBA78422}" presName="sibTrans" presStyleCnt="0"/>
      <dgm:spPr/>
      <dgm:t>
        <a:bodyPr/>
        <a:lstStyle/>
        <a:p>
          <a:endParaRPr lang="es-PE"/>
        </a:p>
      </dgm:t>
    </dgm:pt>
    <dgm:pt modelId="{C1F789D4-F9E2-4E8B-98F4-844C90C43082}" type="pres">
      <dgm:prSet presAssocID="{D27CDDA0-342E-465B-B902-39ADD9A80B8E}" presName="node" presStyleLbl="node1" presStyleIdx="7" presStyleCnt="9">
        <dgm:presLayoutVars>
          <dgm:bulletEnabled val="1"/>
        </dgm:presLayoutVars>
      </dgm:prSet>
      <dgm:spPr/>
      <dgm:t>
        <a:bodyPr/>
        <a:lstStyle/>
        <a:p>
          <a:endParaRPr lang="en-US"/>
        </a:p>
      </dgm:t>
    </dgm:pt>
    <dgm:pt modelId="{CEDE8AFE-73C5-441F-9E92-056EAC9DE800}" type="pres">
      <dgm:prSet presAssocID="{C682C806-0E71-45E9-A417-45EC10EACBE5}" presName="sibTrans" presStyleCnt="0"/>
      <dgm:spPr/>
      <dgm:t>
        <a:bodyPr/>
        <a:lstStyle/>
        <a:p>
          <a:endParaRPr lang="es-PE"/>
        </a:p>
      </dgm:t>
    </dgm:pt>
    <dgm:pt modelId="{2A4086D2-48A6-415E-9204-A0674D676C31}" type="pres">
      <dgm:prSet presAssocID="{4ABEDE10-0C0F-46F0-9FA3-FDB91EC302F0}" presName="node" presStyleLbl="node1" presStyleIdx="8" presStyleCnt="9">
        <dgm:presLayoutVars>
          <dgm:bulletEnabled val="1"/>
        </dgm:presLayoutVars>
      </dgm:prSet>
      <dgm:spPr/>
      <dgm:t>
        <a:bodyPr/>
        <a:lstStyle/>
        <a:p>
          <a:endParaRPr lang="es-PE"/>
        </a:p>
      </dgm:t>
    </dgm:pt>
  </dgm:ptLst>
  <dgm:cxnLst>
    <dgm:cxn modelId="{BCF8387F-F3B4-49EB-B523-0D690B28A2B4}" type="presOf" srcId="{96592349-2A71-4F92-9ECE-36E81EC77DFB}" destId="{71D347B5-7D88-40DC-B2AB-D295DDF41E8B}" srcOrd="0" destOrd="0" presId="urn:microsoft.com/office/officeart/2005/8/layout/default#5"/>
    <dgm:cxn modelId="{538FB879-CC75-4F0D-9B13-EC0CE5417DA1}" type="presOf" srcId="{E76BD9B8-C1A3-47E6-A08A-8C4F3959C894}" destId="{1EA5496A-39FD-44E0-88F2-52E7EBF2A5DC}" srcOrd="0" destOrd="0" presId="urn:microsoft.com/office/officeart/2005/8/layout/default#5"/>
    <dgm:cxn modelId="{A671D7FF-2A37-4C00-AE5B-261011631952}" srcId="{04B79106-6754-4AA6-83C7-ED9CAADB5DB9}" destId="{96592349-2A71-4F92-9ECE-36E81EC77DFB}" srcOrd="4" destOrd="0" parTransId="{10E33537-0370-4CD3-97A3-4D0320DBF2B1}" sibTransId="{C7E59627-45E4-4B8F-B0B2-F4414E1B12E2}"/>
    <dgm:cxn modelId="{36FA3DB2-6AF8-42A5-B96C-257EB96E0881}" type="presOf" srcId="{D309F2A1-8D6C-4CEB-A2C8-3F23E540FFFE}" destId="{9B896141-6CBF-4A4D-883E-E937717AE144}" srcOrd="0" destOrd="0" presId="urn:microsoft.com/office/officeart/2005/8/layout/default#5"/>
    <dgm:cxn modelId="{9AC20E64-1310-4BB8-8BF4-3DD860B11F85}" srcId="{04B79106-6754-4AA6-83C7-ED9CAADB5DB9}" destId="{C808444B-D415-46A1-AEB7-0F5F1C77FD93}" srcOrd="1" destOrd="0" parTransId="{015E0DD4-45E5-4C55-B76B-5B1842ED1B84}" sibTransId="{F6CAAAE7-96E1-46B0-B453-37EA64214DDA}"/>
    <dgm:cxn modelId="{637D6FE4-F499-4DF1-9F56-B72F340C8F3B}" srcId="{04B79106-6754-4AA6-83C7-ED9CAADB5DB9}" destId="{4ABEDE10-0C0F-46F0-9FA3-FDB91EC302F0}" srcOrd="8" destOrd="0" parTransId="{435C120F-C28D-4BC5-8E2C-339319CE11ED}" sibTransId="{91B35225-F7FF-4DE7-96A1-20B98AE03584}"/>
    <dgm:cxn modelId="{7BC99D75-EFED-45E4-B794-DDFCD7D1DCED}" type="presOf" srcId="{D27CDDA0-342E-465B-B902-39ADD9A80B8E}" destId="{C1F789D4-F9E2-4E8B-98F4-844C90C43082}" srcOrd="0" destOrd="0" presId="urn:microsoft.com/office/officeart/2005/8/layout/default#5"/>
    <dgm:cxn modelId="{F783F521-A1A1-4F53-B5E9-1584DEB1DAA8}" srcId="{04B79106-6754-4AA6-83C7-ED9CAADB5DB9}" destId="{D27CDDA0-342E-465B-B902-39ADD9A80B8E}" srcOrd="7" destOrd="0" parTransId="{29D9A32B-C54F-490B-BE5B-5C490CBEB698}" sibTransId="{C682C806-0E71-45E9-A417-45EC10EACBE5}"/>
    <dgm:cxn modelId="{06EBD156-4D40-46ED-BE3A-256EF29FC104}" type="presOf" srcId="{2EC7A1D8-F6E3-47BE-A52A-C6BF969B67D5}" destId="{AD5D219F-2369-4B56-8A31-72070642C119}" srcOrd="0" destOrd="0" presId="urn:microsoft.com/office/officeart/2005/8/layout/default#5"/>
    <dgm:cxn modelId="{01F27912-F65C-4E26-9048-1DC31C450605}" srcId="{04B79106-6754-4AA6-83C7-ED9CAADB5DB9}" destId="{DE66494C-25D8-40D3-8FE3-429B36C37763}" srcOrd="0" destOrd="0" parTransId="{40BCBEC3-DFD5-4C9C-8C2D-1E5C1C022917}" sibTransId="{A618E6DB-6B80-4FD0-B2B0-3EF7554EB9B9}"/>
    <dgm:cxn modelId="{FF0534FE-0600-4D86-964E-027211A962BE}" type="presOf" srcId="{DE66494C-25D8-40D3-8FE3-429B36C37763}" destId="{1222958D-BC1C-4590-A28E-4834F360119F}" srcOrd="0" destOrd="0" presId="urn:microsoft.com/office/officeart/2005/8/layout/default#5"/>
    <dgm:cxn modelId="{79560510-563C-4A3B-B765-9E6AA63E6FC1}" type="presOf" srcId="{04B79106-6754-4AA6-83C7-ED9CAADB5DB9}" destId="{7605409F-03EF-4A6E-8B60-36738A0EAA22}" srcOrd="0" destOrd="0" presId="urn:microsoft.com/office/officeart/2005/8/layout/default#5"/>
    <dgm:cxn modelId="{4D8D6554-98EB-4BF3-834B-B7160E89F0AB}" srcId="{04B79106-6754-4AA6-83C7-ED9CAADB5DB9}" destId="{2EC7A1D8-F6E3-47BE-A52A-C6BF969B67D5}" srcOrd="2" destOrd="0" parTransId="{04BC917F-7A51-4C6A-AD4E-C0DA28FDBFFB}" sibTransId="{2B1C4346-F747-4235-8CC7-EE7278017998}"/>
    <dgm:cxn modelId="{4AD27B6B-E702-4DBF-A6D4-F5DD6B319DC7}" srcId="{04B79106-6754-4AA6-83C7-ED9CAADB5DB9}" destId="{E76BD9B8-C1A3-47E6-A08A-8C4F3959C894}" srcOrd="6" destOrd="0" parTransId="{2952B5A2-694A-4506-B97B-97AD1FE6181A}" sibTransId="{AAC609EE-1C24-43E4-B6FE-667CEBA78422}"/>
    <dgm:cxn modelId="{158ACBB4-C01E-40CA-96B2-D103649AFC10}" srcId="{04B79106-6754-4AA6-83C7-ED9CAADB5DB9}" destId="{D309F2A1-8D6C-4CEB-A2C8-3F23E540FFFE}" srcOrd="3" destOrd="0" parTransId="{D5FB47B4-6312-4192-864D-0DBAF3CE12E7}" sibTransId="{50CBD93C-1124-4FD4-B8AB-72CBF5480D01}"/>
    <dgm:cxn modelId="{314083BA-6D9E-477C-B3B9-7DE11E994E31}" srcId="{04B79106-6754-4AA6-83C7-ED9CAADB5DB9}" destId="{7D3239E7-06D5-4A33-917B-F9FC9DF22086}" srcOrd="5" destOrd="0" parTransId="{2B8B021C-B99D-44C3-A578-D938E7D240D7}" sibTransId="{D0C310B2-A9DB-44E8-BC2F-A173232337D4}"/>
    <dgm:cxn modelId="{BC5A35CD-A08A-43AC-8150-A649B4EA7F78}" type="presOf" srcId="{7D3239E7-06D5-4A33-917B-F9FC9DF22086}" destId="{F97A0DB4-E947-4A7B-AAE2-040667C4FCBF}" srcOrd="0" destOrd="0" presId="urn:microsoft.com/office/officeart/2005/8/layout/default#5"/>
    <dgm:cxn modelId="{9702641A-8089-434D-BBEE-B2090391FECA}" type="presOf" srcId="{4ABEDE10-0C0F-46F0-9FA3-FDB91EC302F0}" destId="{2A4086D2-48A6-415E-9204-A0674D676C31}" srcOrd="0" destOrd="0" presId="urn:microsoft.com/office/officeart/2005/8/layout/default#5"/>
    <dgm:cxn modelId="{FC7828FC-6202-4449-BFE4-4EC1212115D0}" type="presOf" srcId="{C808444B-D415-46A1-AEB7-0F5F1C77FD93}" destId="{480ABE11-5A61-49FA-9834-456D2D898957}" srcOrd="0" destOrd="0" presId="urn:microsoft.com/office/officeart/2005/8/layout/default#5"/>
    <dgm:cxn modelId="{84CE72B4-91F7-4338-80B2-CB2DE2A40D3E}" type="presParOf" srcId="{7605409F-03EF-4A6E-8B60-36738A0EAA22}" destId="{1222958D-BC1C-4590-A28E-4834F360119F}" srcOrd="0" destOrd="0" presId="urn:microsoft.com/office/officeart/2005/8/layout/default#5"/>
    <dgm:cxn modelId="{7CDE83F7-C0D1-4CCE-AB60-64B299A62DDB}" type="presParOf" srcId="{7605409F-03EF-4A6E-8B60-36738A0EAA22}" destId="{3CD22E62-BAED-4CB5-B251-DBE2435EFDD6}" srcOrd="1" destOrd="0" presId="urn:microsoft.com/office/officeart/2005/8/layout/default#5"/>
    <dgm:cxn modelId="{DEC35159-A6C3-44F2-A8BE-E1FD339CE2CE}" type="presParOf" srcId="{7605409F-03EF-4A6E-8B60-36738A0EAA22}" destId="{480ABE11-5A61-49FA-9834-456D2D898957}" srcOrd="2" destOrd="0" presId="urn:microsoft.com/office/officeart/2005/8/layout/default#5"/>
    <dgm:cxn modelId="{A0A3C360-B2A1-4039-86CA-0A34D14034E9}" type="presParOf" srcId="{7605409F-03EF-4A6E-8B60-36738A0EAA22}" destId="{67F9D1B5-D051-46BF-91F4-B8AB523FCE7E}" srcOrd="3" destOrd="0" presId="urn:microsoft.com/office/officeart/2005/8/layout/default#5"/>
    <dgm:cxn modelId="{2BAF66D6-953B-4DB1-9D07-0FFB6C1DB66A}" type="presParOf" srcId="{7605409F-03EF-4A6E-8B60-36738A0EAA22}" destId="{AD5D219F-2369-4B56-8A31-72070642C119}" srcOrd="4" destOrd="0" presId="urn:microsoft.com/office/officeart/2005/8/layout/default#5"/>
    <dgm:cxn modelId="{5F7DADAD-1D03-46B4-B1D8-D578DBC27EC7}" type="presParOf" srcId="{7605409F-03EF-4A6E-8B60-36738A0EAA22}" destId="{80D6BCF3-DFF9-4FC2-9A69-250922391B60}" srcOrd="5" destOrd="0" presId="urn:microsoft.com/office/officeart/2005/8/layout/default#5"/>
    <dgm:cxn modelId="{9C93DCDB-8239-4AE1-BFE3-B2E8B0FDD5AB}" type="presParOf" srcId="{7605409F-03EF-4A6E-8B60-36738A0EAA22}" destId="{9B896141-6CBF-4A4D-883E-E937717AE144}" srcOrd="6" destOrd="0" presId="urn:microsoft.com/office/officeart/2005/8/layout/default#5"/>
    <dgm:cxn modelId="{5CB5E246-B29D-4C20-96BE-22460E41A19F}" type="presParOf" srcId="{7605409F-03EF-4A6E-8B60-36738A0EAA22}" destId="{FCECFDCB-1051-4BFE-B6E7-9F492B1AD0D4}" srcOrd="7" destOrd="0" presId="urn:microsoft.com/office/officeart/2005/8/layout/default#5"/>
    <dgm:cxn modelId="{CC725F5E-6AD9-4108-AB41-EBFD5409FCCE}" type="presParOf" srcId="{7605409F-03EF-4A6E-8B60-36738A0EAA22}" destId="{71D347B5-7D88-40DC-B2AB-D295DDF41E8B}" srcOrd="8" destOrd="0" presId="urn:microsoft.com/office/officeart/2005/8/layout/default#5"/>
    <dgm:cxn modelId="{A1F3E978-3C17-44AA-A82F-719CA56C1EFC}" type="presParOf" srcId="{7605409F-03EF-4A6E-8B60-36738A0EAA22}" destId="{D569A14E-22D9-4BC2-963F-E180EA48D562}" srcOrd="9" destOrd="0" presId="urn:microsoft.com/office/officeart/2005/8/layout/default#5"/>
    <dgm:cxn modelId="{629E5D27-955B-4583-B601-B56F27A950E4}" type="presParOf" srcId="{7605409F-03EF-4A6E-8B60-36738A0EAA22}" destId="{F97A0DB4-E947-4A7B-AAE2-040667C4FCBF}" srcOrd="10" destOrd="0" presId="urn:microsoft.com/office/officeart/2005/8/layout/default#5"/>
    <dgm:cxn modelId="{816DF516-AC99-4A23-BE70-677099122F00}" type="presParOf" srcId="{7605409F-03EF-4A6E-8B60-36738A0EAA22}" destId="{E9C5B298-AC3D-4F35-81BA-FAFFA9983E1E}" srcOrd="11" destOrd="0" presId="urn:microsoft.com/office/officeart/2005/8/layout/default#5"/>
    <dgm:cxn modelId="{219B1A71-AC7D-4006-B80E-136E15870E32}" type="presParOf" srcId="{7605409F-03EF-4A6E-8B60-36738A0EAA22}" destId="{1EA5496A-39FD-44E0-88F2-52E7EBF2A5DC}" srcOrd="12" destOrd="0" presId="urn:microsoft.com/office/officeart/2005/8/layout/default#5"/>
    <dgm:cxn modelId="{B8201389-10DC-4E45-8712-4C206F8153B1}" type="presParOf" srcId="{7605409F-03EF-4A6E-8B60-36738A0EAA22}" destId="{52C6F510-AE29-4350-9542-657CB88F0789}" srcOrd="13" destOrd="0" presId="urn:microsoft.com/office/officeart/2005/8/layout/default#5"/>
    <dgm:cxn modelId="{F5F0B302-1297-4F39-BBA4-3C42D0783A77}" type="presParOf" srcId="{7605409F-03EF-4A6E-8B60-36738A0EAA22}" destId="{C1F789D4-F9E2-4E8B-98F4-844C90C43082}" srcOrd="14" destOrd="0" presId="urn:microsoft.com/office/officeart/2005/8/layout/default#5"/>
    <dgm:cxn modelId="{6965B8E9-A8E6-48D6-9C1D-C10C22B2EA65}" type="presParOf" srcId="{7605409F-03EF-4A6E-8B60-36738A0EAA22}" destId="{CEDE8AFE-73C5-441F-9E92-056EAC9DE800}" srcOrd="15" destOrd="0" presId="urn:microsoft.com/office/officeart/2005/8/layout/default#5"/>
    <dgm:cxn modelId="{2CA74C40-8812-4409-8B73-6947D1DBD2CF}" type="presParOf" srcId="{7605409F-03EF-4A6E-8B60-36738A0EAA22}" destId="{2A4086D2-48A6-415E-9204-A0674D676C31}" srcOrd="16" destOrd="0" presId="urn:microsoft.com/office/officeart/2005/8/layout/default#5"/>
  </dgm:cxnLst>
  <dgm:bg/>
  <dgm:whole/>
  <dgm:extLst>
    <a:ext uri="http://schemas.microsoft.com/office/drawing/2008/diagram">
      <dsp:dataModelExt xmlns:dsp="http://schemas.microsoft.com/office/drawing/2008/diagram" xmlns:a="http://schemas.openxmlformats.org/drawingml/2006/main" xmlns:dgm="http://schemas.openxmlformats.org/drawingml/2006/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3D60EE-7536-4B92-B7E0-112C0AFC4399}"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667B73CE-BAA2-448E-AE9B-AF37910244DF}">
      <dgm:prSet/>
      <dgm:spPr/>
      <dgm:t>
        <a:bodyPr/>
        <a:lstStyle/>
        <a:p>
          <a:r>
            <a:rPr lang="es-ES_tradnl" dirty="0" smtClean="0"/>
            <a:t>Debemos cambiar de mentalidad y reconocer que el tiempo de los demás vale.</a:t>
          </a:r>
          <a:endParaRPr lang="en-US" dirty="0"/>
        </a:p>
      </dgm:t>
    </dgm:pt>
    <dgm:pt modelId="{E793F793-A688-4655-BFFE-C235FD29E204}" type="parTrans" cxnId="{95640CA5-FD52-4E0E-AE9C-A1FDB885E133}">
      <dgm:prSet/>
      <dgm:spPr/>
      <dgm:t>
        <a:bodyPr/>
        <a:lstStyle/>
        <a:p>
          <a:endParaRPr lang="en-US"/>
        </a:p>
      </dgm:t>
    </dgm:pt>
    <dgm:pt modelId="{76128FF9-8A11-45B8-A09A-B2EA45FEC4E8}" type="sibTrans" cxnId="{95640CA5-FD52-4E0E-AE9C-A1FDB885E133}">
      <dgm:prSet/>
      <dgm:spPr/>
      <dgm:t>
        <a:bodyPr/>
        <a:lstStyle/>
        <a:p>
          <a:endParaRPr lang="en-US"/>
        </a:p>
      </dgm:t>
    </dgm:pt>
    <dgm:pt modelId="{9DC0358F-6B84-4C1D-B380-96D14AD9B2FC}">
      <dgm:prSet/>
      <dgm:spPr/>
      <dgm:t>
        <a:bodyPr/>
        <a:lstStyle/>
        <a:p>
          <a:r>
            <a:rPr lang="es-ES_tradnl" dirty="0" smtClean="0"/>
            <a:t>Hay que encontrar cuál es la causa de nuestra pereza e impuntualidad.</a:t>
          </a:r>
          <a:endParaRPr lang="en-US" dirty="0"/>
        </a:p>
      </dgm:t>
    </dgm:pt>
    <dgm:pt modelId="{B4015C16-EF64-47D5-8202-E1013315F529}" type="parTrans" cxnId="{FA106A56-A65C-4B2E-936D-595D2C50DEDB}">
      <dgm:prSet/>
      <dgm:spPr/>
      <dgm:t>
        <a:bodyPr/>
        <a:lstStyle/>
        <a:p>
          <a:endParaRPr lang="en-US"/>
        </a:p>
      </dgm:t>
    </dgm:pt>
    <dgm:pt modelId="{108FD128-C867-437F-8C03-21470526155D}" type="sibTrans" cxnId="{FA106A56-A65C-4B2E-936D-595D2C50DEDB}">
      <dgm:prSet/>
      <dgm:spPr/>
      <dgm:t>
        <a:bodyPr/>
        <a:lstStyle/>
        <a:p>
          <a:endParaRPr lang="en-US"/>
        </a:p>
      </dgm:t>
    </dgm:pt>
    <dgm:pt modelId="{7A63866F-E878-44B3-85B1-BA9D6FD161B3}">
      <dgm:prSet/>
      <dgm:spPr/>
      <dgm:t>
        <a:bodyPr/>
        <a:lstStyle/>
        <a:p>
          <a:r>
            <a:rPr lang="es-ES_tradnl" dirty="0" smtClean="0"/>
            <a:t>Establecer un orden y determinar prioridades es básico.</a:t>
          </a:r>
          <a:endParaRPr lang="en-US" dirty="0"/>
        </a:p>
      </dgm:t>
    </dgm:pt>
    <dgm:pt modelId="{3DCFC661-1F0B-41C5-BE93-A8F6EB68BC6E}" type="parTrans" cxnId="{DBA0EC6E-8470-4A11-A379-E7E295EAD947}">
      <dgm:prSet/>
      <dgm:spPr/>
      <dgm:t>
        <a:bodyPr/>
        <a:lstStyle/>
        <a:p>
          <a:endParaRPr lang="en-US"/>
        </a:p>
      </dgm:t>
    </dgm:pt>
    <dgm:pt modelId="{4E8EBE68-2673-402B-BB13-08BBC5D84450}" type="sibTrans" cxnId="{DBA0EC6E-8470-4A11-A379-E7E295EAD947}">
      <dgm:prSet/>
      <dgm:spPr/>
      <dgm:t>
        <a:bodyPr/>
        <a:lstStyle/>
        <a:p>
          <a:endParaRPr lang="en-US"/>
        </a:p>
      </dgm:t>
    </dgm:pt>
    <dgm:pt modelId="{F354C565-D9D7-467A-8490-FE8911752ACF}">
      <dgm:prSet/>
      <dgm:spPr/>
      <dgm:t>
        <a:bodyPr/>
        <a:lstStyle/>
        <a:p>
          <a:r>
            <a:rPr lang="es-ES_tradnl" dirty="0" smtClean="0"/>
            <a:t>Habrá también que hacer unos ajustes de acuerdo al valor que estamos asumiendo.</a:t>
          </a:r>
          <a:endParaRPr lang="en-US" dirty="0"/>
        </a:p>
      </dgm:t>
    </dgm:pt>
    <dgm:pt modelId="{6D69267D-8E9E-4FEC-91DC-9814918B9E26}" type="parTrans" cxnId="{8EB7B9A8-9FEA-4A41-86E6-C6503883105A}">
      <dgm:prSet/>
      <dgm:spPr/>
      <dgm:t>
        <a:bodyPr/>
        <a:lstStyle/>
        <a:p>
          <a:endParaRPr lang="en-US"/>
        </a:p>
      </dgm:t>
    </dgm:pt>
    <dgm:pt modelId="{BD513DB1-666C-4F3C-83CE-F77603F8E162}" type="sibTrans" cxnId="{8EB7B9A8-9FEA-4A41-86E6-C6503883105A}">
      <dgm:prSet/>
      <dgm:spPr/>
      <dgm:t>
        <a:bodyPr/>
        <a:lstStyle/>
        <a:p>
          <a:endParaRPr lang="en-US"/>
        </a:p>
      </dgm:t>
    </dgm:pt>
    <dgm:pt modelId="{3B4457E4-35A9-4EE1-846D-EE1A4F0064C7}">
      <dgm:prSet/>
      <dgm:spPr/>
      <dgm:t>
        <a:bodyPr/>
        <a:lstStyle/>
        <a:p>
          <a:r>
            <a:rPr lang="es-ES_tradnl" dirty="0" smtClean="0"/>
            <a:t>No bajar la guardia, hay que ser constantes sino volveremos a ser los de antes.</a:t>
          </a:r>
          <a:endParaRPr lang="en-US" dirty="0"/>
        </a:p>
      </dgm:t>
    </dgm:pt>
    <dgm:pt modelId="{FBF7D208-6D17-422E-AD4A-09268DE09958}" type="parTrans" cxnId="{66BCFBB2-598F-4ABF-90A1-85EAA1F3DDA8}">
      <dgm:prSet/>
      <dgm:spPr/>
      <dgm:t>
        <a:bodyPr/>
        <a:lstStyle/>
        <a:p>
          <a:endParaRPr lang="en-US"/>
        </a:p>
      </dgm:t>
    </dgm:pt>
    <dgm:pt modelId="{E0A43671-D779-438C-A857-5B8A1BD20716}" type="sibTrans" cxnId="{66BCFBB2-598F-4ABF-90A1-85EAA1F3DDA8}">
      <dgm:prSet/>
      <dgm:spPr/>
      <dgm:t>
        <a:bodyPr/>
        <a:lstStyle/>
        <a:p>
          <a:endParaRPr lang="en-US"/>
        </a:p>
      </dgm:t>
    </dgm:pt>
    <dgm:pt modelId="{6C96FFC8-BD13-4537-9F5A-BA2912C33113}" type="pres">
      <dgm:prSet presAssocID="{EB3D60EE-7536-4B92-B7E0-112C0AFC4399}" presName="outerComposite" presStyleCnt="0">
        <dgm:presLayoutVars>
          <dgm:chMax val="5"/>
          <dgm:dir/>
          <dgm:resizeHandles val="exact"/>
        </dgm:presLayoutVars>
      </dgm:prSet>
      <dgm:spPr/>
      <dgm:t>
        <a:bodyPr/>
        <a:lstStyle/>
        <a:p>
          <a:endParaRPr lang="es-PE"/>
        </a:p>
      </dgm:t>
    </dgm:pt>
    <dgm:pt modelId="{044A3328-B210-4D99-93BA-95A2486F02D8}" type="pres">
      <dgm:prSet presAssocID="{EB3D60EE-7536-4B92-B7E0-112C0AFC4399}" presName="dummyMaxCanvas" presStyleCnt="0">
        <dgm:presLayoutVars/>
      </dgm:prSet>
      <dgm:spPr/>
    </dgm:pt>
    <dgm:pt modelId="{E8DAC256-030B-42DC-92B1-A0DBF7FEB9F7}" type="pres">
      <dgm:prSet presAssocID="{EB3D60EE-7536-4B92-B7E0-112C0AFC4399}" presName="FiveNodes_1" presStyleLbl="node1" presStyleIdx="0" presStyleCnt="5" custScaleX="99615" custScaleY="94476">
        <dgm:presLayoutVars>
          <dgm:bulletEnabled val="1"/>
        </dgm:presLayoutVars>
      </dgm:prSet>
      <dgm:spPr/>
      <dgm:t>
        <a:bodyPr/>
        <a:lstStyle/>
        <a:p>
          <a:endParaRPr lang="es-PE"/>
        </a:p>
      </dgm:t>
    </dgm:pt>
    <dgm:pt modelId="{F1C060A1-372C-4F2B-8C90-B677A167E9B3}" type="pres">
      <dgm:prSet presAssocID="{EB3D60EE-7536-4B92-B7E0-112C0AFC4399}" presName="FiveNodes_2" presStyleLbl="node1" presStyleIdx="1" presStyleCnt="5" custScaleY="85634" custLinFactNeighborY="0">
        <dgm:presLayoutVars>
          <dgm:bulletEnabled val="1"/>
        </dgm:presLayoutVars>
      </dgm:prSet>
      <dgm:spPr/>
      <dgm:t>
        <a:bodyPr/>
        <a:lstStyle/>
        <a:p>
          <a:endParaRPr lang="es-PE"/>
        </a:p>
      </dgm:t>
    </dgm:pt>
    <dgm:pt modelId="{B75901A2-617F-4FC6-89EA-98A608BE98BA}" type="pres">
      <dgm:prSet presAssocID="{EB3D60EE-7536-4B92-B7E0-112C0AFC4399}" presName="FiveNodes_3" presStyleLbl="node1" presStyleIdx="2" presStyleCnt="5" custScaleY="83816" custLinFactNeighborY="-11519">
        <dgm:presLayoutVars>
          <dgm:bulletEnabled val="1"/>
        </dgm:presLayoutVars>
      </dgm:prSet>
      <dgm:spPr/>
      <dgm:t>
        <a:bodyPr/>
        <a:lstStyle/>
        <a:p>
          <a:endParaRPr lang="es-PE"/>
        </a:p>
      </dgm:t>
    </dgm:pt>
    <dgm:pt modelId="{9EEAD964-C3B5-45CF-BD13-9A0DD516FF23}" type="pres">
      <dgm:prSet presAssocID="{EB3D60EE-7536-4B92-B7E0-112C0AFC4399}" presName="FiveNodes_4" presStyleLbl="node1" presStyleIdx="3" presStyleCnt="5" custScaleX="98100" custScaleY="80406" custLinFactNeighborY="-23833">
        <dgm:presLayoutVars>
          <dgm:bulletEnabled val="1"/>
        </dgm:presLayoutVars>
      </dgm:prSet>
      <dgm:spPr/>
      <dgm:t>
        <a:bodyPr/>
        <a:lstStyle/>
        <a:p>
          <a:endParaRPr lang="es-PE"/>
        </a:p>
      </dgm:t>
    </dgm:pt>
    <dgm:pt modelId="{EA882C46-02FA-476E-9D27-ED9277015A43}" type="pres">
      <dgm:prSet presAssocID="{EB3D60EE-7536-4B92-B7E0-112C0AFC4399}" presName="FiveNodes_5" presStyleLbl="node1" presStyleIdx="4" presStyleCnt="5" custScaleX="92785" custScaleY="89045" custLinFactNeighborY="-30123">
        <dgm:presLayoutVars>
          <dgm:bulletEnabled val="1"/>
        </dgm:presLayoutVars>
      </dgm:prSet>
      <dgm:spPr/>
      <dgm:t>
        <a:bodyPr/>
        <a:lstStyle/>
        <a:p>
          <a:endParaRPr lang="es-PE"/>
        </a:p>
      </dgm:t>
    </dgm:pt>
    <dgm:pt modelId="{49CEFB39-AD39-4994-845F-EE10A7D6BE03}" type="pres">
      <dgm:prSet presAssocID="{EB3D60EE-7536-4B92-B7E0-112C0AFC4399}" presName="FiveConn_1-2" presStyleLbl="fgAccFollowNode1" presStyleIdx="0" presStyleCnt="4">
        <dgm:presLayoutVars>
          <dgm:bulletEnabled val="1"/>
        </dgm:presLayoutVars>
      </dgm:prSet>
      <dgm:spPr/>
      <dgm:t>
        <a:bodyPr/>
        <a:lstStyle/>
        <a:p>
          <a:endParaRPr lang="es-PE"/>
        </a:p>
      </dgm:t>
    </dgm:pt>
    <dgm:pt modelId="{DB5B6F60-973C-47AD-836F-4BC32F8070BD}" type="pres">
      <dgm:prSet presAssocID="{EB3D60EE-7536-4B92-B7E0-112C0AFC4399}" presName="FiveConn_2-3" presStyleLbl="fgAccFollowNode1" presStyleIdx="1" presStyleCnt="4">
        <dgm:presLayoutVars>
          <dgm:bulletEnabled val="1"/>
        </dgm:presLayoutVars>
      </dgm:prSet>
      <dgm:spPr/>
      <dgm:t>
        <a:bodyPr/>
        <a:lstStyle/>
        <a:p>
          <a:endParaRPr lang="es-PE"/>
        </a:p>
      </dgm:t>
    </dgm:pt>
    <dgm:pt modelId="{F4597FA7-ED8A-4CC5-91E0-390D28BB9C77}" type="pres">
      <dgm:prSet presAssocID="{EB3D60EE-7536-4B92-B7E0-112C0AFC4399}" presName="FiveConn_3-4" presStyleLbl="fgAccFollowNode1" presStyleIdx="2" presStyleCnt="4">
        <dgm:presLayoutVars>
          <dgm:bulletEnabled val="1"/>
        </dgm:presLayoutVars>
      </dgm:prSet>
      <dgm:spPr/>
      <dgm:t>
        <a:bodyPr/>
        <a:lstStyle/>
        <a:p>
          <a:endParaRPr lang="es-PE"/>
        </a:p>
      </dgm:t>
    </dgm:pt>
    <dgm:pt modelId="{580C8A79-A393-4260-9C8F-C3C592B5D2DD}" type="pres">
      <dgm:prSet presAssocID="{EB3D60EE-7536-4B92-B7E0-112C0AFC4399}" presName="FiveConn_4-5" presStyleLbl="fgAccFollowNode1" presStyleIdx="3" presStyleCnt="4">
        <dgm:presLayoutVars>
          <dgm:bulletEnabled val="1"/>
        </dgm:presLayoutVars>
      </dgm:prSet>
      <dgm:spPr/>
      <dgm:t>
        <a:bodyPr/>
        <a:lstStyle/>
        <a:p>
          <a:endParaRPr lang="es-PE"/>
        </a:p>
      </dgm:t>
    </dgm:pt>
    <dgm:pt modelId="{A026EC09-19C6-42EF-AA27-C3C0BEF640DE}" type="pres">
      <dgm:prSet presAssocID="{EB3D60EE-7536-4B92-B7E0-112C0AFC4399}" presName="FiveNodes_1_text" presStyleLbl="node1" presStyleIdx="4" presStyleCnt="5">
        <dgm:presLayoutVars>
          <dgm:bulletEnabled val="1"/>
        </dgm:presLayoutVars>
      </dgm:prSet>
      <dgm:spPr/>
      <dgm:t>
        <a:bodyPr/>
        <a:lstStyle/>
        <a:p>
          <a:endParaRPr lang="es-PE"/>
        </a:p>
      </dgm:t>
    </dgm:pt>
    <dgm:pt modelId="{C71DE0F3-EB57-4023-AD3B-C11269DE2B03}" type="pres">
      <dgm:prSet presAssocID="{EB3D60EE-7536-4B92-B7E0-112C0AFC4399}" presName="FiveNodes_2_text" presStyleLbl="node1" presStyleIdx="4" presStyleCnt="5">
        <dgm:presLayoutVars>
          <dgm:bulletEnabled val="1"/>
        </dgm:presLayoutVars>
      </dgm:prSet>
      <dgm:spPr/>
      <dgm:t>
        <a:bodyPr/>
        <a:lstStyle/>
        <a:p>
          <a:endParaRPr lang="es-PE"/>
        </a:p>
      </dgm:t>
    </dgm:pt>
    <dgm:pt modelId="{CCAFC166-3F0C-4BE0-8CCD-7A9839285563}" type="pres">
      <dgm:prSet presAssocID="{EB3D60EE-7536-4B92-B7E0-112C0AFC4399}" presName="FiveNodes_3_text" presStyleLbl="node1" presStyleIdx="4" presStyleCnt="5">
        <dgm:presLayoutVars>
          <dgm:bulletEnabled val="1"/>
        </dgm:presLayoutVars>
      </dgm:prSet>
      <dgm:spPr/>
      <dgm:t>
        <a:bodyPr/>
        <a:lstStyle/>
        <a:p>
          <a:endParaRPr lang="es-PE"/>
        </a:p>
      </dgm:t>
    </dgm:pt>
    <dgm:pt modelId="{659D7051-0D9C-4AB6-B5D7-8BF48E775DC9}" type="pres">
      <dgm:prSet presAssocID="{EB3D60EE-7536-4B92-B7E0-112C0AFC4399}" presName="FiveNodes_4_text" presStyleLbl="node1" presStyleIdx="4" presStyleCnt="5">
        <dgm:presLayoutVars>
          <dgm:bulletEnabled val="1"/>
        </dgm:presLayoutVars>
      </dgm:prSet>
      <dgm:spPr/>
      <dgm:t>
        <a:bodyPr/>
        <a:lstStyle/>
        <a:p>
          <a:endParaRPr lang="es-PE"/>
        </a:p>
      </dgm:t>
    </dgm:pt>
    <dgm:pt modelId="{22AC9FF4-6E5E-4B2B-AB08-F8FD7729C834}" type="pres">
      <dgm:prSet presAssocID="{EB3D60EE-7536-4B92-B7E0-112C0AFC4399}" presName="FiveNodes_5_text" presStyleLbl="node1" presStyleIdx="4" presStyleCnt="5">
        <dgm:presLayoutVars>
          <dgm:bulletEnabled val="1"/>
        </dgm:presLayoutVars>
      </dgm:prSet>
      <dgm:spPr/>
      <dgm:t>
        <a:bodyPr/>
        <a:lstStyle/>
        <a:p>
          <a:endParaRPr lang="es-PE"/>
        </a:p>
      </dgm:t>
    </dgm:pt>
  </dgm:ptLst>
  <dgm:cxnLst>
    <dgm:cxn modelId="{95640CA5-FD52-4E0E-AE9C-A1FDB885E133}" srcId="{EB3D60EE-7536-4B92-B7E0-112C0AFC4399}" destId="{667B73CE-BAA2-448E-AE9B-AF37910244DF}" srcOrd="0" destOrd="0" parTransId="{E793F793-A688-4655-BFFE-C235FD29E204}" sibTransId="{76128FF9-8A11-45B8-A09A-B2EA45FEC4E8}"/>
    <dgm:cxn modelId="{3E16863F-1AF9-4F57-9EA0-14F9EB73F662}" type="presOf" srcId="{76128FF9-8A11-45B8-A09A-B2EA45FEC4E8}" destId="{49CEFB39-AD39-4994-845F-EE10A7D6BE03}" srcOrd="0" destOrd="0" presId="urn:microsoft.com/office/officeart/2005/8/layout/vProcess5"/>
    <dgm:cxn modelId="{EDFE1A51-D1A3-4B7E-A638-9EAE6CB58ACA}" type="presOf" srcId="{F354C565-D9D7-467A-8490-FE8911752ACF}" destId="{659D7051-0D9C-4AB6-B5D7-8BF48E775DC9}" srcOrd="1" destOrd="0" presId="urn:microsoft.com/office/officeart/2005/8/layout/vProcess5"/>
    <dgm:cxn modelId="{BE8A8277-2ADB-44F7-8EB9-AE83AB3470CC}" type="presOf" srcId="{9DC0358F-6B84-4C1D-B380-96D14AD9B2FC}" destId="{C71DE0F3-EB57-4023-AD3B-C11269DE2B03}" srcOrd="1" destOrd="0" presId="urn:microsoft.com/office/officeart/2005/8/layout/vProcess5"/>
    <dgm:cxn modelId="{9CDE380E-F955-4D08-8C9A-7FA7E88A3D8B}" type="presOf" srcId="{4E8EBE68-2673-402B-BB13-08BBC5D84450}" destId="{F4597FA7-ED8A-4CC5-91E0-390D28BB9C77}" srcOrd="0" destOrd="0" presId="urn:microsoft.com/office/officeart/2005/8/layout/vProcess5"/>
    <dgm:cxn modelId="{1D79B761-6118-4681-AF56-B4FA28D4E493}" type="presOf" srcId="{3B4457E4-35A9-4EE1-846D-EE1A4F0064C7}" destId="{EA882C46-02FA-476E-9D27-ED9277015A43}" srcOrd="0" destOrd="0" presId="urn:microsoft.com/office/officeart/2005/8/layout/vProcess5"/>
    <dgm:cxn modelId="{5108203F-5E90-409F-BC0B-7857A2703184}" type="presOf" srcId="{F354C565-D9D7-467A-8490-FE8911752ACF}" destId="{9EEAD964-C3B5-45CF-BD13-9A0DD516FF23}" srcOrd="0" destOrd="0" presId="urn:microsoft.com/office/officeart/2005/8/layout/vProcess5"/>
    <dgm:cxn modelId="{BE4B50F2-3696-4742-B298-E4593FA02521}" type="presOf" srcId="{667B73CE-BAA2-448E-AE9B-AF37910244DF}" destId="{A026EC09-19C6-42EF-AA27-C3C0BEF640DE}" srcOrd="1" destOrd="0" presId="urn:microsoft.com/office/officeart/2005/8/layout/vProcess5"/>
    <dgm:cxn modelId="{FA106A56-A65C-4B2E-936D-595D2C50DEDB}" srcId="{EB3D60EE-7536-4B92-B7E0-112C0AFC4399}" destId="{9DC0358F-6B84-4C1D-B380-96D14AD9B2FC}" srcOrd="1" destOrd="0" parTransId="{B4015C16-EF64-47D5-8202-E1013315F529}" sibTransId="{108FD128-C867-437F-8C03-21470526155D}"/>
    <dgm:cxn modelId="{9486380E-47A9-497B-8F96-8649A3A583B9}" type="presOf" srcId="{3B4457E4-35A9-4EE1-846D-EE1A4F0064C7}" destId="{22AC9FF4-6E5E-4B2B-AB08-F8FD7729C834}" srcOrd="1" destOrd="0" presId="urn:microsoft.com/office/officeart/2005/8/layout/vProcess5"/>
    <dgm:cxn modelId="{8A6207F6-C56E-4280-9B56-14883C22CC1C}" type="presOf" srcId="{9DC0358F-6B84-4C1D-B380-96D14AD9B2FC}" destId="{F1C060A1-372C-4F2B-8C90-B677A167E9B3}" srcOrd="0" destOrd="0" presId="urn:microsoft.com/office/officeart/2005/8/layout/vProcess5"/>
    <dgm:cxn modelId="{4035B5D6-B5B9-49E3-8600-A7AD385DCB74}" type="presOf" srcId="{667B73CE-BAA2-448E-AE9B-AF37910244DF}" destId="{E8DAC256-030B-42DC-92B1-A0DBF7FEB9F7}" srcOrd="0" destOrd="0" presId="urn:microsoft.com/office/officeart/2005/8/layout/vProcess5"/>
    <dgm:cxn modelId="{C2C32F78-831E-4F8E-9DED-C11676746A1C}" type="presOf" srcId="{7A63866F-E878-44B3-85B1-BA9D6FD161B3}" destId="{B75901A2-617F-4FC6-89EA-98A608BE98BA}" srcOrd="0" destOrd="0" presId="urn:microsoft.com/office/officeart/2005/8/layout/vProcess5"/>
    <dgm:cxn modelId="{A2070DB1-DD57-4A01-B57E-AD2D18440517}" type="presOf" srcId="{7A63866F-E878-44B3-85B1-BA9D6FD161B3}" destId="{CCAFC166-3F0C-4BE0-8CCD-7A9839285563}" srcOrd="1" destOrd="0" presId="urn:microsoft.com/office/officeart/2005/8/layout/vProcess5"/>
    <dgm:cxn modelId="{41D02221-8187-468E-B9B3-2999BFCE05A9}" type="presOf" srcId="{EB3D60EE-7536-4B92-B7E0-112C0AFC4399}" destId="{6C96FFC8-BD13-4537-9F5A-BA2912C33113}" srcOrd="0" destOrd="0" presId="urn:microsoft.com/office/officeart/2005/8/layout/vProcess5"/>
    <dgm:cxn modelId="{66BCFBB2-598F-4ABF-90A1-85EAA1F3DDA8}" srcId="{EB3D60EE-7536-4B92-B7E0-112C0AFC4399}" destId="{3B4457E4-35A9-4EE1-846D-EE1A4F0064C7}" srcOrd="4" destOrd="0" parTransId="{FBF7D208-6D17-422E-AD4A-09268DE09958}" sibTransId="{E0A43671-D779-438C-A857-5B8A1BD20716}"/>
    <dgm:cxn modelId="{F4ED98BD-839F-4D01-8C7E-6099592F103C}" type="presOf" srcId="{BD513DB1-666C-4F3C-83CE-F77603F8E162}" destId="{580C8A79-A393-4260-9C8F-C3C592B5D2DD}" srcOrd="0" destOrd="0" presId="urn:microsoft.com/office/officeart/2005/8/layout/vProcess5"/>
    <dgm:cxn modelId="{DBA0EC6E-8470-4A11-A379-E7E295EAD947}" srcId="{EB3D60EE-7536-4B92-B7E0-112C0AFC4399}" destId="{7A63866F-E878-44B3-85B1-BA9D6FD161B3}" srcOrd="2" destOrd="0" parTransId="{3DCFC661-1F0B-41C5-BE93-A8F6EB68BC6E}" sibTransId="{4E8EBE68-2673-402B-BB13-08BBC5D84450}"/>
    <dgm:cxn modelId="{61C0918E-39E6-4B9A-8E9A-E91DC4E5CEE3}" type="presOf" srcId="{108FD128-C867-437F-8C03-21470526155D}" destId="{DB5B6F60-973C-47AD-836F-4BC32F8070BD}" srcOrd="0" destOrd="0" presId="urn:microsoft.com/office/officeart/2005/8/layout/vProcess5"/>
    <dgm:cxn modelId="{8EB7B9A8-9FEA-4A41-86E6-C6503883105A}" srcId="{EB3D60EE-7536-4B92-B7E0-112C0AFC4399}" destId="{F354C565-D9D7-467A-8490-FE8911752ACF}" srcOrd="3" destOrd="0" parTransId="{6D69267D-8E9E-4FEC-91DC-9814918B9E26}" sibTransId="{BD513DB1-666C-4F3C-83CE-F77603F8E162}"/>
    <dgm:cxn modelId="{7FD0FAC5-C7A4-430A-9F52-A3E4D153AB88}" type="presParOf" srcId="{6C96FFC8-BD13-4537-9F5A-BA2912C33113}" destId="{044A3328-B210-4D99-93BA-95A2486F02D8}" srcOrd="0" destOrd="0" presId="urn:microsoft.com/office/officeart/2005/8/layout/vProcess5"/>
    <dgm:cxn modelId="{8D53508A-DEDC-402C-9776-374F5AD8F71C}" type="presParOf" srcId="{6C96FFC8-BD13-4537-9F5A-BA2912C33113}" destId="{E8DAC256-030B-42DC-92B1-A0DBF7FEB9F7}" srcOrd="1" destOrd="0" presId="urn:microsoft.com/office/officeart/2005/8/layout/vProcess5"/>
    <dgm:cxn modelId="{1B2E9DDD-E60F-44EB-8D2B-DCD556E463EA}" type="presParOf" srcId="{6C96FFC8-BD13-4537-9F5A-BA2912C33113}" destId="{F1C060A1-372C-4F2B-8C90-B677A167E9B3}" srcOrd="2" destOrd="0" presId="urn:microsoft.com/office/officeart/2005/8/layout/vProcess5"/>
    <dgm:cxn modelId="{68AFF313-7C53-4B5A-AC63-1D317E45C456}" type="presParOf" srcId="{6C96FFC8-BD13-4537-9F5A-BA2912C33113}" destId="{B75901A2-617F-4FC6-89EA-98A608BE98BA}" srcOrd="3" destOrd="0" presId="urn:microsoft.com/office/officeart/2005/8/layout/vProcess5"/>
    <dgm:cxn modelId="{952CC521-21C3-4A57-A8DF-6D520182A72C}" type="presParOf" srcId="{6C96FFC8-BD13-4537-9F5A-BA2912C33113}" destId="{9EEAD964-C3B5-45CF-BD13-9A0DD516FF23}" srcOrd="4" destOrd="0" presId="urn:microsoft.com/office/officeart/2005/8/layout/vProcess5"/>
    <dgm:cxn modelId="{000BA6BC-1813-4B1B-AF40-EF614CA5C066}" type="presParOf" srcId="{6C96FFC8-BD13-4537-9F5A-BA2912C33113}" destId="{EA882C46-02FA-476E-9D27-ED9277015A43}" srcOrd="5" destOrd="0" presId="urn:microsoft.com/office/officeart/2005/8/layout/vProcess5"/>
    <dgm:cxn modelId="{0913F423-8DCF-48DE-B995-1C261FE7CAF0}" type="presParOf" srcId="{6C96FFC8-BD13-4537-9F5A-BA2912C33113}" destId="{49CEFB39-AD39-4994-845F-EE10A7D6BE03}" srcOrd="6" destOrd="0" presId="urn:microsoft.com/office/officeart/2005/8/layout/vProcess5"/>
    <dgm:cxn modelId="{065D208E-E934-4A81-A703-EF9B4E2D7192}" type="presParOf" srcId="{6C96FFC8-BD13-4537-9F5A-BA2912C33113}" destId="{DB5B6F60-973C-47AD-836F-4BC32F8070BD}" srcOrd="7" destOrd="0" presId="urn:microsoft.com/office/officeart/2005/8/layout/vProcess5"/>
    <dgm:cxn modelId="{7AC32562-5939-4861-960D-8C78BD520C2F}" type="presParOf" srcId="{6C96FFC8-BD13-4537-9F5A-BA2912C33113}" destId="{F4597FA7-ED8A-4CC5-91E0-390D28BB9C77}" srcOrd="8" destOrd="0" presId="urn:microsoft.com/office/officeart/2005/8/layout/vProcess5"/>
    <dgm:cxn modelId="{EF56E433-AE65-4AB2-8C69-CFF22B0EF869}" type="presParOf" srcId="{6C96FFC8-BD13-4537-9F5A-BA2912C33113}" destId="{580C8A79-A393-4260-9C8F-C3C592B5D2DD}" srcOrd="9" destOrd="0" presId="urn:microsoft.com/office/officeart/2005/8/layout/vProcess5"/>
    <dgm:cxn modelId="{06E8E29F-E7BF-4526-BF70-F4FD4FCC2896}" type="presParOf" srcId="{6C96FFC8-BD13-4537-9F5A-BA2912C33113}" destId="{A026EC09-19C6-42EF-AA27-C3C0BEF640DE}" srcOrd="10" destOrd="0" presId="urn:microsoft.com/office/officeart/2005/8/layout/vProcess5"/>
    <dgm:cxn modelId="{F0CFDA39-C358-4310-B02A-63202D7D73CB}" type="presParOf" srcId="{6C96FFC8-BD13-4537-9F5A-BA2912C33113}" destId="{C71DE0F3-EB57-4023-AD3B-C11269DE2B03}" srcOrd="11" destOrd="0" presId="urn:microsoft.com/office/officeart/2005/8/layout/vProcess5"/>
    <dgm:cxn modelId="{B2BAAC32-DB22-4179-90BC-60811D917D72}" type="presParOf" srcId="{6C96FFC8-BD13-4537-9F5A-BA2912C33113}" destId="{CCAFC166-3F0C-4BE0-8CCD-7A9839285563}" srcOrd="12" destOrd="0" presId="urn:microsoft.com/office/officeart/2005/8/layout/vProcess5"/>
    <dgm:cxn modelId="{CC8287A7-2105-496A-AC5A-73121172105C}" type="presParOf" srcId="{6C96FFC8-BD13-4537-9F5A-BA2912C33113}" destId="{659D7051-0D9C-4AB6-B5D7-8BF48E775DC9}" srcOrd="13" destOrd="0" presId="urn:microsoft.com/office/officeart/2005/8/layout/vProcess5"/>
    <dgm:cxn modelId="{4E691A5B-C0E8-4A76-8865-85F5F922F31F}" type="presParOf" srcId="{6C96FFC8-BD13-4537-9F5A-BA2912C33113}" destId="{22AC9FF4-6E5E-4B2B-AB08-F8FD7729C834}" srcOrd="14" destOrd="0" presId="urn:microsoft.com/office/officeart/2005/8/layout/vProcess5"/>
  </dgm:cxnLst>
  <dgm:bg/>
  <dgm:whole/>
  <dgm:extLst>
    <a:ext uri="http://schemas.microsoft.com/office/drawing/2008/diagram">
      <dsp:dataModelExt xmlns:dsp="http://schemas.microsoft.com/office/drawing/2008/diagram" xmlns:a="http://schemas.openxmlformats.org/drawingml/2006/main" xmlns:dgm="http://schemas.openxmlformats.org/drawingml/2006/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B7F83F-4AF1-4AEC-9325-8540A59EF658}" type="doc">
      <dgm:prSet loTypeId="urn:microsoft.com/office/officeart/2005/8/layout/hProcess7#2" loCatId="list" qsTypeId="urn:microsoft.com/office/officeart/2005/8/quickstyle/simple1" qsCatId="simple" csTypeId="urn:microsoft.com/office/officeart/2005/8/colors/colorful2" csCatId="colorful" phldr="1"/>
      <dgm:spPr/>
      <dgm:t>
        <a:bodyPr/>
        <a:lstStyle/>
        <a:p>
          <a:endParaRPr lang="es-PE"/>
        </a:p>
      </dgm:t>
    </dgm:pt>
    <dgm:pt modelId="{91D2E598-E2E7-49BB-BBF0-C612EB33EA2B}">
      <dgm:prSet phldrT="[Texto]"/>
      <dgm:spPr>
        <a:solidFill>
          <a:srgbClr val="AB85D1"/>
        </a:solidFill>
      </dgm:spPr>
      <dgm:t>
        <a:bodyPr/>
        <a:lstStyle/>
        <a:p>
          <a:r>
            <a:rPr lang="es-PE" dirty="0" smtClean="0"/>
            <a:t>I</a:t>
          </a:r>
          <a:endParaRPr lang="es-PE" dirty="0"/>
        </a:p>
      </dgm:t>
    </dgm:pt>
    <dgm:pt modelId="{E67DC2B8-D441-4539-BE89-CFD220CF264E}" type="parTrans" cxnId="{4E38C3E8-788D-4A96-9444-0650926F982E}">
      <dgm:prSet/>
      <dgm:spPr/>
      <dgm:t>
        <a:bodyPr/>
        <a:lstStyle/>
        <a:p>
          <a:endParaRPr lang="es-PE"/>
        </a:p>
      </dgm:t>
    </dgm:pt>
    <dgm:pt modelId="{E39956F2-971C-451D-AF9F-E8C8921EC63A}" type="sibTrans" cxnId="{4E38C3E8-788D-4A96-9444-0650926F982E}">
      <dgm:prSet/>
      <dgm:spPr/>
      <dgm:t>
        <a:bodyPr/>
        <a:lstStyle/>
        <a:p>
          <a:endParaRPr lang="es-PE"/>
        </a:p>
      </dgm:t>
    </dgm:pt>
    <dgm:pt modelId="{F524BD7A-D640-47A2-87C0-0504E1834C22}">
      <dgm:prSet phldrT="[Texto]"/>
      <dgm:spPr/>
      <dgm:t>
        <a:bodyPr/>
        <a:lstStyle/>
        <a:p>
          <a:r>
            <a:rPr lang="es-PE" dirty="0" smtClean="0"/>
            <a:t>Desorden, carencia de agenda.</a:t>
          </a:r>
          <a:endParaRPr lang="es-PE" dirty="0"/>
        </a:p>
      </dgm:t>
    </dgm:pt>
    <dgm:pt modelId="{1A6004AE-C0F9-47E2-918D-B2DAA577C61A}" type="parTrans" cxnId="{D2645006-4E5B-4C62-9F87-EF72C59B2794}">
      <dgm:prSet/>
      <dgm:spPr/>
      <dgm:t>
        <a:bodyPr/>
        <a:lstStyle/>
        <a:p>
          <a:endParaRPr lang="es-PE"/>
        </a:p>
      </dgm:t>
    </dgm:pt>
    <dgm:pt modelId="{7076CEAE-C22F-40E5-9E15-FDAE04A4C331}" type="sibTrans" cxnId="{D2645006-4E5B-4C62-9F87-EF72C59B2794}">
      <dgm:prSet/>
      <dgm:spPr/>
      <dgm:t>
        <a:bodyPr/>
        <a:lstStyle/>
        <a:p>
          <a:endParaRPr lang="es-PE"/>
        </a:p>
      </dgm:t>
    </dgm:pt>
    <dgm:pt modelId="{459FE38B-0252-414C-B37A-8A7FD031688D}">
      <dgm:prSet phldrT="[Texto]"/>
      <dgm:spPr>
        <a:solidFill>
          <a:srgbClr val="05AB80"/>
        </a:solidFill>
      </dgm:spPr>
      <dgm:t>
        <a:bodyPr/>
        <a:lstStyle/>
        <a:p>
          <a:r>
            <a:rPr lang="es-PE" dirty="0" smtClean="0"/>
            <a:t>II</a:t>
          </a:r>
          <a:endParaRPr lang="es-PE" dirty="0"/>
        </a:p>
      </dgm:t>
    </dgm:pt>
    <dgm:pt modelId="{AD20936F-C081-4BEB-BC86-D1E7CFA78F40}" type="parTrans" cxnId="{4B924126-9E27-428A-BE77-7E9577468A47}">
      <dgm:prSet/>
      <dgm:spPr/>
      <dgm:t>
        <a:bodyPr/>
        <a:lstStyle/>
        <a:p>
          <a:endParaRPr lang="es-PE"/>
        </a:p>
      </dgm:t>
    </dgm:pt>
    <dgm:pt modelId="{EFFF46D4-2FF4-488E-8C27-37D31042A905}" type="sibTrans" cxnId="{4B924126-9E27-428A-BE77-7E9577468A47}">
      <dgm:prSet/>
      <dgm:spPr/>
      <dgm:t>
        <a:bodyPr/>
        <a:lstStyle/>
        <a:p>
          <a:endParaRPr lang="es-PE"/>
        </a:p>
      </dgm:t>
    </dgm:pt>
    <dgm:pt modelId="{791BA93F-BBD1-4403-ABF5-D463ADCD6BCD}">
      <dgm:prSet phldrT="[Texto]"/>
      <dgm:spPr/>
      <dgm:t>
        <a:bodyPr/>
        <a:lstStyle/>
        <a:p>
          <a:r>
            <a:rPr lang="es-PE" dirty="0" smtClean="0"/>
            <a:t>Mal manejo del tiempo.</a:t>
          </a:r>
          <a:endParaRPr lang="es-PE" dirty="0"/>
        </a:p>
      </dgm:t>
    </dgm:pt>
    <dgm:pt modelId="{81A37368-903B-47CB-88F9-1F19BF1AFA7B}" type="parTrans" cxnId="{A4F60162-A50F-4FAD-8C48-3F8D35030369}">
      <dgm:prSet/>
      <dgm:spPr/>
      <dgm:t>
        <a:bodyPr/>
        <a:lstStyle/>
        <a:p>
          <a:endParaRPr lang="es-PE"/>
        </a:p>
      </dgm:t>
    </dgm:pt>
    <dgm:pt modelId="{1D524036-5876-4106-B037-4731F44BC4F2}" type="sibTrans" cxnId="{A4F60162-A50F-4FAD-8C48-3F8D35030369}">
      <dgm:prSet/>
      <dgm:spPr/>
      <dgm:t>
        <a:bodyPr/>
        <a:lstStyle/>
        <a:p>
          <a:endParaRPr lang="es-PE"/>
        </a:p>
      </dgm:t>
    </dgm:pt>
    <dgm:pt modelId="{C14A2D92-50B6-4DE1-8A55-183A8CD6FCD1}">
      <dgm:prSet phldrT="[Texto]"/>
      <dgm:spPr>
        <a:solidFill>
          <a:schemeClr val="accent6"/>
        </a:solidFill>
      </dgm:spPr>
      <dgm:t>
        <a:bodyPr/>
        <a:lstStyle/>
        <a:p>
          <a:r>
            <a:rPr lang="es-PE" dirty="0" smtClean="0"/>
            <a:t>III</a:t>
          </a:r>
          <a:endParaRPr lang="es-PE" dirty="0"/>
        </a:p>
      </dgm:t>
    </dgm:pt>
    <dgm:pt modelId="{ED0623B8-31C7-42BB-B29E-6F5BD3C371EE}" type="parTrans" cxnId="{76259644-7CA7-4B58-9830-6919B28F1065}">
      <dgm:prSet/>
      <dgm:spPr/>
      <dgm:t>
        <a:bodyPr/>
        <a:lstStyle/>
        <a:p>
          <a:endParaRPr lang="es-PE"/>
        </a:p>
      </dgm:t>
    </dgm:pt>
    <dgm:pt modelId="{D97FC684-D38E-438E-9C65-61422AA50920}" type="sibTrans" cxnId="{76259644-7CA7-4B58-9830-6919B28F1065}">
      <dgm:prSet/>
      <dgm:spPr/>
      <dgm:t>
        <a:bodyPr/>
        <a:lstStyle/>
        <a:p>
          <a:endParaRPr lang="es-PE"/>
        </a:p>
      </dgm:t>
    </dgm:pt>
    <dgm:pt modelId="{9F60475B-D136-480A-8E8C-FB29DC98735C}">
      <dgm:prSet phldrT="[Texto]"/>
      <dgm:spPr/>
      <dgm:t>
        <a:bodyPr/>
        <a:lstStyle/>
        <a:p>
          <a:r>
            <a:rPr lang="es-PE" dirty="0" smtClean="0"/>
            <a:t>Falta de planeación en nuestras actividades.</a:t>
          </a:r>
          <a:endParaRPr lang="es-PE" dirty="0"/>
        </a:p>
      </dgm:t>
    </dgm:pt>
    <dgm:pt modelId="{19DAF5D1-1E49-40ED-BB79-F83EBD96AB44}" type="parTrans" cxnId="{855F5F87-DFC1-4190-9D95-5D4346A8E802}">
      <dgm:prSet/>
      <dgm:spPr/>
      <dgm:t>
        <a:bodyPr/>
        <a:lstStyle/>
        <a:p>
          <a:endParaRPr lang="es-PE"/>
        </a:p>
      </dgm:t>
    </dgm:pt>
    <dgm:pt modelId="{1FA5C642-4CDE-4C09-A4B3-83D71EF6642F}" type="sibTrans" cxnId="{855F5F87-DFC1-4190-9D95-5D4346A8E802}">
      <dgm:prSet/>
      <dgm:spPr/>
      <dgm:t>
        <a:bodyPr/>
        <a:lstStyle/>
        <a:p>
          <a:endParaRPr lang="es-PE"/>
        </a:p>
      </dgm:t>
    </dgm:pt>
    <dgm:pt modelId="{D57E8322-3718-48DC-8D08-D01B603534E1}" type="pres">
      <dgm:prSet presAssocID="{80B7F83F-4AF1-4AEC-9325-8540A59EF658}" presName="Name0" presStyleCnt="0">
        <dgm:presLayoutVars>
          <dgm:dir/>
          <dgm:animLvl val="lvl"/>
          <dgm:resizeHandles val="exact"/>
        </dgm:presLayoutVars>
      </dgm:prSet>
      <dgm:spPr/>
      <dgm:t>
        <a:bodyPr/>
        <a:lstStyle/>
        <a:p>
          <a:endParaRPr lang="es-PE"/>
        </a:p>
      </dgm:t>
    </dgm:pt>
    <dgm:pt modelId="{62F3CC51-B303-40FE-A1A2-574B88733C50}" type="pres">
      <dgm:prSet presAssocID="{91D2E598-E2E7-49BB-BBF0-C612EB33EA2B}" presName="compositeNode" presStyleCnt="0">
        <dgm:presLayoutVars>
          <dgm:bulletEnabled val="1"/>
        </dgm:presLayoutVars>
      </dgm:prSet>
      <dgm:spPr/>
      <dgm:t>
        <a:bodyPr/>
        <a:lstStyle/>
        <a:p>
          <a:endParaRPr lang="es-PE"/>
        </a:p>
      </dgm:t>
    </dgm:pt>
    <dgm:pt modelId="{29452D31-892B-40DC-BABB-62B77E6ECEA7}" type="pres">
      <dgm:prSet presAssocID="{91D2E598-E2E7-49BB-BBF0-C612EB33EA2B}" presName="bgRect" presStyleLbl="node1" presStyleIdx="0" presStyleCnt="3"/>
      <dgm:spPr/>
      <dgm:t>
        <a:bodyPr/>
        <a:lstStyle/>
        <a:p>
          <a:endParaRPr lang="es-PE"/>
        </a:p>
      </dgm:t>
    </dgm:pt>
    <dgm:pt modelId="{5196F44D-D67F-44DA-B294-FBEB395C42A2}" type="pres">
      <dgm:prSet presAssocID="{91D2E598-E2E7-49BB-BBF0-C612EB33EA2B}" presName="parentNode" presStyleLbl="node1" presStyleIdx="0" presStyleCnt="3">
        <dgm:presLayoutVars>
          <dgm:chMax val="0"/>
          <dgm:bulletEnabled val="1"/>
        </dgm:presLayoutVars>
      </dgm:prSet>
      <dgm:spPr/>
      <dgm:t>
        <a:bodyPr/>
        <a:lstStyle/>
        <a:p>
          <a:endParaRPr lang="es-PE"/>
        </a:p>
      </dgm:t>
    </dgm:pt>
    <dgm:pt modelId="{229F03AB-2470-4C27-80FF-136E790A0BDF}" type="pres">
      <dgm:prSet presAssocID="{91D2E598-E2E7-49BB-BBF0-C612EB33EA2B}" presName="childNode" presStyleLbl="node1" presStyleIdx="0" presStyleCnt="3">
        <dgm:presLayoutVars>
          <dgm:bulletEnabled val="1"/>
        </dgm:presLayoutVars>
      </dgm:prSet>
      <dgm:spPr/>
      <dgm:t>
        <a:bodyPr/>
        <a:lstStyle/>
        <a:p>
          <a:endParaRPr lang="es-PE"/>
        </a:p>
      </dgm:t>
    </dgm:pt>
    <dgm:pt modelId="{4B5812A6-B98E-4FE2-99BD-E6C4257AD2BB}" type="pres">
      <dgm:prSet presAssocID="{E39956F2-971C-451D-AF9F-E8C8921EC63A}" presName="hSp" presStyleCnt="0"/>
      <dgm:spPr/>
      <dgm:t>
        <a:bodyPr/>
        <a:lstStyle/>
        <a:p>
          <a:endParaRPr lang="es-PE"/>
        </a:p>
      </dgm:t>
    </dgm:pt>
    <dgm:pt modelId="{CF58CBCE-0F00-4BF5-95B9-6BD39C2888DA}" type="pres">
      <dgm:prSet presAssocID="{E39956F2-971C-451D-AF9F-E8C8921EC63A}" presName="vProcSp" presStyleCnt="0"/>
      <dgm:spPr/>
      <dgm:t>
        <a:bodyPr/>
        <a:lstStyle/>
        <a:p>
          <a:endParaRPr lang="es-PE"/>
        </a:p>
      </dgm:t>
    </dgm:pt>
    <dgm:pt modelId="{ED1FD9A4-A30A-4204-B8EF-AEA84ACF0932}" type="pres">
      <dgm:prSet presAssocID="{E39956F2-971C-451D-AF9F-E8C8921EC63A}" presName="vSp1" presStyleCnt="0"/>
      <dgm:spPr/>
      <dgm:t>
        <a:bodyPr/>
        <a:lstStyle/>
        <a:p>
          <a:endParaRPr lang="es-PE"/>
        </a:p>
      </dgm:t>
    </dgm:pt>
    <dgm:pt modelId="{27C138FF-8BB6-425A-9E76-3309D88615A0}" type="pres">
      <dgm:prSet presAssocID="{E39956F2-971C-451D-AF9F-E8C8921EC63A}" presName="simulatedConn" presStyleLbl="solidFgAcc1" presStyleIdx="0" presStyleCnt="2"/>
      <dgm:spPr>
        <a:ln>
          <a:noFill/>
        </a:ln>
      </dgm:spPr>
      <dgm:t>
        <a:bodyPr/>
        <a:lstStyle/>
        <a:p>
          <a:endParaRPr lang="es-PE"/>
        </a:p>
      </dgm:t>
    </dgm:pt>
    <dgm:pt modelId="{59E2D069-2D88-48AE-8EA5-58F91FEFEEBC}" type="pres">
      <dgm:prSet presAssocID="{E39956F2-971C-451D-AF9F-E8C8921EC63A}" presName="vSp2" presStyleCnt="0"/>
      <dgm:spPr/>
      <dgm:t>
        <a:bodyPr/>
        <a:lstStyle/>
        <a:p>
          <a:endParaRPr lang="es-PE"/>
        </a:p>
      </dgm:t>
    </dgm:pt>
    <dgm:pt modelId="{7DB0AB73-ECB5-4CDA-B737-9CEC760778A3}" type="pres">
      <dgm:prSet presAssocID="{E39956F2-971C-451D-AF9F-E8C8921EC63A}" presName="sibTrans" presStyleCnt="0"/>
      <dgm:spPr/>
      <dgm:t>
        <a:bodyPr/>
        <a:lstStyle/>
        <a:p>
          <a:endParaRPr lang="es-PE"/>
        </a:p>
      </dgm:t>
    </dgm:pt>
    <dgm:pt modelId="{1917548E-869A-4EB7-9EF1-541BC3EBA167}" type="pres">
      <dgm:prSet presAssocID="{459FE38B-0252-414C-B37A-8A7FD031688D}" presName="compositeNode" presStyleCnt="0">
        <dgm:presLayoutVars>
          <dgm:bulletEnabled val="1"/>
        </dgm:presLayoutVars>
      </dgm:prSet>
      <dgm:spPr/>
      <dgm:t>
        <a:bodyPr/>
        <a:lstStyle/>
        <a:p>
          <a:endParaRPr lang="es-PE"/>
        </a:p>
      </dgm:t>
    </dgm:pt>
    <dgm:pt modelId="{5FA2F2E5-575E-4EEA-B469-44A5D0A96F97}" type="pres">
      <dgm:prSet presAssocID="{459FE38B-0252-414C-B37A-8A7FD031688D}" presName="bgRect" presStyleLbl="node1" presStyleIdx="1" presStyleCnt="3"/>
      <dgm:spPr/>
      <dgm:t>
        <a:bodyPr/>
        <a:lstStyle/>
        <a:p>
          <a:endParaRPr lang="es-PE"/>
        </a:p>
      </dgm:t>
    </dgm:pt>
    <dgm:pt modelId="{0E08BD17-9BEE-41CE-A3AE-54305D18692D}" type="pres">
      <dgm:prSet presAssocID="{459FE38B-0252-414C-B37A-8A7FD031688D}" presName="parentNode" presStyleLbl="node1" presStyleIdx="1" presStyleCnt="3">
        <dgm:presLayoutVars>
          <dgm:chMax val="0"/>
          <dgm:bulletEnabled val="1"/>
        </dgm:presLayoutVars>
      </dgm:prSet>
      <dgm:spPr/>
      <dgm:t>
        <a:bodyPr/>
        <a:lstStyle/>
        <a:p>
          <a:endParaRPr lang="es-PE"/>
        </a:p>
      </dgm:t>
    </dgm:pt>
    <dgm:pt modelId="{9277D15B-A7A6-4563-82CA-507FD8635FE0}" type="pres">
      <dgm:prSet presAssocID="{459FE38B-0252-414C-B37A-8A7FD031688D}" presName="childNode" presStyleLbl="node1" presStyleIdx="1" presStyleCnt="3">
        <dgm:presLayoutVars>
          <dgm:bulletEnabled val="1"/>
        </dgm:presLayoutVars>
      </dgm:prSet>
      <dgm:spPr/>
      <dgm:t>
        <a:bodyPr/>
        <a:lstStyle/>
        <a:p>
          <a:endParaRPr lang="es-PE"/>
        </a:p>
      </dgm:t>
    </dgm:pt>
    <dgm:pt modelId="{BA54DBAF-76CC-4008-B4C0-538F5851B1EB}" type="pres">
      <dgm:prSet presAssocID="{EFFF46D4-2FF4-488E-8C27-37D31042A905}" presName="hSp" presStyleCnt="0"/>
      <dgm:spPr/>
      <dgm:t>
        <a:bodyPr/>
        <a:lstStyle/>
        <a:p>
          <a:endParaRPr lang="es-PE"/>
        </a:p>
      </dgm:t>
    </dgm:pt>
    <dgm:pt modelId="{2A542FE4-9479-475F-B3DD-9696407D587C}" type="pres">
      <dgm:prSet presAssocID="{EFFF46D4-2FF4-488E-8C27-37D31042A905}" presName="vProcSp" presStyleCnt="0"/>
      <dgm:spPr/>
      <dgm:t>
        <a:bodyPr/>
        <a:lstStyle/>
        <a:p>
          <a:endParaRPr lang="es-PE"/>
        </a:p>
      </dgm:t>
    </dgm:pt>
    <dgm:pt modelId="{F26AB363-D8A1-44CE-B2D7-26F6473818B9}" type="pres">
      <dgm:prSet presAssocID="{EFFF46D4-2FF4-488E-8C27-37D31042A905}" presName="vSp1" presStyleCnt="0"/>
      <dgm:spPr/>
      <dgm:t>
        <a:bodyPr/>
        <a:lstStyle/>
        <a:p>
          <a:endParaRPr lang="es-PE"/>
        </a:p>
      </dgm:t>
    </dgm:pt>
    <dgm:pt modelId="{DD492A0D-DC19-4534-93D1-00DDC0019E04}" type="pres">
      <dgm:prSet presAssocID="{EFFF46D4-2FF4-488E-8C27-37D31042A905}" presName="simulatedConn" presStyleLbl="solidFgAcc1" presStyleIdx="1" presStyleCnt="2"/>
      <dgm:spPr>
        <a:ln>
          <a:noFill/>
        </a:ln>
      </dgm:spPr>
      <dgm:t>
        <a:bodyPr/>
        <a:lstStyle/>
        <a:p>
          <a:endParaRPr lang="es-PE"/>
        </a:p>
      </dgm:t>
    </dgm:pt>
    <dgm:pt modelId="{4897B367-BDBB-4171-9084-13218C051B15}" type="pres">
      <dgm:prSet presAssocID="{EFFF46D4-2FF4-488E-8C27-37D31042A905}" presName="vSp2" presStyleCnt="0"/>
      <dgm:spPr/>
      <dgm:t>
        <a:bodyPr/>
        <a:lstStyle/>
        <a:p>
          <a:endParaRPr lang="es-PE"/>
        </a:p>
      </dgm:t>
    </dgm:pt>
    <dgm:pt modelId="{F7D1D34A-D1D3-4CBA-9497-D7A1615728D8}" type="pres">
      <dgm:prSet presAssocID="{EFFF46D4-2FF4-488E-8C27-37D31042A905}" presName="sibTrans" presStyleCnt="0"/>
      <dgm:spPr/>
      <dgm:t>
        <a:bodyPr/>
        <a:lstStyle/>
        <a:p>
          <a:endParaRPr lang="es-PE"/>
        </a:p>
      </dgm:t>
    </dgm:pt>
    <dgm:pt modelId="{DC514547-6829-4D2E-8FA9-3F2754079D4E}" type="pres">
      <dgm:prSet presAssocID="{C14A2D92-50B6-4DE1-8A55-183A8CD6FCD1}" presName="compositeNode" presStyleCnt="0">
        <dgm:presLayoutVars>
          <dgm:bulletEnabled val="1"/>
        </dgm:presLayoutVars>
      </dgm:prSet>
      <dgm:spPr/>
      <dgm:t>
        <a:bodyPr/>
        <a:lstStyle/>
        <a:p>
          <a:endParaRPr lang="es-PE"/>
        </a:p>
      </dgm:t>
    </dgm:pt>
    <dgm:pt modelId="{F7A26139-7126-4080-8D59-D893867EAB68}" type="pres">
      <dgm:prSet presAssocID="{C14A2D92-50B6-4DE1-8A55-183A8CD6FCD1}" presName="bgRect" presStyleLbl="node1" presStyleIdx="2" presStyleCnt="3"/>
      <dgm:spPr/>
      <dgm:t>
        <a:bodyPr/>
        <a:lstStyle/>
        <a:p>
          <a:endParaRPr lang="es-PE"/>
        </a:p>
      </dgm:t>
    </dgm:pt>
    <dgm:pt modelId="{FBAC159C-A009-49A4-ABC9-96F260736414}" type="pres">
      <dgm:prSet presAssocID="{C14A2D92-50B6-4DE1-8A55-183A8CD6FCD1}" presName="parentNode" presStyleLbl="node1" presStyleIdx="2" presStyleCnt="3">
        <dgm:presLayoutVars>
          <dgm:chMax val="0"/>
          <dgm:bulletEnabled val="1"/>
        </dgm:presLayoutVars>
      </dgm:prSet>
      <dgm:spPr/>
      <dgm:t>
        <a:bodyPr/>
        <a:lstStyle/>
        <a:p>
          <a:endParaRPr lang="es-PE"/>
        </a:p>
      </dgm:t>
    </dgm:pt>
    <dgm:pt modelId="{92547675-8AB0-4D8C-803B-75E890B66C90}" type="pres">
      <dgm:prSet presAssocID="{C14A2D92-50B6-4DE1-8A55-183A8CD6FCD1}" presName="childNode" presStyleLbl="node1" presStyleIdx="2" presStyleCnt="3">
        <dgm:presLayoutVars>
          <dgm:bulletEnabled val="1"/>
        </dgm:presLayoutVars>
      </dgm:prSet>
      <dgm:spPr/>
      <dgm:t>
        <a:bodyPr/>
        <a:lstStyle/>
        <a:p>
          <a:endParaRPr lang="es-PE"/>
        </a:p>
      </dgm:t>
    </dgm:pt>
  </dgm:ptLst>
  <dgm:cxnLst>
    <dgm:cxn modelId="{855F5F87-DFC1-4190-9D95-5D4346A8E802}" srcId="{C14A2D92-50B6-4DE1-8A55-183A8CD6FCD1}" destId="{9F60475B-D136-480A-8E8C-FB29DC98735C}" srcOrd="0" destOrd="0" parTransId="{19DAF5D1-1E49-40ED-BB79-F83EBD96AB44}" sibTransId="{1FA5C642-4CDE-4C09-A4B3-83D71EF6642F}"/>
    <dgm:cxn modelId="{B7EC5538-BD70-48D4-B138-7A1EA23724E0}" type="presOf" srcId="{791BA93F-BBD1-4403-ABF5-D463ADCD6BCD}" destId="{9277D15B-A7A6-4563-82CA-507FD8635FE0}" srcOrd="0" destOrd="0" presId="urn:microsoft.com/office/officeart/2005/8/layout/hProcess7#2"/>
    <dgm:cxn modelId="{4B924126-9E27-428A-BE77-7E9577468A47}" srcId="{80B7F83F-4AF1-4AEC-9325-8540A59EF658}" destId="{459FE38B-0252-414C-B37A-8A7FD031688D}" srcOrd="1" destOrd="0" parTransId="{AD20936F-C081-4BEB-BC86-D1E7CFA78F40}" sibTransId="{EFFF46D4-2FF4-488E-8C27-37D31042A905}"/>
    <dgm:cxn modelId="{D20910DC-A45F-4434-8C5A-620E809BC227}" type="presOf" srcId="{459FE38B-0252-414C-B37A-8A7FD031688D}" destId="{5FA2F2E5-575E-4EEA-B469-44A5D0A96F97}" srcOrd="0" destOrd="0" presId="urn:microsoft.com/office/officeart/2005/8/layout/hProcess7#2"/>
    <dgm:cxn modelId="{4E38C3E8-788D-4A96-9444-0650926F982E}" srcId="{80B7F83F-4AF1-4AEC-9325-8540A59EF658}" destId="{91D2E598-E2E7-49BB-BBF0-C612EB33EA2B}" srcOrd="0" destOrd="0" parTransId="{E67DC2B8-D441-4539-BE89-CFD220CF264E}" sibTransId="{E39956F2-971C-451D-AF9F-E8C8921EC63A}"/>
    <dgm:cxn modelId="{8330C649-CDE0-478C-8A75-EBC4F79EC994}" type="presOf" srcId="{459FE38B-0252-414C-B37A-8A7FD031688D}" destId="{0E08BD17-9BEE-41CE-A3AE-54305D18692D}" srcOrd="1" destOrd="0" presId="urn:microsoft.com/office/officeart/2005/8/layout/hProcess7#2"/>
    <dgm:cxn modelId="{C9096989-6716-4941-88CF-35E9A448AEBF}" type="presOf" srcId="{C14A2D92-50B6-4DE1-8A55-183A8CD6FCD1}" destId="{FBAC159C-A009-49A4-ABC9-96F260736414}" srcOrd="1" destOrd="0" presId="urn:microsoft.com/office/officeart/2005/8/layout/hProcess7#2"/>
    <dgm:cxn modelId="{CB6A6D58-A15A-4345-8B7A-457B8F23E6CE}" type="presOf" srcId="{C14A2D92-50B6-4DE1-8A55-183A8CD6FCD1}" destId="{F7A26139-7126-4080-8D59-D893867EAB68}" srcOrd="0" destOrd="0" presId="urn:microsoft.com/office/officeart/2005/8/layout/hProcess7#2"/>
    <dgm:cxn modelId="{D2645006-4E5B-4C62-9F87-EF72C59B2794}" srcId="{91D2E598-E2E7-49BB-BBF0-C612EB33EA2B}" destId="{F524BD7A-D640-47A2-87C0-0504E1834C22}" srcOrd="0" destOrd="0" parTransId="{1A6004AE-C0F9-47E2-918D-B2DAA577C61A}" sibTransId="{7076CEAE-C22F-40E5-9E15-FDAE04A4C331}"/>
    <dgm:cxn modelId="{76259644-7CA7-4B58-9830-6919B28F1065}" srcId="{80B7F83F-4AF1-4AEC-9325-8540A59EF658}" destId="{C14A2D92-50B6-4DE1-8A55-183A8CD6FCD1}" srcOrd="2" destOrd="0" parTransId="{ED0623B8-31C7-42BB-B29E-6F5BD3C371EE}" sibTransId="{D97FC684-D38E-438E-9C65-61422AA50920}"/>
    <dgm:cxn modelId="{A4F60162-A50F-4FAD-8C48-3F8D35030369}" srcId="{459FE38B-0252-414C-B37A-8A7FD031688D}" destId="{791BA93F-BBD1-4403-ABF5-D463ADCD6BCD}" srcOrd="0" destOrd="0" parTransId="{81A37368-903B-47CB-88F9-1F19BF1AFA7B}" sibTransId="{1D524036-5876-4106-B037-4731F44BC4F2}"/>
    <dgm:cxn modelId="{3968DFB4-7F55-4C9B-A427-D0BF6D34B31E}" type="presOf" srcId="{91D2E598-E2E7-49BB-BBF0-C612EB33EA2B}" destId="{5196F44D-D67F-44DA-B294-FBEB395C42A2}" srcOrd="1" destOrd="0" presId="urn:microsoft.com/office/officeart/2005/8/layout/hProcess7#2"/>
    <dgm:cxn modelId="{96E68AE3-9930-452B-B93F-F15EDBBABE81}" type="presOf" srcId="{91D2E598-E2E7-49BB-BBF0-C612EB33EA2B}" destId="{29452D31-892B-40DC-BABB-62B77E6ECEA7}" srcOrd="0" destOrd="0" presId="urn:microsoft.com/office/officeart/2005/8/layout/hProcess7#2"/>
    <dgm:cxn modelId="{8FBE8F6B-E27C-4044-91CE-CAD4DC317AFB}" type="presOf" srcId="{80B7F83F-4AF1-4AEC-9325-8540A59EF658}" destId="{D57E8322-3718-48DC-8D08-D01B603534E1}" srcOrd="0" destOrd="0" presId="urn:microsoft.com/office/officeart/2005/8/layout/hProcess7#2"/>
    <dgm:cxn modelId="{5E67F677-65DD-442B-B941-522D0F09814D}" type="presOf" srcId="{F524BD7A-D640-47A2-87C0-0504E1834C22}" destId="{229F03AB-2470-4C27-80FF-136E790A0BDF}" srcOrd="0" destOrd="0" presId="urn:microsoft.com/office/officeart/2005/8/layout/hProcess7#2"/>
    <dgm:cxn modelId="{CB45687A-2696-452F-8043-49FA1526C353}" type="presOf" srcId="{9F60475B-D136-480A-8E8C-FB29DC98735C}" destId="{92547675-8AB0-4D8C-803B-75E890B66C90}" srcOrd="0" destOrd="0" presId="urn:microsoft.com/office/officeart/2005/8/layout/hProcess7#2"/>
    <dgm:cxn modelId="{07FAB31F-D4D2-473F-B143-A1862CFE8A34}" type="presParOf" srcId="{D57E8322-3718-48DC-8D08-D01B603534E1}" destId="{62F3CC51-B303-40FE-A1A2-574B88733C50}" srcOrd="0" destOrd="0" presId="urn:microsoft.com/office/officeart/2005/8/layout/hProcess7#2"/>
    <dgm:cxn modelId="{D0761148-E8E9-4628-9302-EED7F72BAA22}" type="presParOf" srcId="{62F3CC51-B303-40FE-A1A2-574B88733C50}" destId="{29452D31-892B-40DC-BABB-62B77E6ECEA7}" srcOrd="0" destOrd="0" presId="urn:microsoft.com/office/officeart/2005/8/layout/hProcess7#2"/>
    <dgm:cxn modelId="{49DF7CD0-0277-428F-AF67-FDCADD86C7EB}" type="presParOf" srcId="{62F3CC51-B303-40FE-A1A2-574B88733C50}" destId="{5196F44D-D67F-44DA-B294-FBEB395C42A2}" srcOrd="1" destOrd="0" presId="urn:microsoft.com/office/officeart/2005/8/layout/hProcess7#2"/>
    <dgm:cxn modelId="{6A76E44D-B83E-4A0F-AA3B-406A1ED75D9B}" type="presParOf" srcId="{62F3CC51-B303-40FE-A1A2-574B88733C50}" destId="{229F03AB-2470-4C27-80FF-136E790A0BDF}" srcOrd="2" destOrd="0" presId="urn:microsoft.com/office/officeart/2005/8/layout/hProcess7#2"/>
    <dgm:cxn modelId="{7A1B57E0-2CB9-4AEF-9F79-A6B6EB2CEBFB}" type="presParOf" srcId="{D57E8322-3718-48DC-8D08-D01B603534E1}" destId="{4B5812A6-B98E-4FE2-99BD-E6C4257AD2BB}" srcOrd="1" destOrd="0" presId="urn:microsoft.com/office/officeart/2005/8/layout/hProcess7#2"/>
    <dgm:cxn modelId="{633A4797-5C38-4273-99EB-F24B9C221A6E}" type="presParOf" srcId="{D57E8322-3718-48DC-8D08-D01B603534E1}" destId="{CF58CBCE-0F00-4BF5-95B9-6BD39C2888DA}" srcOrd="2" destOrd="0" presId="urn:microsoft.com/office/officeart/2005/8/layout/hProcess7#2"/>
    <dgm:cxn modelId="{435C4986-499D-426C-B79F-5C93FBDAED8F}" type="presParOf" srcId="{CF58CBCE-0F00-4BF5-95B9-6BD39C2888DA}" destId="{ED1FD9A4-A30A-4204-B8EF-AEA84ACF0932}" srcOrd="0" destOrd="0" presId="urn:microsoft.com/office/officeart/2005/8/layout/hProcess7#2"/>
    <dgm:cxn modelId="{CDD0C44D-F167-4153-A8C1-6576070DD197}" type="presParOf" srcId="{CF58CBCE-0F00-4BF5-95B9-6BD39C2888DA}" destId="{27C138FF-8BB6-425A-9E76-3309D88615A0}" srcOrd="1" destOrd="0" presId="urn:microsoft.com/office/officeart/2005/8/layout/hProcess7#2"/>
    <dgm:cxn modelId="{D96E42D8-1F57-4F5D-AF3B-15EC9CCA85A6}" type="presParOf" srcId="{CF58CBCE-0F00-4BF5-95B9-6BD39C2888DA}" destId="{59E2D069-2D88-48AE-8EA5-58F91FEFEEBC}" srcOrd="2" destOrd="0" presId="urn:microsoft.com/office/officeart/2005/8/layout/hProcess7#2"/>
    <dgm:cxn modelId="{818C286A-53A7-4BE3-BD1C-45776258058E}" type="presParOf" srcId="{D57E8322-3718-48DC-8D08-D01B603534E1}" destId="{7DB0AB73-ECB5-4CDA-B737-9CEC760778A3}" srcOrd="3" destOrd="0" presId="urn:microsoft.com/office/officeart/2005/8/layout/hProcess7#2"/>
    <dgm:cxn modelId="{5CEB5219-EB28-4731-8D17-5DE3036C77F1}" type="presParOf" srcId="{D57E8322-3718-48DC-8D08-D01B603534E1}" destId="{1917548E-869A-4EB7-9EF1-541BC3EBA167}" srcOrd="4" destOrd="0" presId="urn:microsoft.com/office/officeart/2005/8/layout/hProcess7#2"/>
    <dgm:cxn modelId="{41904F02-B809-4D04-A153-F685D8FA13BA}" type="presParOf" srcId="{1917548E-869A-4EB7-9EF1-541BC3EBA167}" destId="{5FA2F2E5-575E-4EEA-B469-44A5D0A96F97}" srcOrd="0" destOrd="0" presId="urn:microsoft.com/office/officeart/2005/8/layout/hProcess7#2"/>
    <dgm:cxn modelId="{EEE7075E-128A-46AF-BE54-F82E2A4FDBF5}" type="presParOf" srcId="{1917548E-869A-4EB7-9EF1-541BC3EBA167}" destId="{0E08BD17-9BEE-41CE-A3AE-54305D18692D}" srcOrd="1" destOrd="0" presId="urn:microsoft.com/office/officeart/2005/8/layout/hProcess7#2"/>
    <dgm:cxn modelId="{D5F73C7C-56C1-442E-99E4-C1DBB60E2CE8}" type="presParOf" srcId="{1917548E-869A-4EB7-9EF1-541BC3EBA167}" destId="{9277D15B-A7A6-4563-82CA-507FD8635FE0}" srcOrd="2" destOrd="0" presId="urn:microsoft.com/office/officeart/2005/8/layout/hProcess7#2"/>
    <dgm:cxn modelId="{9E9A9958-1B09-4EB9-93C1-FE8E3DC49DE2}" type="presParOf" srcId="{D57E8322-3718-48DC-8D08-D01B603534E1}" destId="{BA54DBAF-76CC-4008-B4C0-538F5851B1EB}" srcOrd="5" destOrd="0" presId="urn:microsoft.com/office/officeart/2005/8/layout/hProcess7#2"/>
    <dgm:cxn modelId="{0144ADF3-A4DC-499F-915D-FA7DD97D990C}" type="presParOf" srcId="{D57E8322-3718-48DC-8D08-D01B603534E1}" destId="{2A542FE4-9479-475F-B3DD-9696407D587C}" srcOrd="6" destOrd="0" presId="urn:microsoft.com/office/officeart/2005/8/layout/hProcess7#2"/>
    <dgm:cxn modelId="{ED1883BD-FC0A-4EA3-8B82-F051D700FB83}" type="presParOf" srcId="{2A542FE4-9479-475F-B3DD-9696407D587C}" destId="{F26AB363-D8A1-44CE-B2D7-26F6473818B9}" srcOrd="0" destOrd="0" presId="urn:microsoft.com/office/officeart/2005/8/layout/hProcess7#2"/>
    <dgm:cxn modelId="{A843DEE1-ED19-4A8B-859C-83F04E27ACD3}" type="presParOf" srcId="{2A542FE4-9479-475F-B3DD-9696407D587C}" destId="{DD492A0D-DC19-4534-93D1-00DDC0019E04}" srcOrd="1" destOrd="0" presId="urn:microsoft.com/office/officeart/2005/8/layout/hProcess7#2"/>
    <dgm:cxn modelId="{5AA63DEF-2C11-44C7-BB7B-2E5DCD04B677}" type="presParOf" srcId="{2A542FE4-9479-475F-B3DD-9696407D587C}" destId="{4897B367-BDBB-4171-9084-13218C051B15}" srcOrd="2" destOrd="0" presId="urn:microsoft.com/office/officeart/2005/8/layout/hProcess7#2"/>
    <dgm:cxn modelId="{95F4C65E-40DC-461E-8507-0DF053FBD903}" type="presParOf" srcId="{D57E8322-3718-48DC-8D08-D01B603534E1}" destId="{F7D1D34A-D1D3-4CBA-9497-D7A1615728D8}" srcOrd="7" destOrd="0" presId="urn:microsoft.com/office/officeart/2005/8/layout/hProcess7#2"/>
    <dgm:cxn modelId="{1DB35248-BB91-4BF9-97AA-C02D953BD491}" type="presParOf" srcId="{D57E8322-3718-48DC-8D08-D01B603534E1}" destId="{DC514547-6829-4D2E-8FA9-3F2754079D4E}" srcOrd="8" destOrd="0" presId="urn:microsoft.com/office/officeart/2005/8/layout/hProcess7#2"/>
    <dgm:cxn modelId="{D33D9668-0404-4730-8159-4CBC61C4E108}" type="presParOf" srcId="{DC514547-6829-4D2E-8FA9-3F2754079D4E}" destId="{F7A26139-7126-4080-8D59-D893867EAB68}" srcOrd="0" destOrd="0" presId="urn:microsoft.com/office/officeart/2005/8/layout/hProcess7#2"/>
    <dgm:cxn modelId="{979F5FE9-2E69-4A03-92A5-DFDA0B8CB7A4}" type="presParOf" srcId="{DC514547-6829-4D2E-8FA9-3F2754079D4E}" destId="{FBAC159C-A009-49A4-ABC9-96F260736414}" srcOrd="1" destOrd="0" presId="urn:microsoft.com/office/officeart/2005/8/layout/hProcess7#2"/>
    <dgm:cxn modelId="{D15E03B4-C5AF-417F-9395-720939537244}" type="presParOf" srcId="{DC514547-6829-4D2E-8FA9-3F2754079D4E}" destId="{92547675-8AB0-4D8C-803B-75E890B66C90}" srcOrd="2" destOrd="0" presId="urn:microsoft.com/office/officeart/2005/8/layout/hProcess7#2"/>
  </dgm:cxnLst>
  <dgm:bg/>
  <dgm:whole/>
  <dgm:extLst>
    <a:ext uri="http://schemas.microsoft.com/office/drawing/2008/diagram">
      <dsp:dataModelExt xmlns:dsp="http://schemas.microsoft.com/office/drawing/2008/diagram" xmlns:a="http://schemas.openxmlformats.org/drawingml/2006/main" xmlns:dgm="http://schemas.openxmlformats.org/drawingml/2006/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54BB2F-991C-43C9-A3BC-310DF23A3D4F}"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346B6E22-B45E-4CDB-B0A9-1D40AA7D5926}">
      <dgm:prSet phldrT="[Text]"/>
      <dgm:spPr>
        <a:solidFill>
          <a:srgbClr val="05AB80"/>
        </a:solidFill>
      </dgm:spPr>
      <dgm:t>
        <a:bodyPr/>
        <a:lstStyle/>
        <a:p>
          <a:r>
            <a:rPr lang="es-PE" dirty="0" smtClean="0"/>
            <a:t>Mala Costumbre</a:t>
          </a:r>
          <a:endParaRPr lang="en-US" dirty="0"/>
        </a:p>
      </dgm:t>
    </dgm:pt>
    <dgm:pt modelId="{EE9DC3B4-85D4-4606-ACEA-DEF91B0775FE}" type="parTrans" cxnId="{02BEF3E6-68DF-41E3-BC80-16570173E10D}">
      <dgm:prSet/>
      <dgm:spPr/>
      <dgm:t>
        <a:bodyPr/>
        <a:lstStyle/>
        <a:p>
          <a:endParaRPr lang="en-US"/>
        </a:p>
      </dgm:t>
    </dgm:pt>
    <dgm:pt modelId="{4F1FFCCE-0193-4CB2-B174-4E050A158E66}" type="sibTrans" cxnId="{02BEF3E6-68DF-41E3-BC80-16570173E10D}">
      <dgm:prSet/>
      <dgm:spPr/>
      <dgm:t>
        <a:bodyPr/>
        <a:lstStyle/>
        <a:p>
          <a:endParaRPr lang="en-US"/>
        </a:p>
      </dgm:t>
    </dgm:pt>
    <dgm:pt modelId="{74774BEB-C1E0-45EB-AAF6-DE35D113FDC3}">
      <dgm:prSet phldrT="[Text]" custT="1"/>
      <dgm:spPr/>
      <dgm:t>
        <a:bodyPr/>
        <a:lstStyle/>
        <a:p>
          <a:r>
            <a:rPr lang="en-US" sz="1800" dirty="0" smtClean="0"/>
            <a:t>Es </a:t>
          </a:r>
          <a:r>
            <a:rPr lang="en-US" sz="1800" dirty="0" err="1" smtClean="0"/>
            <a:t>hacerse</a:t>
          </a:r>
          <a:r>
            <a:rPr lang="en-US" sz="1800" dirty="0" smtClean="0"/>
            <a:t> </a:t>
          </a:r>
          <a:r>
            <a:rPr lang="en-US" sz="1800" dirty="0" err="1" smtClean="0"/>
            <a:t>esperar</a:t>
          </a:r>
          <a:r>
            <a:rPr lang="en-US" sz="1800" dirty="0" smtClean="0"/>
            <a:t>.</a:t>
          </a:r>
          <a:endParaRPr lang="en-US" sz="1800" dirty="0"/>
        </a:p>
      </dgm:t>
    </dgm:pt>
    <dgm:pt modelId="{9D263834-CFC7-4AEE-841B-9E336C078602}" type="parTrans" cxnId="{E3AD2C33-9ECE-4C5E-B80B-8DF5A1E84A99}">
      <dgm:prSet/>
      <dgm:spPr/>
      <dgm:t>
        <a:bodyPr/>
        <a:lstStyle/>
        <a:p>
          <a:endParaRPr lang="en-US"/>
        </a:p>
      </dgm:t>
    </dgm:pt>
    <dgm:pt modelId="{C39E9C99-43D2-4CDC-8400-55EEAD21E882}" type="sibTrans" cxnId="{E3AD2C33-9ECE-4C5E-B80B-8DF5A1E84A99}">
      <dgm:prSet/>
      <dgm:spPr/>
      <dgm:t>
        <a:bodyPr/>
        <a:lstStyle/>
        <a:p>
          <a:endParaRPr lang="en-US"/>
        </a:p>
      </dgm:t>
    </dgm:pt>
    <dgm:pt modelId="{8B8AB534-D2D0-4F85-8282-444719F7F16C}">
      <dgm:prSet phldrT="[Text]"/>
      <dgm:spPr>
        <a:solidFill>
          <a:srgbClr val="FD9641"/>
        </a:solidFill>
      </dgm:spPr>
      <dgm:t>
        <a:bodyPr/>
        <a:lstStyle/>
        <a:p>
          <a:r>
            <a:rPr lang="es-PE" dirty="0" smtClean="0"/>
            <a:t>La impuntualidad</a:t>
          </a:r>
          <a:endParaRPr lang="en-US" dirty="0"/>
        </a:p>
      </dgm:t>
    </dgm:pt>
    <dgm:pt modelId="{F7447757-7B4A-426A-B5AC-E41AD1A9C703}" type="parTrans" cxnId="{1695CBAB-D936-46C7-A4D7-F74192D7BC35}">
      <dgm:prSet/>
      <dgm:spPr/>
      <dgm:t>
        <a:bodyPr/>
        <a:lstStyle/>
        <a:p>
          <a:endParaRPr lang="en-US"/>
        </a:p>
      </dgm:t>
    </dgm:pt>
    <dgm:pt modelId="{E069943C-468F-4769-B400-28CADCEB48F3}" type="sibTrans" cxnId="{1695CBAB-D936-46C7-A4D7-F74192D7BC35}">
      <dgm:prSet/>
      <dgm:spPr/>
      <dgm:t>
        <a:bodyPr/>
        <a:lstStyle/>
        <a:p>
          <a:endParaRPr lang="en-US"/>
        </a:p>
      </dgm:t>
    </dgm:pt>
    <dgm:pt modelId="{F601A70B-84BE-43B7-A284-D8D4E88342FA}">
      <dgm:prSet phldrT="[Text]" custT="1"/>
      <dgm:spPr/>
      <dgm:t>
        <a:bodyPr/>
        <a:lstStyle/>
        <a:p>
          <a:r>
            <a:rPr lang="es-PE" sz="1800" dirty="0" smtClean="0"/>
            <a:t>No añade ni atractivo, ni belleza.</a:t>
          </a:r>
          <a:endParaRPr lang="en-US" sz="1800" dirty="0"/>
        </a:p>
      </dgm:t>
    </dgm:pt>
    <dgm:pt modelId="{06D4796F-CE70-41D6-975B-0E91E364042B}" type="parTrans" cxnId="{ACC00BE3-6EA6-4236-AC46-DC0392991B0D}">
      <dgm:prSet/>
      <dgm:spPr/>
      <dgm:t>
        <a:bodyPr/>
        <a:lstStyle/>
        <a:p>
          <a:endParaRPr lang="en-US"/>
        </a:p>
      </dgm:t>
    </dgm:pt>
    <dgm:pt modelId="{8D6060A1-55ED-443D-B557-7A2A4F6AB84B}" type="sibTrans" cxnId="{ACC00BE3-6EA6-4236-AC46-DC0392991B0D}">
      <dgm:prSet/>
      <dgm:spPr/>
      <dgm:t>
        <a:bodyPr/>
        <a:lstStyle/>
        <a:p>
          <a:endParaRPr lang="en-US"/>
        </a:p>
      </dgm:t>
    </dgm:pt>
    <dgm:pt modelId="{51D49BE2-F537-4CE5-9F03-CD250B0275FB}">
      <dgm:prSet phldrT="[Text]"/>
      <dgm:spPr>
        <a:solidFill>
          <a:srgbClr val="63C3E7"/>
        </a:solidFill>
      </dgm:spPr>
      <dgm:t>
        <a:bodyPr/>
        <a:lstStyle/>
        <a:p>
          <a:r>
            <a:rPr lang="en-US" dirty="0" smtClean="0"/>
            <a:t>La </a:t>
          </a:r>
          <a:r>
            <a:rPr lang="en-US" dirty="0" err="1" smtClean="0"/>
            <a:t>mujer</a:t>
          </a:r>
          <a:r>
            <a:rPr lang="en-US" dirty="0" smtClean="0"/>
            <a:t> </a:t>
          </a:r>
          <a:r>
            <a:rPr lang="en-US" dirty="0" err="1" smtClean="0"/>
            <a:t>puntual</a:t>
          </a:r>
          <a:endParaRPr lang="en-US" dirty="0"/>
        </a:p>
      </dgm:t>
    </dgm:pt>
    <dgm:pt modelId="{52374A45-2100-4A17-90C1-076FCF1AD95B}" type="parTrans" cxnId="{79770C61-3888-4020-B413-D085F8B68FB6}">
      <dgm:prSet/>
      <dgm:spPr/>
      <dgm:t>
        <a:bodyPr/>
        <a:lstStyle/>
        <a:p>
          <a:endParaRPr lang="en-US"/>
        </a:p>
      </dgm:t>
    </dgm:pt>
    <dgm:pt modelId="{D2C2AA8D-9F80-4A27-A1CA-BB04E989881F}" type="sibTrans" cxnId="{79770C61-3888-4020-B413-D085F8B68FB6}">
      <dgm:prSet/>
      <dgm:spPr/>
      <dgm:t>
        <a:bodyPr/>
        <a:lstStyle/>
        <a:p>
          <a:endParaRPr lang="en-US"/>
        </a:p>
      </dgm:t>
    </dgm:pt>
    <dgm:pt modelId="{96E70ED1-499B-4F64-A699-F502504ADE9A}">
      <dgm:prSet phldrT="[Text]" custT="1"/>
      <dgm:spPr/>
      <dgm:t>
        <a:bodyPr/>
        <a:lstStyle/>
        <a:p>
          <a:r>
            <a:rPr lang="es-PE" sz="1800" dirty="0" smtClean="0"/>
            <a:t>Tiene la delicadeza de respetar a los demás.</a:t>
          </a:r>
          <a:endParaRPr lang="en-US" sz="1800" dirty="0"/>
        </a:p>
      </dgm:t>
    </dgm:pt>
    <dgm:pt modelId="{1F861291-2772-43CC-AFC3-A6E610C3FC1B}" type="parTrans" cxnId="{4CF06AC7-BDD1-42E2-BCC0-9C1DE61C5F38}">
      <dgm:prSet/>
      <dgm:spPr/>
      <dgm:t>
        <a:bodyPr/>
        <a:lstStyle/>
        <a:p>
          <a:endParaRPr lang="en-US"/>
        </a:p>
      </dgm:t>
    </dgm:pt>
    <dgm:pt modelId="{076BEF5E-B113-4852-95A1-53438D05391F}" type="sibTrans" cxnId="{4CF06AC7-BDD1-42E2-BCC0-9C1DE61C5F38}">
      <dgm:prSet/>
      <dgm:spPr/>
      <dgm:t>
        <a:bodyPr/>
        <a:lstStyle/>
        <a:p>
          <a:endParaRPr lang="en-US"/>
        </a:p>
      </dgm:t>
    </dgm:pt>
    <dgm:pt modelId="{8C070876-1D7A-4A2F-8D7A-591264884FEC}" type="pres">
      <dgm:prSet presAssocID="{2754BB2F-991C-43C9-A3BC-310DF23A3D4F}" presName="Name0" presStyleCnt="0">
        <dgm:presLayoutVars>
          <dgm:dir/>
          <dgm:animLvl val="lvl"/>
          <dgm:resizeHandles val="exact"/>
        </dgm:presLayoutVars>
      </dgm:prSet>
      <dgm:spPr/>
      <dgm:t>
        <a:bodyPr/>
        <a:lstStyle/>
        <a:p>
          <a:endParaRPr lang="en-US"/>
        </a:p>
      </dgm:t>
    </dgm:pt>
    <dgm:pt modelId="{2DD9B0CF-D420-4F00-BB81-5B6301E24EDC}" type="pres">
      <dgm:prSet presAssocID="{346B6E22-B45E-4CDB-B0A9-1D40AA7D5926}" presName="linNode" presStyleCnt="0"/>
      <dgm:spPr/>
      <dgm:t>
        <a:bodyPr/>
        <a:lstStyle/>
        <a:p>
          <a:endParaRPr lang="es-PE"/>
        </a:p>
      </dgm:t>
    </dgm:pt>
    <dgm:pt modelId="{9036FE63-C4C3-4EBC-878F-A9FDB6C49011}" type="pres">
      <dgm:prSet presAssocID="{346B6E22-B45E-4CDB-B0A9-1D40AA7D5926}" presName="parentText" presStyleLbl="node1" presStyleIdx="0" presStyleCnt="3">
        <dgm:presLayoutVars>
          <dgm:chMax val="1"/>
          <dgm:bulletEnabled val="1"/>
        </dgm:presLayoutVars>
      </dgm:prSet>
      <dgm:spPr/>
      <dgm:t>
        <a:bodyPr/>
        <a:lstStyle/>
        <a:p>
          <a:endParaRPr lang="en-US"/>
        </a:p>
      </dgm:t>
    </dgm:pt>
    <dgm:pt modelId="{31BD7C02-5D9A-419B-A7CF-46A75D41B66D}" type="pres">
      <dgm:prSet presAssocID="{346B6E22-B45E-4CDB-B0A9-1D40AA7D5926}" presName="descendantText" presStyleLbl="alignAccFollowNode1" presStyleIdx="0" presStyleCnt="3">
        <dgm:presLayoutVars>
          <dgm:bulletEnabled val="1"/>
        </dgm:presLayoutVars>
      </dgm:prSet>
      <dgm:spPr/>
      <dgm:t>
        <a:bodyPr/>
        <a:lstStyle/>
        <a:p>
          <a:endParaRPr lang="en-US"/>
        </a:p>
      </dgm:t>
    </dgm:pt>
    <dgm:pt modelId="{AD4C66F9-48C6-44FC-8238-1220D6067160}" type="pres">
      <dgm:prSet presAssocID="{4F1FFCCE-0193-4CB2-B174-4E050A158E66}" presName="sp" presStyleCnt="0"/>
      <dgm:spPr/>
      <dgm:t>
        <a:bodyPr/>
        <a:lstStyle/>
        <a:p>
          <a:endParaRPr lang="es-PE"/>
        </a:p>
      </dgm:t>
    </dgm:pt>
    <dgm:pt modelId="{E8382A0D-F086-4ECC-B0FB-C63C235B2A07}" type="pres">
      <dgm:prSet presAssocID="{8B8AB534-D2D0-4F85-8282-444719F7F16C}" presName="linNode" presStyleCnt="0"/>
      <dgm:spPr/>
      <dgm:t>
        <a:bodyPr/>
        <a:lstStyle/>
        <a:p>
          <a:endParaRPr lang="es-PE"/>
        </a:p>
      </dgm:t>
    </dgm:pt>
    <dgm:pt modelId="{7DD77CED-0D83-46A0-ADBC-CFE0A78D7613}" type="pres">
      <dgm:prSet presAssocID="{8B8AB534-D2D0-4F85-8282-444719F7F16C}" presName="parentText" presStyleLbl="node1" presStyleIdx="1" presStyleCnt="3">
        <dgm:presLayoutVars>
          <dgm:chMax val="1"/>
          <dgm:bulletEnabled val="1"/>
        </dgm:presLayoutVars>
      </dgm:prSet>
      <dgm:spPr/>
      <dgm:t>
        <a:bodyPr/>
        <a:lstStyle/>
        <a:p>
          <a:endParaRPr lang="en-US"/>
        </a:p>
      </dgm:t>
    </dgm:pt>
    <dgm:pt modelId="{B524B5BB-026B-486E-9CE9-9ECD15CA3757}" type="pres">
      <dgm:prSet presAssocID="{8B8AB534-D2D0-4F85-8282-444719F7F16C}" presName="descendantText" presStyleLbl="alignAccFollowNode1" presStyleIdx="1" presStyleCnt="3">
        <dgm:presLayoutVars>
          <dgm:bulletEnabled val="1"/>
        </dgm:presLayoutVars>
      </dgm:prSet>
      <dgm:spPr/>
      <dgm:t>
        <a:bodyPr/>
        <a:lstStyle/>
        <a:p>
          <a:endParaRPr lang="en-US"/>
        </a:p>
      </dgm:t>
    </dgm:pt>
    <dgm:pt modelId="{9A1F2DD0-176A-4B0E-8079-A1A6CE1F78D1}" type="pres">
      <dgm:prSet presAssocID="{E069943C-468F-4769-B400-28CADCEB48F3}" presName="sp" presStyleCnt="0"/>
      <dgm:spPr/>
      <dgm:t>
        <a:bodyPr/>
        <a:lstStyle/>
        <a:p>
          <a:endParaRPr lang="es-PE"/>
        </a:p>
      </dgm:t>
    </dgm:pt>
    <dgm:pt modelId="{38ACBFB5-C62E-40E4-B1C9-0A8C502D0B71}" type="pres">
      <dgm:prSet presAssocID="{51D49BE2-F537-4CE5-9F03-CD250B0275FB}" presName="linNode" presStyleCnt="0"/>
      <dgm:spPr/>
      <dgm:t>
        <a:bodyPr/>
        <a:lstStyle/>
        <a:p>
          <a:endParaRPr lang="es-PE"/>
        </a:p>
      </dgm:t>
    </dgm:pt>
    <dgm:pt modelId="{1459EFBF-E821-4A55-9499-0B24942C469B}" type="pres">
      <dgm:prSet presAssocID="{51D49BE2-F537-4CE5-9F03-CD250B0275FB}" presName="parentText" presStyleLbl="node1" presStyleIdx="2" presStyleCnt="3">
        <dgm:presLayoutVars>
          <dgm:chMax val="1"/>
          <dgm:bulletEnabled val="1"/>
        </dgm:presLayoutVars>
      </dgm:prSet>
      <dgm:spPr/>
      <dgm:t>
        <a:bodyPr/>
        <a:lstStyle/>
        <a:p>
          <a:endParaRPr lang="en-US"/>
        </a:p>
      </dgm:t>
    </dgm:pt>
    <dgm:pt modelId="{05FE0F8C-66D6-4230-BBDA-C17E8A46193C}" type="pres">
      <dgm:prSet presAssocID="{51D49BE2-F537-4CE5-9F03-CD250B0275FB}" presName="descendantText" presStyleLbl="alignAccFollowNode1" presStyleIdx="2" presStyleCnt="3">
        <dgm:presLayoutVars>
          <dgm:bulletEnabled val="1"/>
        </dgm:presLayoutVars>
      </dgm:prSet>
      <dgm:spPr/>
      <dgm:t>
        <a:bodyPr/>
        <a:lstStyle/>
        <a:p>
          <a:endParaRPr lang="en-US"/>
        </a:p>
      </dgm:t>
    </dgm:pt>
  </dgm:ptLst>
  <dgm:cxnLst>
    <dgm:cxn modelId="{02BEF3E6-68DF-41E3-BC80-16570173E10D}" srcId="{2754BB2F-991C-43C9-A3BC-310DF23A3D4F}" destId="{346B6E22-B45E-4CDB-B0A9-1D40AA7D5926}" srcOrd="0" destOrd="0" parTransId="{EE9DC3B4-85D4-4606-ACEA-DEF91B0775FE}" sibTransId="{4F1FFCCE-0193-4CB2-B174-4E050A158E66}"/>
    <dgm:cxn modelId="{893A453C-8E26-4550-A359-62C7A667CA82}" type="presOf" srcId="{2754BB2F-991C-43C9-A3BC-310DF23A3D4F}" destId="{8C070876-1D7A-4A2F-8D7A-591264884FEC}" srcOrd="0" destOrd="0" presId="urn:microsoft.com/office/officeart/2005/8/layout/vList5"/>
    <dgm:cxn modelId="{2F3A92F1-FC81-4510-97E6-726D49B5B35A}" type="presOf" srcId="{8B8AB534-D2D0-4F85-8282-444719F7F16C}" destId="{7DD77CED-0D83-46A0-ADBC-CFE0A78D7613}" srcOrd="0" destOrd="0" presId="urn:microsoft.com/office/officeart/2005/8/layout/vList5"/>
    <dgm:cxn modelId="{E3AD2C33-9ECE-4C5E-B80B-8DF5A1E84A99}" srcId="{346B6E22-B45E-4CDB-B0A9-1D40AA7D5926}" destId="{74774BEB-C1E0-45EB-AAF6-DE35D113FDC3}" srcOrd="0" destOrd="0" parTransId="{9D263834-CFC7-4AEE-841B-9E336C078602}" sibTransId="{C39E9C99-43D2-4CDC-8400-55EEAD21E882}"/>
    <dgm:cxn modelId="{5D0AB6E0-B4DC-404D-AC37-A4B04364110C}" type="presOf" srcId="{F601A70B-84BE-43B7-A284-D8D4E88342FA}" destId="{B524B5BB-026B-486E-9CE9-9ECD15CA3757}" srcOrd="0" destOrd="0" presId="urn:microsoft.com/office/officeart/2005/8/layout/vList5"/>
    <dgm:cxn modelId="{67EA3EB9-BDAA-407A-8DCC-540BD1090448}" type="presOf" srcId="{74774BEB-C1E0-45EB-AAF6-DE35D113FDC3}" destId="{31BD7C02-5D9A-419B-A7CF-46A75D41B66D}" srcOrd="0" destOrd="0" presId="urn:microsoft.com/office/officeart/2005/8/layout/vList5"/>
    <dgm:cxn modelId="{9525613E-FA97-407D-B79F-2876F27404EA}" type="presOf" srcId="{96E70ED1-499B-4F64-A699-F502504ADE9A}" destId="{05FE0F8C-66D6-4230-BBDA-C17E8A46193C}" srcOrd="0" destOrd="0" presId="urn:microsoft.com/office/officeart/2005/8/layout/vList5"/>
    <dgm:cxn modelId="{649806DD-F0C5-4254-AFCD-625117AEFE0C}" type="presOf" srcId="{51D49BE2-F537-4CE5-9F03-CD250B0275FB}" destId="{1459EFBF-E821-4A55-9499-0B24942C469B}" srcOrd="0" destOrd="0" presId="urn:microsoft.com/office/officeart/2005/8/layout/vList5"/>
    <dgm:cxn modelId="{ACC00BE3-6EA6-4236-AC46-DC0392991B0D}" srcId="{8B8AB534-D2D0-4F85-8282-444719F7F16C}" destId="{F601A70B-84BE-43B7-A284-D8D4E88342FA}" srcOrd="0" destOrd="0" parTransId="{06D4796F-CE70-41D6-975B-0E91E364042B}" sibTransId="{8D6060A1-55ED-443D-B557-7A2A4F6AB84B}"/>
    <dgm:cxn modelId="{1695CBAB-D936-46C7-A4D7-F74192D7BC35}" srcId="{2754BB2F-991C-43C9-A3BC-310DF23A3D4F}" destId="{8B8AB534-D2D0-4F85-8282-444719F7F16C}" srcOrd="1" destOrd="0" parTransId="{F7447757-7B4A-426A-B5AC-E41AD1A9C703}" sibTransId="{E069943C-468F-4769-B400-28CADCEB48F3}"/>
    <dgm:cxn modelId="{4CF06AC7-BDD1-42E2-BCC0-9C1DE61C5F38}" srcId="{51D49BE2-F537-4CE5-9F03-CD250B0275FB}" destId="{96E70ED1-499B-4F64-A699-F502504ADE9A}" srcOrd="0" destOrd="0" parTransId="{1F861291-2772-43CC-AFC3-A6E610C3FC1B}" sibTransId="{076BEF5E-B113-4852-95A1-53438D05391F}"/>
    <dgm:cxn modelId="{79770C61-3888-4020-B413-D085F8B68FB6}" srcId="{2754BB2F-991C-43C9-A3BC-310DF23A3D4F}" destId="{51D49BE2-F537-4CE5-9F03-CD250B0275FB}" srcOrd="2" destOrd="0" parTransId="{52374A45-2100-4A17-90C1-076FCF1AD95B}" sibTransId="{D2C2AA8D-9F80-4A27-A1CA-BB04E989881F}"/>
    <dgm:cxn modelId="{A34B63AB-334E-46D0-B03F-146867A2B155}" type="presOf" srcId="{346B6E22-B45E-4CDB-B0A9-1D40AA7D5926}" destId="{9036FE63-C4C3-4EBC-878F-A9FDB6C49011}" srcOrd="0" destOrd="0" presId="urn:microsoft.com/office/officeart/2005/8/layout/vList5"/>
    <dgm:cxn modelId="{52F19A41-A829-4F61-8D41-316A33BE97E2}" type="presParOf" srcId="{8C070876-1D7A-4A2F-8D7A-591264884FEC}" destId="{2DD9B0CF-D420-4F00-BB81-5B6301E24EDC}" srcOrd="0" destOrd="0" presId="urn:microsoft.com/office/officeart/2005/8/layout/vList5"/>
    <dgm:cxn modelId="{DC4F6435-D105-4427-A4E0-E21C7EEA94F4}" type="presParOf" srcId="{2DD9B0CF-D420-4F00-BB81-5B6301E24EDC}" destId="{9036FE63-C4C3-4EBC-878F-A9FDB6C49011}" srcOrd="0" destOrd="0" presId="urn:microsoft.com/office/officeart/2005/8/layout/vList5"/>
    <dgm:cxn modelId="{0E92E4E7-BB95-4A60-ADC2-369CC4037FA4}" type="presParOf" srcId="{2DD9B0CF-D420-4F00-BB81-5B6301E24EDC}" destId="{31BD7C02-5D9A-419B-A7CF-46A75D41B66D}" srcOrd="1" destOrd="0" presId="urn:microsoft.com/office/officeart/2005/8/layout/vList5"/>
    <dgm:cxn modelId="{43A93FDA-1D28-4934-B78A-C8E936B85E2C}" type="presParOf" srcId="{8C070876-1D7A-4A2F-8D7A-591264884FEC}" destId="{AD4C66F9-48C6-44FC-8238-1220D6067160}" srcOrd="1" destOrd="0" presId="urn:microsoft.com/office/officeart/2005/8/layout/vList5"/>
    <dgm:cxn modelId="{AD7C4725-78D6-4BC4-8ADF-1C7096692C1A}" type="presParOf" srcId="{8C070876-1D7A-4A2F-8D7A-591264884FEC}" destId="{E8382A0D-F086-4ECC-B0FB-C63C235B2A07}" srcOrd="2" destOrd="0" presId="urn:microsoft.com/office/officeart/2005/8/layout/vList5"/>
    <dgm:cxn modelId="{A525631B-94C1-4331-86F0-10ECE64546EC}" type="presParOf" srcId="{E8382A0D-F086-4ECC-B0FB-C63C235B2A07}" destId="{7DD77CED-0D83-46A0-ADBC-CFE0A78D7613}" srcOrd="0" destOrd="0" presId="urn:microsoft.com/office/officeart/2005/8/layout/vList5"/>
    <dgm:cxn modelId="{24EC205A-F9F3-48D1-A8BF-D5A34412CDE9}" type="presParOf" srcId="{E8382A0D-F086-4ECC-B0FB-C63C235B2A07}" destId="{B524B5BB-026B-486E-9CE9-9ECD15CA3757}" srcOrd="1" destOrd="0" presId="urn:microsoft.com/office/officeart/2005/8/layout/vList5"/>
    <dgm:cxn modelId="{149CF898-B7A0-4161-862B-65E02A39350B}" type="presParOf" srcId="{8C070876-1D7A-4A2F-8D7A-591264884FEC}" destId="{9A1F2DD0-176A-4B0E-8079-A1A6CE1F78D1}" srcOrd="3" destOrd="0" presId="urn:microsoft.com/office/officeart/2005/8/layout/vList5"/>
    <dgm:cxn modelId="{E45BF5E3-673B-46C0-9898-4A1B52FB50B9}" type="presParOf" srcId="{8C070876-1D7A-4A2F-8D7A-591264884FEC}" destId="{38ACBFB5-C62E-40E4-B1C9-0A8C502D0B71}" srcOrd="4" destOrd="0" presId="urn:microsoft.com/office/officeart/2005/8/layout/vList5"/>
    <dgm:cxn modelId="{BAD242F3-CCB6-42D0-982C-CE7D51E63704}" type="presParOf" srcId="{38ACBFB5-C62E-40E4-B1C9-0A8C502D0B71}" destId="{1459EFBF-E821-4A55-9499-0B24942C469B}" srcOrd="0" destOrd="0" presId="urn:microsoft.com/office/officeart/2005/8/layout/vList5"/>
    <dgm:cxn modelId="{5E90ADF6-0138-4C20-ADD1-75B165572E68}" type="presParOf" srcId="{38ACBFB5-C62E-40E4-B1C9-0A8C502D0B71}" destId="{05FE0F8C-66D6-4230-BBDA-C17E8A46193C}" srcOrd="1" destOrd="0" presId="urn:microsoft.com/office/officeart/2005/8/layout/vList5"/>
  </dgm:cxnLst>
  <dgm:bg/>
  <dgm:whole/>
  <dgm:extLst>
    <a:ext uri="http://schemas.microsoft.com/office/drawing/2008/diagram">
      <dsp:dataModelExt xmlns:dsp="http://schemas.microsoft.com/office/drawing/2008/diagram" xmlns:a="http://schemas.openxmlformats.org/drawingml/2006/main" xmlns:dgm="http://schemas.openxmlformats.org/drawingml/2006/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54BB2F-991C-43C9-A3BC-310DF23A3D4F}"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US"/>
        </a:p>
      </dgm:t>
    </dgm:pt>
    <dgm:pt modelId="{346B6E22-B45E-4CDB-B0A9-1D40AA7D5926}">
      <dgm:prSet phldrT="[Text]"/>
      <dgm:spPr>
        <a:solidFill>
          <a:srgbClr val="CBE725"/>
        </a:solidFill>
      </dgm:spPr>
      <dgm:t>
        <a:bodyPr/>
        <a:lstStyle/>
        <a:p>
          <a:r>
            <a:rPr lang="es-PE" dirty="0" smtClean="0"/>
            <a:t>Ser puntual</a:t>
          </a:r>
          <a:endParaRPr lang="en-US" dirty="0"/>
        </a:p>
      </dgm:t>
    </dgm:pt>
    <dgm:pt modelId="{EE9DC3B4-85D4-4606-ACEA-DEF91B0775FE}" type="parTrans" cxnId="{02BEF3E6-68DF-41E3-BC80-16570173E10D}">
      <dgm:prSet/>
      <dgm:spPr/>
      <dgm:t>
        <a:bodyPr/>
        <a:lstStyle/>
        <a:p>
          <a:endParaRPr lang="en-US"/>
        </a:p>
      </dgm:t>
    </dgm:pt>
    <dgm:pt modelId="{4F1FFCCE-0193-4CB2-B174-4E050A158E66}" type="sibTrans" cxnId="{02BEF3E6-68DF-41E3-BC80-16570173E10D}">
      <dgm:prSet/>
      <dgm:spPr/>
      <dgm:t>
        <a:bodyPr/>
        <a:lstStyle/>
        <a:p>
          <a:endParaRPr lang="en-US"/>
        </a:p>
      </dgm:t>
    </dgm:pt>
    <dgm:pt modelId="{74774BEB-C1E0-45EB-AAF6-DE35D113FDC3}">
      <dgm:prSet phldrT="[Text]"/>
      <dgm:spPr/>
      <dgm:t>
        <a:bodyPr/>
        <a:lstStyle/>
        <a:p>
          <a:r>
            <a:rPr lang="es-PE" dirty="0" smtClean="0"/>
            <a:t>Es parte de nuestra fortaleza.</a:t>
          </a:r>
          <a:endParaRPr lang="en-US" dirty="0"/>
        </a:p>
      </dgm:t>
    </dgm:pt>
    <dgm:pt modelId="{9D263834-CFC7-4AEE-841B-9E336C078602}" type="parTrans" cxnId="{E3AD2C33-9ECE-4C5E-B80B-8DF5A1E84A99}">
      <dgm:prSet/>
      <dgm:spPr/>
      <dgm:t>
        <a:bodyPr/>
        <a:lstStyle/>
        <a:p>
          <a:endParaRPr lang="en-US"/>
        </a:p>
      </dgm:t>
    </dgm:pt>
    <dgm:pt modelId="{C39E9C99-43D2-4CDC-8400-55EEAD21E882}" type="sibTrans" cxnId="{E3AD2C33-9ECE-4C5E-B80B-8DF5A1E84A99}">
      <dgm:prSet/>
      <dgm:spPr/>
      <dgm:t>
        <a:bodyPr/>
        <a:lstStyle/>
        <a:p>
          <a:endParaRPr lang="en-US"/>
        </a:p>
      </dgm:t>
    </dgm:pt>
    <dgm:pt modelId="{8B8AB534-D2D0-4F85-8282-444719F7F16C}">
      <dgm:prSet phldrT="[Text]"/>
      <dgm:spPr>
        <a:solidFill>
          <a:schemeClr val="accent6">
            <a:lumMod val="75000"/>
          </a:schemeClr>
        </a:solidFill>
      </dgm:spPr>
      <dgm:t>
        <a:bodyPr/>
        <a:lstStyle/>
        <a:p>
          <a:r>
            <a:rPr lang="es-PE" dirty="0" smtClean="0"/>
            <a:t>Debemos vencer</a:t>
          </a:r>
          <a:endParaRPr lang="en-US" dirty="0"/>
        </a:p>
      </dgm:t>
    </dgm:pt>
    <dgm:pt modelId="{F7447757-7B4A-426A-B5AC-E41AD1A9C703}" type="parTrans" cxnId="{1695CBAB-D936-46C7-A4D7-F74192D7BC35}">
      <dgm:prSet/>
      <dgm:spPr/>
      <dgm:t>
        <a:bodyPr/>
        <a:lstStyle/>
        <a:p>
          <a:endParaRPr lang="en-US"/>
        </a:p>
      </dgm:t>
    </dgm:pt>
    <dgm:pt modelId="{E069943C-468F-4769-B400-28CADCEB48F3}" type="sibTrans" cxnId="{1695CBAB-D936-46C7-A4D7-F74192D7BC35}">
      <dgm:prSet/>
      <dgm:spPr/>
      <dgm:t>
        <a:bodyPr/>
        <a:lstStyle/>
        <a:p>
          <a:endParaRPr lang="en-US"/>
        </a:p>
      </dgm:t>
    </dgm:pt>
    <dgm:pt modelId="{F601A70B-84BE-43B7-A284-D8D4E88342FA}">
      <dgm:prSet phldrT="[Text]"/>
      <dgm:spPr/>
      <dgm:t>
        <a:bodyPr/>
        <a:lstStyle/>
        <a:p>
          <a:r>
            <a:rPr lang="es-PE" dirty="0" smtClean="0"/>
            <a:t>Esa tendencia nuestra a dilatar los plazos.</a:t>
          </a:r>
          <a:endParaRPr lang="en-US" dirty="0"/>
        </a:p>
      </dgm:t>
    </dgm:pt>
    <dgm:pt modelId="{06D4796F-CE70-41D6-975B-0E91E364042B}" type="parTrans" cxnId="{ACC00BE3-6EA6-4236-AC46-DC0392991B0D}">
      <dgm:prSet/>
      <dgm:spPr/>
      <dgm:t>
        <a:bodyPr/>
        <a:lstStyle/>
        <a:p>
          <a:endParaRPr lang="en-US"/>
        </a:p>
      </dgm:t>
    </dgm:pt>
    <dgm:pt modelId="{8D6060A1-55ED-443D-B557-7A2A4F6AB84B}" type="sibTrans" cxnId="{ACC00BE3-6EA6-4236-AC46-DC0392991B0D}">
      <dgm:prSet/>
      <dgm:spPr/>
      <dgm:t>
        <a:bodyPr/>
        <a:lstStyle/>
        <a:p>
          <a:endParaRPr lang="en-US"/>
        </a:p>
      </dgm:t>
    </dgm:pt>
    <dgm:pt modelId="{51D49BE2-F537-4CE5-9F03-CD250B0275FB}">
      <dgm:prSet phldrT="[Text]"/>
      <dgm:spPr>
        <a:solidFill>
          <a:srgbClr val="AB85D1"/>
        </a:solidFill>
      </dgm:spPr>
      <dgm:t>
        <a:bodyPr/>
        <a:lstStyle/>
        <a:p>
          <a:r>
            <a:rPr lang="en-US" dirty="0" smtClean="0"/>
            <a:t>¿</a:t>
          </a:r>
          <a:r>
            <a:rPr lang="en-US" dirty="0" err="1" smtClean="0"/>
            <a:t>Quieres</a:t>
          </a:r>
          <a:r>
            <a:rPr lang="en-US" dirty="0" smtClean="0"/>
            <a:t> ser responsible?</a:t>
          </a:r>
          <a:endParaRPr lang="en-US" dirty="0"/>
        </a:p>
      </dgm:t>
    </dgm:pt>
    <dgm:pt modelId="{52374A45-2100-4A17-90C1-076FCF1AD95B}" type="parTrans" cxnId="{79770C61-3888-4020-B413-D085F8B68FB6}">
      <dgm:prSet/>
      <dgm:spPr/>
      <dgm:t>
        <a:bodyPr/>
        <a:lstStyle/>
        <a:p>
          <a:endParaRPr lang="en-US"/>
        </a:p>
      </dgm:t>
    </dgm:pt>
    <dgm:pt modelId="{D2C2AA8D-9F80-4A27-A1CA-BB04E989881F}" type="sibTrans" cxnId="{79770C61-3888-4020-B413-D085F8B68FB6}">
      <dgm:prSet/>
      <dgm:spPr/>
      <dgm:t>
        <a:bodyPr/>
        <a:lstStyle/>
        <a:p>
          <a:endParaRPr lang="en-US"/>
        </a:p>
      </dgm:t>
    </dgm:pt>
    <dgm:pt modelId="{96E70ED1-499B-4F64-A699-F502504ADE9A}">
      <dgm:prSet phldrT="[Text]"/>
      <dgm:spPr/>
      <dgm:t>
        <a:bodyPr/>
        <a:lstStyle/>
        <a:p>
          <a:r>
            <a:rPr lang="es-PE" dirty="0" smtClean="0"/>
            <a:t>Empieza siendo puntual.</a:t>
          </a:r>
          <a:endParaRPr lang="en-US" dirty="0"/>
        </a:p>
      </dgm:t>
    </dgm:pt>
    <dgm:pt modelId="{1F861291-2772-43CC-AFC3-A6E610C3FC1B}" type="parTrans" cxnId="{4CF06AC7-BDD1-42E2-BCC0-9C1DE61C5F38}">
      <dgm:prSet/>
      <dgm:spPr/>
      <dgm:t>
        <a:bodyPr/>
        <a:lstStyle/>
        <a:p>
          <a:endParaRPr lang="en-US"/>
        </a:p>
      </dgm:t>
    </dgm:pt>
    <dgm:pt modelId="{076BEF5E-B113-4852-95A1-53438D05391F}" type="sibTrans" cxnId="{4CF06AC7-BDD1-42E2-BCC0-9C1DE61C5F38}">
      <dgm:prSet/>
      <dgm:spPr/>
      <dgm:t>
        <a:bodyPr/>
        <a:lstStyle/>
        <a:p>
          <a:endParaRPr lang="en-US"/>
        </a:p>
      </dgm:t>
    </dgm:pt>
    <dgm:pt modelId="{8C070876-1D7A-4A2F-8D7A-591264884FEC}" type="pres">
      <dgm:prSet presAssocID="{2754BB2F-991C-43C9-A3BC-310DF23A3D4F}" presName="Name0" presStyleCnt="0">
        <dgm:presLayoutVars>
          <dgm:dir/>
          <dgm:animLvl val="lvl"/>
          <dgm:resizeHandles val="exact"/>
        </dgm:presLayoutVars>
      </dgm:prSet>
      <dgm:spPr/>
      <dgm:t>
        <a:bodyPr/>
        <a:lstStyle/>
        <a:p>
          <a:endParaRPr lang="en-US"/>
        </a:p>
      </dgm:t>
    </dgm:pt>
    <dgm:pt modelId="{2DD9B0CF-D420-4F00-BB81-5B6301E24EDC}" type="pres">
      <dgm:prSet presAssocID="{346B6E22-B45E-4CDB-B0A9-1D40AA7D5926}" presName="linNode" presStyleCnt="0"/>
      <dgm:spPr/>
    </dgm:pt>
    <dgm:pt modelId="{9036FE63-C4C3-4EBC-878F-A9FDB6C49011}" type="pres">
      <dgm:prSet presAssocID="{346B6E22-B45E-4CDB-B0A9-1D40AA7D5926}" presName="parentText" presStyleLbl="node1" presStyleIdx="0" presStyleCnt="3">
        <dgm:presLayoutVars>
          <dgm:chMax val="1"/>
          <dgm:bulletEnabled val="1"/>
        </dgm:presLayoutVars>
      </dgm:prSet>
      <dgm:spPr/>
      <dgm:t>
        <a:bodyPr/>
        <a:lstStyle/>
        <a:p>
          <a:endParaRPr lang="en-US"/>
        </a:p>
      </dgm:t>
    </dgm:pt>
    <dgm:pt modelId="{31BD7C02-5D9A-419B-A7CF-46A75D41B66D}" type="pres">
      <dgm:prSet presAssocID="{346B6E22-B45E-4CDB-B0A9-1D40AA7D5926}" presName="descendantText" presStyleLbl="alignAccFollowNode1" presStyleIdx="0" presStyleCnt="3">
        <dgm:presLayoutVars>
          <dgm:bulletEnabled val="1"/>
        </dgm:presLayoutVars>
      </dgm:prSet>
      <dgm:spPr/>
      <dgm:t>
        <a:bodyPr/>
        <a:lstStyle/>
        <a:p>
          <a:endParaRPr lang="en-US"/>
        </a:p>
      </dgm:t>
    </dgm:pt>
    <dgm:pt modelId="{AD4C66F9-48C6-44FC-8238-1220D6067160}" type="pres">
      <dgm:prSet presAssocID="{4F1FFCCE-0193-4CB2-B174-4E050A158E66}" presName="sp" presStyleCnt="0"/>
      <dgm:spPr/>
    </dgm:pt>
    <dgm:pt modelId="{E8382A0D-F086-4ECC-B0FB-C63C235B2A07}" type="pres">
      <dgm:prSet presAssocID="{8B8AB534-D2D0-4F85-8282-444719F7F16C}" presName="linNode" presStyleCnt="0"/>
      <dgm:spPr/>
    </dgm:pt>
    <dgm:pt modelId="{7DD77CED-0D83-46A0-ADBC-CFE0A78D7613}" type="pres">
      <dgm:prSet presAssocID="{8B8AB534-D2D0-4F85-8282-444719F7F16C}" presName="parentText" presStyleLbl="node1" presStyleIdx="1" presStyleCnt="3">
        <dgm:presLayoutVars>
          <dgm:chMax val="1"/>
          <dgm:bulletEnabled val="1"/>
        </dgm:presLayoutVars>
      </dgm:prSet>
      <dgm:spPr/>
      <dgm:t>
        <a:bodyPr/>
        <a:lstStyle/>
        <a:p>
          <a:endParaRPr lang="en-US"/>
        </a:p>
      </dgm:t>
    </dgm:pt>
    <dgm:pt modelId="{B524B5BB-026B-486E-9CE9-9ECD15CA3757}" type="pres">
      <dgm:prSet presAssocID="{8B8AB534-D2D0-4F85-8282-444719F7F16C}" presName="descendantText" presStyleLbl="alignAccFollowNode1" presStyleIdx="1" presStyleCnt="3">
        <dgm:presLayoutVars>
          <dgm:bulletEnabled val="1"/>
        </dgm:presLayoutVars>
      </dgm:prSet>
      <dgm:spPr/>
      <dgm:t>
        <a:bodyPr/>
        <a:lstStyle/>
        <a:p>
          <a:endParaRPr lang="en-US"/>
        </a:p>
      </dgm:t>
    </dgm:pt>
    <dgm:pt modelId="{9A1F2DD0-176A-4B0E-8079-A1A6CE1F78D1}" type="pres">
      <dgm:prSet presAssocID="{E069943C-468F-4769-B400-28CADCEB48F3}" presName="sp" presStyleCnt="0"/>
      <dgm:spPr/>
    </dgm:pt>
    <dgm:pt modelId="{38ACBFB5-C62E-40E4-B1C9-0A8C502D0B71}" type="pres">
      <dgm:prSet presAssocID="{51D49BE2-F537-4CE5-9F03-CD250B0275FB}" presName="linNode" presStyleCnt="0"/>
      <dgm:spPr/>
    </dgm:pt>
    <dgm:pt modelId="{1459EFBF-E821-4A55-9499-0B24942C469B}" type="pres">
      <dgm:prSet presAssocID="{51D49BE2-F537-4CE5-9F03-CD250B0275FB}" presName="parentText" presStyleLbl="node1" presStyleIdx="2" presStyleCnt="3">
        <dgm:presLayoutVars>
          <dgm:chMax val="1"/>
          <dgm:bulletEnabled val="1"/>
        </dgm:presLayoutVars>
      </dgm:prSet>
      <dgm:spPr/>
      <dgm:t>
        <a:bodyPr/>
        <a:lstStyle/>
        <a:p>
          <a:endParaRPr lang="en-US"/>
        </a:p>
      </dgm:t>
    </dgm:pt>
    <dgm:pt modelId="{05FE0F8C-66D6-4230-BBDA-C17E8A46193C}" type="pres">
      <dgm:prSet presAssocID="{51D49BE2-F537-4CE5-9F03-CD250B0275FB}" presName="descendantText" presStyleLbl="alignAccFollowNode1" presStyleIdx="2" presStyleCnt="3">
        <dgm:presLayoutVars>
          <dgm:bulletEnabled val="1"/>
        </dgm:presLayoutVars>
      </dgm:prSet>
      <dgm:spPr/>
      <dgm:t>
        <a:bodyPr/>
        <a:lstStyle/>
        <a:p>
          <a:endParaRPr lang="en-US"/>
        </a:p>
      </dgm:t>
    </dgm:pt>
  </dgm:ptLst>
  <dgm:cxnLst>
    <dgm:cxn modelId="{1695CBAB-D936-46C7-A4D7-F74192D7BC35}" srcId="{2754BB2F-991C-43C9-A3BC-310DF23A3D4F}" destId="{8B8AB534-D2D0-4F85-8282-444719F7F16C}" srcOrd="1" destOrd="0" parTransId="{F7447757-7B4A-426A-B5AC-E41AD1A9C703}" sibTransId="{E069943C-468F-4769-B400-28CADCEB48F3}"/>
    <dgm:cxn modelId="{E3AD2C33-9ECE-4C5E-B80B-8DF5A1E84A99}" srcId="{346B6E22-B45E-4CDB-B0A9-1D40AA7D5926}" destId="{74774BEB-C1E0-45EB-AAF6-DE35D113FDC3}" srcOrd="0" destOrd="0" parTransId="{9D263834-CFC7-4AEE-841B-9E336C078602}" sibTransId="{C39E9C99-43D2-4CDC-8400-55EEAD21E882}"/>
    <dgm:cxn modelId="{ACC00BE3-6EA6-4236-AC46-DC0392991B0D}" srcId="{8B8AB534-D2D0-4F85-8282-444719F7F16C}" destId="{F601A70B-84BE-43B7-A284-D8D4E88342FA}" srcOrd="0" destOrd="0" parTransId="{06D4796F-CE70-41D6-975B-0E91E364042B}" sibTransId="{8D6060A1-55ED-443D-B557-7A2A4F6AB84B}"/>
    <dgm:cxn modelId="{79770C61-3888-4020-B413-D085F8B68FB6}" srcId="{2754BB2F-991C-43C9-A3BC-310DF23A3D4F}" destId="{51D49BE2-F537-4CE5-9F03-CD250B0275FB}" srcOrd="2" destOrd="0" parTransId="{52374A45-2100-4A17-90C1-076FCF1AD95B}" sibTransId="{D2C2AA8D-9F80-4A27-A1CA-BB04E989881F}"/>
    <dgm:cxn modelId="{02BEF3E6-68DF-41E3-BC80-16570173E10D}" srcId="{2754BB2F-991C-43C9-A3BC-310DF23A3D4F}" destId="{346B6E22-B45E-4CDB-B0A9-1D40AA7D5926}" srcOrd="0" destOrd="0" parTransId="{EE9DC3B4-85D4-4606-ACEA-DEF91B0775FE}" sibTransId="{4F1FFCCE-0193-4CB2-B174-4E050A158E66}"/>
    <dgm:cxn modelId="{73427CC4-4CB0-4964-91DF-3A9362E6E6E0}" type="presOf" srcId="{51D49BE2-F537-4CE5-9F03-CD250B0275FB}" destId="{1459EFBF-E821-4A55-9499-0B24942C469B}" srcOrd="0" destOrd="0" presId="urn:microsoft.com/office/officeart/2005/8/layout/vList5"/>
    <dgm:cxn modelId="{B2E97F58-96FC-4AEB-B2F4-DEFAD05A6796}" type="presOf" srcId="{96E70ED1-499B-4F64-A699-F502504ADE9A}" destId="{05FE0F8C-66D6-4230-BBDA-C17E8A46193C}" srcOrd="0" destOrd="0" presId="urn:microsoft.com/office/officeart/2005/8/layout/vList5"/>
    <dgm:cxn modelId="{0BE7B806-C0AC-4B5A-8FFB-5375ED99E5E7}" type="presOf" srcId="{2754BB2F-991C-43C9-A3BC-310DF23A3D4F}" destId="{8C070876-1D7A-4A2F-8D7A-591264884FEC}" srcOrd="0" destOrd="0" presId="urn:microsoft.com/office/officeart/2005/8/layout/vList5"/>
    <dgm:cxn modelId="{3557959F-38F0-4EF0-8F5A-96C389AEECB3}" type="presOf" srcId="{F601A70B-84BE-43B7-A284-D8D4E88342FA}" destId="{B524B5BB-026B-486E-9CE9-9ECD15CA3757}" srcOrd="0" destOrd="0" presId="urn:microsoft.com/office/officeart/2005/8/layout/vList5"/>
    <dgm:cxn modelId="{4CF06AC7-BDD1-42E2-BCC0-9C1DE61C5F38}" srcId="{51D49BE2-F537-4CE5-9F03-CD250B0275FB}" destId="{96E70ED1-499B-4F64-A699-F502504ADE9A}" srcOrd="0" destOrd="0" parTransId="{1F861291-2772-43CC-AFC3-A6E610C3FC1B}" sibTransId="{076BEF5E-B113-4852-95A1-53438D05391F}"/>
    <dgm:cxn modelId="{CC8FA04F-C2E2-4BAB-B5FC-508776F8BB7B}" type="presOf" srcId="{346B6E22-B45E-4CDB-B0A9-1D40AA7D5926}" destId="{9036FE63-C4C3-4EBC-878F-A9FDB6C49011}" srcOrd="0" destOrd="0" presId="urn:microsoft.com/office/officeart/2005/8/layout/vList5"/>
    <dgm:cxn modelId="{BB217534-0042-4D8F-B3F2-200AC25192CF}" type="presOf" srcId="{74774BEB-C1E0-45EB-AAF6-DE35D113FDC3}" destId="{31BD7C02-5D9A-419B-A7CF-46A75D41B66D}" srcOrd="0" destOrd="0" presId="urn:microsoft.com/office/officeart/2005/8/layout/vList5"/>
    <dgm:cxn modelId="{737A5C61-5B7B-4173-94CF-C87F3C456C8B}" type="presOf" srcId="{8B8AB534-D2D0-4F85-8282-444719F7F16C}" destId="{7DD77CED-0D83-46A0-ADBC-CFE0A78D7613}" srcOrd="0" destOrd="0" presId="urn:microsoft.com/office/officeart/2005/8/layout/vList5"/>
    <dgm:cxn modelId="{6FBCFE1E-58E8-4403-913E-9867FCABC215}" type="presParOf" srcId="{8C070876-1D7A-4A2F-8D7A-591264884FEC}" destId="{2DD9B0CF-D420-4F00-BB81-5B6301E24EDC}" srcOrd="0" destOrd="0" presId="urn:microsoft.com/office/officeart/2005/8/layout/vList5"/>
    <dgm:cxn modelId="{C4E0B370-B92C-4D57-A57F-73C08E7A78B7}" type="presParOf" srcId="{2DD9B0CF-D420-4F00-BB81-5B6301E24EDC}" destId="{9036FE63-C4C3-4EBC-878F-A9FDB6C49011}" srcOrd="0" destOrd="0" presId="urn:microsoft.com/office/officeart/2005/8/layout/vList5"/>
    <dgm:cxn modelId="{D2D410FA-174D-413D-88A7-B5BD25554E4A}" type="presParOf" srcId="{2DD9B0CF-D420-4F00-BB81-5B6301E24EDC}" destId="{31BD7C02-5D9A-419B-A7CF-46A75D41B66D}" srcOrd="1" destOrd="0" presId="urn:microsoft.com/office/officeart/2005/8/layout/vList5"/>
    <dgm:cxn modelId="{5B1B1367-75A4-4C18-A18E-2D2820DDDEB1}" type="presParOf" srcId="{8C070876-1D7A-4A2F-8D7A-591264884FEC}" destId="{AD4C66F9-48C6-44FC-8238-1220D6067160}" srcOrd="1" destOrd="0" presId="urn:microsoft.com/office/officeart/2005/8/layout/vList5"/>
    <dgm:cxn modelId="{CA5C27C7-C87A-413F-B26B-8D4D33B27194}" type="presParOf" srcId="{8C070876-1D7A-4A2F-8D7A-591264884FEC}" destId="{E8382A0D-F086-4ECC-B0FB-C63C235B2A07}" srcOrd="2" destOrd="0" presId="urn:microsoft.com/office/officeart/2005/8/layout/vList5"/>
    <dgm:cxn modelId="{70753948-7EDB-4A40-81A5-A0FD03F18589}" type="presParOf" srcId="{E8382A0D-F086-4ECC-B0FB-C63C235B2A07}" destId="{7DD77CED-0D83-46A0-ADBC-CFE0A78D7613}" srcOrd="0" destOrd="0" presId="urn:microsoft.com/office/officeart/2005/8/layout/vList5"/>
    <dgm:cxn modelId="{3BB93744-91F3-4267-ADA8-E75A65278B9B}" type="presParOf" srcId="{E8382A0D-F086-4ECC-B0FB-C63C235B2A07}" destId="{B524B5BB-026B-486E-9CE9-9ECD15CA3757}" srcOrd="1" destOrd="0" presId="urn:microsoft.com/office/officeart/2005/8/layout/vList5"/>
    <dgm:cxn modelId="{C37ECBD1-8B68-450F-A164-D554A6D5A81D}" type="presParOf" srcId="{8C070876-1D7A-4A2F-8D7A-591264884FEC}" destId="{9A1F2DD0-176A-4B0E-8079-A1A6CE1F78D1}" srcOrd="3" destOrd="0" presId="urn:microsoft.com/office/officeart/2005/8/layout/vList5"/>
    <dgm:cxn modelId="{855C2CAD-4C04-4DB5-BA89-79D3314EE1E4}" type="presParOf" srcId="{8C070876-1D7A-4A2F-8D7A-591264884FEC}" destId="{38ACBFB5-C62E-40E4-B1C9-0A8C502D0B71}" srcOrd="4" destOrd="0" presId="urn:microsoft.com/office/officeart/2005/8/layout/vList5"/>
    <dgm:cxn modelId="{3A638363-F4B6-46EC-9108-3AA8814E64FC}" type="presParOf" srcId="{38ACBFB5-C62E-40E4-B1C9-0A8C502D0B71}" destId="{1459EFBF-E821-4A55-9499-0B24942C469B}" srcOrd="0" destOrd="0" presId="urn:microsoft.com/office/officeart/2005/8/layout/vList5"/>
    <dgm:cxn modelId="{4DE923D5-ECEC-415B-A42E-69F9411B1792}" type="presParOf" srcId="{38ACBFB5-C62E-40E4-B1C9-0A8C502D0B71}" destId="{05FE0F8C-66D6-4230-BBDA-C17E8A46193C}" srcOrd="1" destOrd="0" presId="urn:microsoft.com/office/officeart/2005/8/layout/vList5"/>
  </dgm:cxnLst>
  <dgm:bg/>
  <dgm:whole/>
  <dgm:extLst>
    <a:ext uri="http://schemas.microsoft.com/office/drawing/2008/diagram">
      <dsp:dataModelExt xmlns:dsp="http://schemas.microsoft.com/office/drawing/2008/diagram" xmlns:a="http://schemas.openxmlformats.org/drawingml/2006/main" xmlns:dgm="http://schemas.openxmlformats.org/drawingml/2006/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2958D-BC1C-4590-A28E-4834F360119F}">
      <dsp:nvSpPr>
        <dsp:cNvPr id="0" name=""/>
        <dsp:cNvSpPr/>
      </dsp:nvSpPr>
      <dsp:spPr>
        <a:xfrm>
          <a:off x="495061" y="645"/>
          <a:ext cx="2262336" cy="135740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_tradnl" sz="2100" kern="1200" dirty="0" smtClean="0"/>
            <a:t>Reconoce que el tiempo es un don de valor incalculable.</a:t>
          </a:r>
          <a:endParaRPr lang="en-US" sz="2100" kern="1200" dirty="0"/>
        </a:p>
      </dsp:txBody>
      <dsp:txXfrm>
        <a:off x="495061" y="645"/>
        <a:ext cx="2262336" cy="1357401"/>
      </dsp:txXfrm>
    </dsp:sp>
    <dsp:sp modelId="{480ABE11-5A61-49FA-9834-456D2D898957}">
      <dsp:nvSpPr>
        <dsp:cNvPr id="0" name=""/>
        <dsp:cNvSpPr/>
      </dsp:nvSpPr>
      <dsp:spPr>
        <a:xfrm>
          <a:off x="2983631" y="645"/>
          <a:ext cx="2262336" cy="1357401"/>
        </a:xfrm>
        <a:prstGeom prst="rect">
          <a:avLst/>
        </a:prstGeom>
        <a:solidFill>
          <a:schemeClr val="accent3">
            <a:hueOff val="1406283"/>
            <a:satOff val="-211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_tradnl" sz="2100" kern="1200" dirty="0" smtClean="0"/>
            <a:t>Respeta el tiempo de los demás.</a:t>
          </a:r>
          <a:endParaRPr lang="en-US" sz="2100" kern="1200" dirty="0"/>
        </a:p>
      </dsp:txBody>
      <dsp:txXfrm>
        <a:off x="2983631" y="645"/>
        <a:ext cx="2262336" cy="1357401"/>
      </dsp:txXfrm>
    </dsp:sp>
    <dsp:sp modelId="{AD5D219F-2369-4B56-8A31-72070642C119}">
      <dsp:nvSpPr>
        <dsp:cNvPr id="0" name=""/>
        <dsp:cNvSpPr/>
      </dsp:nvSpPr>
      <dsp:spPr>
        <a:xfrm>
          <a:off x="5472201" y="645"/>
          <a:ext cx="2262336" cy="1357401"/>
        </a:xfrm>
        <a:prstGeom prst="rect">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_tradnl" sz="2100" kern="1200" dirty="0" smtClean="0"/>
            <a:t>Aprovecha bien el tiempo.</a:t>
          </a:r>
          <a:endParaRPr lang="en-US" sz="2100" kern="1200" dirty="0"/>
        </a:p>
      </dsp:txBody>
      <dsp:txXfrm>
        <a:off x="5472201" y="645"/>
        <a:ext cx="2262336" cy="1357401"/>
      </dsp:txXfrm>
    </dsp:sp>
    <dsp:sp modelId="{9B896141-6CBF-4A4D-883E-E937717AE144}">
      <dsp:nvSpPr>
        <dsp:cNvPr id="0" name=""/>
        <dsp:cNvSpPr/>
      </dsp:nvSpPr>
      <dsp:spPr>
        <a:xfrm>
          <a:off x="495061" y="1584280"/>
          <a:ext cx="2262336" cy="1357401"/>
        </a:xfrm>
        <a:prstGeom prst="rect">
          <a:avLst/>
        </a:prstGeom>
        <a:solidFill>
          <a:schemeClr val="accent3">
            <a:hueOff val="4218850"/>
            <a:satOff val="-6330"/>
            <a:lumOff val="-10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_tradnl" sz="2100" kern="1200" dirty="0" smtClean="0"/>
            <a:t>Se encuentra en mejor situación para terminar su trabajo.</a:t>
          </a:r>
          <a:endParaRPr lang="en-US" sz="2100" kern="1200" dirty="0"/>
        </a:p>
      </dsp:txBody>
      <dsp:txXfrm>
        <a:off x="495061" y="1584280"/>
        <a:ext cx="2262336" cy="1357401"/>
      </dsp:txXfrm>
    </dsp:sp>
    <dsp:sp modelId="{71D347B5-7D88-40DC-B2AB-D295DDF41E8B}">
      <dsp:nvSpPr>
        <dsp:cNvPr id="0" name=""/>
        <dsp:cNvSpPr/>
      </dsp:nvSpPr>
      <dsp:spPr>
        <a:xfrm>
          <a:off x="2983631" y="1584280"/>
          <a:ext cx="2262336" cy="1357401"/>
        </a:xfrm>
        <a:prstGeom prst="rect">
          <a:avLst/>
        </a:prstGeom>
        <a:solidFill>
          <a:schemeClr val="accent3">
            <a:hueOff val="5625133"/>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_tradnl" sz="2100" kern="1200" dirty="0" smtClean="0"/>
            <a:t>Es previsor, toma en cuenta los posibles contratiempos.</a:t>
          </a:r>
          <a:endParaRPr lang="en-US" sz="2100" kern="1200" dirty="0"/>
        </a:p>
      </dsp:txBody>
      <dsp:txXfrm>
        <a:off x="2983631" y="1584280"/>
        <a:ext cx="2262336" cy="1357401"/>
      </dsp:txXfrm>
    </dsp:sp>
    <dsp:sp modelId="{F97A0DB4-E947-4A7B-AAE2-040667C4FCBF}">
      <dsp:nvSpPr>
        <dsp:cNvPr id="0" name=""/>
        <dsp:cNvSpPr/>
      </dsp:nvSpPr>
      <dsp:spPr>
        <a:xfrm>
          <a:off x="5472201" y="1584280"/>
          <a:ext cx="2262336" cy="1357401"/>
        </a:xfrm>
        <a:prstGeom prst="rect">
          <a:avLst/>
        </a:prstGeom>
        <a:solidFill>
          <a:schemeClr val="accent3">
            <a:hueOff val="7031416"/>
            <a:satOff val="-10550"/>
            <a:lumOff val="-17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_tradnl" sz="2100" kern="1200" dirty="0" smtClean="0"/>
            <a:t>Tiene prestigio entre sus conocidos y les da buen ejemplo.</a:t>
          </a:r>
          <a:endParaRPr lang="en-US" sz="2100" kern="1200" dirty="0"/>
        </a:p>
      </dsp:txBody>
      <dsp:txXfrm>
        <a:off x="5472201" y="1584280"/>
        <a:ext cx="2262336" cy="1357401"/>
      </dsp:txXfrm>
    </dsp:sp>
    <dsp:sp modelId="{1EA5496A-39FD-44E0-88F2-52E7EBF2A5DC}">
      <dsp:nvSpPr>
        <dsp:cNvPr id="0" name=""/>
        <dsp:cNvSpPr/>
      </dsp:nvSpPr>
      <dsp:spPr>
        <a:xfrm>
          <a:off x="495061" y="3167916"/>
          <a:ext cx="2262336" cy="1357401"/>
        </a:xfrm>
        <a:prstGeom prst="rect">
          <a:avLst/>
        </a:prstGeom>
        <a:solidFill>
          <a:schemeClr val="accent3">
            <a:hueOff val="8437700"/>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_tradnl" sz="2100" kern="1200" dirty="0" smtClean="0"/>
            <a:t>Empieza y termina en el tiempo previsto.</a:t>
          </a:r>
          <a:endParaRPr lang="en-US" sz="2100" kern="1200" dirty="0"/>
        </a:p>
      </dsp:txBody>
      <dsp:txXfrm>
        <a:off x="495061" y="3167916"/>
        <a:ext cx="2262336" cy="1357401"/>
      </dsp:txXfrm>
    </dsp:sp>
    <dsp:sp modelId="{C1F789D4-F9E2-4E8B-98F4-844C90C43082}">
      <dsp:nvSpPr>
        <dsp:cNvPr id="0" name=""/>
        <dsp:cNvSpPr/>
      </dsp:nvSpPr>
      <dsp:spPr>
        <a:xfrm>
          <a:off x="2983631" y="3167916"/>
          <a:ext cx="2262336" cy="1357401"/>
        </a:xfrm>
        <a:prstGeom prst="rect">
          <a:avLst/>
        </a:prstGeom>
        <a:solidFill>
          <a:schemeClr val="accent3">
            <a:hueOff val="9843983"/>
            <a:satOff val="-14770"/>
            <a:lumOff val="-24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_tradnl" sz="2100" kern="1200" dirty="0" smtClean="0"/>
            <a:t>Sabe destinar a cada actividad el tiempo que necesita.</a:t>
          </a:r>
          <a:endParaRPr lang="en-US" sz="2100" kern="1200" dirty="0"/>
        </a:p>
      </dsp:txBody>
      <dsp:txXfrm>
        <a:off x="2983631" y="3167916"/>
        <a:ext cx="2262336" cy="1357401"/>
      </dsp:txXfrm>
    </dsp:sp>
    <dsp:sp modelId="{2A4086D2-48A6-415E-9204-A0674D676C31}">
      <dsp:nvSpPr>
        <dsp:cNvPr id="0" name=""/>
        <dsp:cNvSpPr/>
      </dsp:nvSpPr>
      <dsp:spPr>
        <a:xfrm>
          <a:off x="5472201" y="3167916"/>
          <a:ext cx="2262336" cy="1357401"/>
        </a:xfrm>
        <a:prstGeom prst="rect">
          <a:avLst/>
        </a:prstGeom>
        <a:solidFill>
          <a:schemeClr val="accent3">
            <a:hueOff val="11250266"/>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err="1" smtClean="0"/>
            <a:t>Encuentra</a:t>
          </a:r>
          <a:r>
            <a:rPr lang="en-US" sz="2100" kern="1200" dirty="0" smtClean="0"/>
            <a:t> </a:t>
          </a:r>
          <a:r>
            <a:rPr lang="en-US" sz="2100" kern="1200" dirty="0" err="1" smtClean="0"/>
            <a:t>fácil</a:t>
          </a:r>
          <a:r>
            <a:rPr lang="en-US" sz="2100" kern="1200" dirty="0" smtClean="0"/>
            <a:t> </a:t>
          </a:r>
          <a:r>
            <a:rPr lang="en-US" sz="2100" kern="1200" dirty="0" err="1" smtClean="0"/>
            <a:t>organizar</a:t>
          </a:r>
          <a:r>
            <a:rPr lang="en-US" sz="2100" kern="1200" dirty="0" smtClean="0"/>
            <a:t> </a:t>
          </a:r>
          <a:r>
            <a:rPr lang="en-US" sz="2100" kern="1200" dirty="0" err="1" smtClean="0"/>
            <a:t>sus</a:t>
          </a:r>
          <a:r>
            <a:rPr lang="en-US" sz="2100" kern="1200" dirty="0" smtClean="0"/>
            <a:t> </a:t>
          </a:r>
          <a:r>
            <a:rPr lang="en-US" sz="2100" kern="1200" dirty="0" err="1" smtClean="0"/>
            <a:t>tareas</a:t>
          </a:r>
          <a:r>
            <a:rPr lang="en-US" sz="2100" kern="1200" dirty="0" smtClean="0"/>
            <a:t> </a:t>
          </a:r>
          <a:r>
            <a:rPr lang="en-US" sz="2100" kern="1200" dirty="0" err="1" smtClean="0"/>
            <a:t>diarias</a:t>
          </a:r>
          <a:r>
            <a:rPr lang="en-US" sz="2100" kern="1200" dirty="0" smtClean="0"/>
            <a:t>.</a:t>
          </a:r>
          <a:endParaRPr lang="en-US" sz="2100" kern="1200" dirty="0"/>
        </a:p>
      </dsp:txBody>
      <dsp:txXfrm>
        <a:off x="5472201" y="3167916"/>
        <a:ext cx="2262336" cy="1357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AC256-030B-42DC-92B1-A0DBF7FEB9F7}">
      <dsp:nvSpPr>
        <dsp:cNvPr id="0" name=""/>
        <dsp:cNvSpPr/>
      </dsp:nvSpPr>
      <dsp:spPr>
        <a:xfrm>
          <a:off x="0" y="0"/>
          <a:ext cx="6336792" cy="95914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ES_tradnl" sz="2200" kern="1200" dirty="0" smtClean="0"/>
            <a:t>Debemos cambiar de mentalidad y reconocer que el tiempo de los demás vale.</a:t>
          </a:r>
          <a:endParaRPr lang="en-US" sz="2200" kern="1200" dirty="0"/>
        </a:p>
      </dsp:txBody>
      <dsp:txXfrm>
        <a:off x="28092" y="28092"/>
        <a:ext cx="5189578" cy="902962"/>
      </dsp:txXfrm>
    </dsp:sp>
    <dsp:sp modelId="{F1C060A1-372C-4F2B-8C90-B677A167E9B3}">
      <dsp:nvSpPr>
        <dsp:cNvPr id="0" name=""/>
        <dsp:cNvSpPr/>
      </dsp:nvSpPr>
      <dsp:spPr>
        <a:xfrm>
          <a:off x="473202" y="1092361"/>
          <a:ext cx="6336792" cy="959146"/>
        </a:xfrm>
        <a:prstGeom prst="roundRect">
          <a:avLst>
            <a:gd name="adj" fmla="val 10000"/>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ES_tradnl" sz="2200" kern="1200" dirty="0" smtClean="0"/>
            <a:t>Hay que encontrar cuál es la causa de nuestra pereza e impuntualidad.</a:t>
          </a:r>
          <a:endParaRPr lang="en-US" sz="2200" kern="1200" dirty="0"/>
        </a:p>
      </dsp:txBody>
      <dsp:txXfrm>
        <a:off x="501294" y="1120453"/>
        <a:ext cx="5183960" cy="902962"/>
      </dsp:txXfrm>
    </dsp:sp>
    <dsp:sp modelId="{B75901A2-617F-4FC6-89EA-98A608BE98BA}">
      <dsp:nvSpPr>
        <dsp:cNvPr id="0" name=""/>
        <dsp:cNvSpPr/>
      </dsp:nvSpPr>
      <dsp:spPr>
        <a:xfrm>
          <a:off x="946404" y="2184722"/>
          <a:ext cx="6336792" cy="959146"/>
        </a:xfrm>
        <a:prstGeom prst="roundRect">
          <a:avLst>
            <a:gd name="adj" fmla="val 10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ES_tradnl" sz="2200" kern="1200" dirty="0" smtClean="0"/>
            <a:t>Establecer un orden y determinar prioridades es básico.</a:t>
          </a:r>
          <a:endParaRPr lang="en-US" sz="2200" kern="1200" dirty="0"/>
        </a:p>
      </dsp:txBody>
      <dsp:txXfrm>
        <a:off x="974496" y="2212814"/>
        <a:ext cx="5183960" cy="902962"/>
      </dsp:txXfrm>
    </dsp:sp>
    <dsp:sp modelId="{9EEAD964-C3B5-45CF-BD13-9A0DD516FF23}">
      <dsp:nvSpPr>
        <dsp:cNvPr id="0" name=""/>
        <dsp:cNvSpPr/>
      </dsp:nvSpPr>
      <dsp:spPr>
        <a:xfrm>
          <a:off x="1419605" y="3277084"/>
          <a:ext cx="6336792" cy="959146"/>
        </a:xfrm>
        <a:prstGeom prst="roundRect">
          <a:avLst>
            <a:gd name="adj" fmla="val 10000"/>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ES_tradnl" sz="2200" kern="1200" dirty="0" smtClean="0"/>
            <a:t>Habrá también que hacer unos ajustes de acuerdo al valor que estamos asumiendo.</a:t>
          </a:r>
          <a:endParaRPr lang="en-US" sz="2200" kern="1200" dirty="0"/>
        </a:p>
      </dsp:txBody>
      <dsp:txXfrm>
        <a:off x="1447697" y="3305176"/>
        <a:ext cx="5183960" cy="902962"/>
      </dsp:txXfrm>
    </dsp:sp>
    <dsp:sp modelId="{EA882C46-02FA-476E-9D27-ED9277015A43}">
      <dsp:nvSpPr>
        <dsp:cNvPr id="0" name=""/>
        <dsp:cNvSpPr/>
      </dsp:nvSpPr>
      <dsp:spPr>
        <a:xfrm>
          <a:off x="1892808" y="4369445"/>
          <a:ext cx="6336792" cy="959146"/>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ES_tradnl" sz="2200" kern="1200" dirty="0" smtClean="0"/>
            <a:t>No bajar la guardia, hay que ser constantes sino volveremos a ser los de antes.</a:t>
          </a:r>
          <a:endParaRPr lang="en-US" sz="2200" kern="1200" dirty="0"/>
        </a:p>
      </dsp:txBody>
      <dsp:txXfrm>
        <a:off x="1920900" y="4397537"/>
        <a:ext cx="5183960" cy="902962"/>
      </dsp:txXfrm>
    </dsp:sp>
    <dsp:sp modelId="{49CEFB39-AD39-4994-845F-EE10A7D6BE03}">
      <dsp:nvSpPr>
        <dsp:cNvPr id="0" name=""/>
        <dsp:cNvSpPr/>
      </dsp:nvSpPr>
      <dsp:spPr>
        <a:xfrm>
          <a:off x="5713346" y="700709"/>
          <a:ext cx="623445" cy="623445"/>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5853621" y="700709"/>
        <a:ext cx="342895" cy="469142"/>
      </dsp:txXfrm>
    </dsp:sp>
    <dsp:sp modelId="{DB5B6F60-973C-47AD-836F-4BC32F8070BD}">
      <dsp:nvSpPr>
        <dsp:cNvPr id="0" name=""/>
        <dsp:cNvSpPr/>
      </dsp:nvSpPr>
      <dsp:spPr>
        <a:xfrm>
          <a:off x="6186548" y="1793071"/>
          <a:ext cx="623445" cy="623445"/>
        </a:xfrm>
        <a:prstGeom prst="downArrow">
          <a:avLst>
            <a:gd name="adj1" fmla="val 55000"/>
            <a:gd name="adj2" fmla="val 45000"/>
          </a:avLst>
        </a:prstGeom>
        <a:solidFill>
          <a:schemeClr val="accent5">
            <a:tint val="40000"/>
            <a:alpha val="90000"/>
            <a:hueOff val="-3580161"/>
            <a:satOff val="16084"/>
            <a:lumOff val="1106"/>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6326823" y="1793071"/>
        <a:ext cx="342895" cy="469142"/>
      </dsp:txXfrm>
    </dsp:sp>
    <dsp:sp modelId="{F4597FA7-ED8A-4CC5-91E0-390D28BB9C77}">
      <dsp:nvSpPr>
        <dsp:cNvPr id="0" name=""/>
        <dsp:cNvSpPr/>
      </dsp:nvSpPr>
      <dsp:spPr>
        <a:xfrm>
          <a:off x="6659750" y="2869446"/>
          <a:ext cx="623445" cy="623445"/>
        </a:xfrm>
        <a:prstGeom prst="downArrow">
          <a:avLst>
            <a:gd name="adj1" fmla="val 55000"/>
            <a:gd name="adj2" fmla="val 45000"/>
          </a:avLst>
        </a:prstGeom>
        <a:solidFill>
          <a:schemeClr val="accent5">
            <a:tint val="40000"/>
            <a:alpha val="90000"/>
            <a:hueOff val="-7160321"/>
            <a:satOff val="32169"/>
            <a:lumOff val="2211"/>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6800025" y="2869446"/>
        <a:ext cx="342895" cy="469142"/>
      </dsp:txXfrm>
    </dsp:sp>
    <dsp:sp modelId="{580C8A79-A393-4260-9C8F-C3C592B5D2DD}">
      <dsp:nvSpPr>
        <dsp:cNvPr id="0" name=""/>
        <dsp:cNvSpPr/>
      </dsp:nvSpPr>
      <dsp:spPr>
        <a:xfrm>
          <a:off x="7132952" y="3972465"/>
          <a:ext cx="623445" cy="623445"/>
        </a:xfrm>
        <a:prstGeom prst="downArrow">
          <a:avLst>
            <a:gd name="adj1" fmla="val 55000"/>
            <a:gd name="adj2" fmla="val 45000"/>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7273227" y="3972465"/>
        <a:ext cx="342895" cy="4691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52D31-892B-40DC-BABB-62B77E6ECEA7}">
      <dsp:nvSpPr>
        <dsp:cNvPr id="0" name=""/>
        <dsp:cNvSpPr/>
      </dsp:nvSpPr>
      <dsp:spPr>
        <a:xfrm>
          <a:off x="573" y="857873"/>
          <a:ext cx="2466215" cy="2959458"/>
        </a:xfrm>
        <a:prstGeom prst="roundRect">
          <a:avLst>
            <a:gd name="adj" fmla="val 5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lvl="0" algn="r" defTabSz="1244600">
            <a:lnSpc>
              <a:spcPct val="90000"/>
            </a:lnSpc>
            <a:spcBef>
              <a:spcPct val="0"/>
            </a:spcBef>
            <a:spcAft>
              <a:spcPct val="35000"/>
            </a:spcAft>
          </a:pPr>
          <a:r>
            <a:rPr lang="es-PE" sz="2800" kern="1200" dirty="0" smtClean="0"/>
            <a:t>I</a:t>
          </a:r>
          <a:endParaRPr lang="es-PE" sz="2800" kern="1200" dirty="0"/>
        </a:p>
      </dsp:txBody>
      <dsp:txXfrm rot="16200000">
        <a:off x="-966183" y="1824630"/>
        <a:ext cx="2426756" cy="493243"/>
      </dsp:txXfrm>
    </dsp:sp>
    <dsp:sp modelId="{229F03AB-2470-4C27-80FF-136E790A0BDF}">
      <dsp:nvSpPr>
        <dsp:cNvPr id="0" name=""/>
        <dsp:cNvSpPr/>
      </dsp:nvSpPr>
      <dsp:spPr>
        <a:xfrm>
          <a:off x="493816" y="857873"/>
          <a:ext cx="1837330" cy="295945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2870" rIns="0" bIns="0" numCol="1" spcCol="1270" anchor="t" anchorCtr="0">
          <a:noAutofit/>
        </a:bodyPr>
        <a:lstStyle/>
        <a:p>
          <a:pPr lvl="0" algn="l" defTabSz="1333500">
            <a:lnSpc>
              <a:spcPct val="90000"/>
            </a:lnSpc>
            <a:spcBef>
              <a:spcPct val="0"/>
            </a:spcBef>
            <a:spcAft>
              <a:spcPct val="35000"/>
            </a:spcAft>
          </a:pPr>
          <a:r>
            <a:rPr lang="es-PE" sz="3000" kern="1200" dirty="0" smtClean="0"/>
            <a:t>Desorden, carencia de agenda.</a:t>
          </a:r>
          <a:endParaRPr lang="es-PE" sz="3000" kern="1200" dirty="0"/>
        </a:p>
      </dsp:txBody>
      <dsp:txXfrm>
        <a:off x="493816" y="857873"/>
        <a:ext cx="1837330" cy="2959458"/>
      </dsp:txXfrm>
    </dsp:sp>
    <dsp:sp modelId="{5FA2F2E5-575E-4EEA-B469-44A5D0A96F97}">
      <dsp:nvSpPr>
        <dsp:cNvPr id="0" name=""/>
        <dsp:cNvSpPr/>
      </dsp:nvSpPr>
      <dsp:spPr>
        <a:xfrm>
          <a:off x="2553106" y="857873"/>
          <a:ext cx="2466215" cy="2959458"/>
        </a:xfrm>
        <a:prstGeom prst="roundRect">
          <a:avLst>
            <a:gd name="adj" fmla="val 5000"/>
          </a:avLst>
        </a:prstGeom>
        <a:solidFill>
          <a:schemeClr val="accent2">
            <a:hueOff val="2340760"/>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lvl="0" algn="r" defTabSz="1244600">
            <a:lnSpc>
              <a:spcPct val="90000"/>
            </a:lnSpc>
            <a:spcBef>
              <a:spcPct val="0"/>
            </a:spcBef>
            <a:spcAft>
              <a:spcPct val="35000"/>
            </a:spcAft>
          </a:pPr>
          <a:r>
            <a:rPr lang="es-PE" sz="2800" kern="1200" dirty="0" smtClean="0"/>
            <a:t>II</a:t>
          </a:r>
          <a:endParaRPr lang="es-PE" sz="2800" kern="1200" dirty="0"/>
        </a:p>
      </dsp:txBody>
      <dsp:txXfrm rot="16200000">
        <a:off x="1586349" y="1824630"/>
        <a:ext cx="2426756" cy="493243"/>
      </dsp:txXfrm>
    </dsp:sp>
    <dsp:sp modelId="{27C138FF-8BB6-425A-9E76-3309D88615A0}">
      <dsp:nvSpPr>
        <dsp:cNvPr id="0" name=""/>
        <dsp:cNvSpPr/>
      </dsp:nvSpPr>
      <dsp:spPr>
        <a:xfrm rot="5400000">
          <a:off x="2347850" y="3211416"/>
          <a:ext cx="435172" cy="369932"/>
        </a:xfrm>
        <a:prstGeom prst="flowChartExtra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77D15B-A7A6-4563-82CA-507FD8635FE0}">
      <dsp:nvSpPr>
        <dsp:cNvPr id="0" name=""/>
        <dsp:cNvSpPr/>
      </dsp:nvSpPr>
      <dsp:spPr>
        <a:xfrm>
          <a:off x="3046349" y="857873"/>
          <a:ext cx="1837330" cy="295945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2870" rIns="0" bIns="0" numCol="1" spcCol="1270" anchor="t" anchorCtr="0">
          <a:noAutofit/>
        </a:bodyPr>
        <a:lstStyle/>
        <a:p>
          <a:pPr lvl="0" algn="l" defTabSz="1333500">
            <a:lnSpc>
              <a:spcPct val="90000"/>
            </a:lnSpc>
            <a:spcBef>
              <a:spcPct val="0"/>
            </a:spcBef>
            <a:spcAft>
              <a:spcPct val="35000"/>
            </a:spcAft>
          </a:pPr>
          <a:r>
            <a:rPr lang="es-PE" sz="3000" kern="1200" dirty="0" smtClean="0"/>
            <a:t>Mal manejo del tiempo.</a:t>
          </a:r>
          <a:endParaRPr lang="es-PE" sz="3000" kern="1200" dirty="0"/>
        </a:p>
      </dsp:txBody>
      <dsp:txXfrm>
        <a:off x="3046349" y="857873"/>
        <a:ext cx="1837330" cy="2959458"/>
      </dsp:txXfrm>
    </dsp:sp>
    <dsp:sp modelId="{F7A26139-7126-4080-8D59-D893867EAB68}">
      <dsp:nvSpPr>
        <dsp:cNvPr id="0" name=""/>
        <dsp:cNvSpPr/>
      </dsp:nvSpPr>
      <dsp:spPr>
        <a:xfrm>
          <a:off x="5105639" y="857873"/>
          <a:ext cx="2466215" cy="2959458"/>
        </a:xfrm>
        <a:prstGeom prst="roundRect">
          <a:avLst>
            <a:gd name="adj" fmla="val 5000"/>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lvl="0" algn="r" defTabSz="1244600">
            <a:lnSpc>
              <a:spcPct val="90000"/>
            </a:lnSpc>
            <a:spcBef>
              <a:spcPct val="0"/>
            </a:spcBef>
            <a:spcAft>
              <a:spcPct val="35000"/>
            </a:spcAft>
          </a:pPr>
          <a:r>
            <a:rPr lang="es-PE" sz="2800" kern="1200" dirty="0" smtClean="0"/>
            <a:t>III</a:t>
          </a:r>
          <a:endParaRPr lang="es-PE" sz="2800" kern="1200" dirty="0"/>
        </a:p>
      </dsp:txBody>
      <dsp:txXfrm rot="16200000">
        <a:off x="4138882" y="1824630"/>
        <a:ext cx="2426756" cy="493243"/>
      </dsp:txXfrm>
    </dsp:sp>
    <dsp:sp modelId="{DD492A0D-DC19-4534-93D1-00DDC0019E04}">
      <dsp:nvSpPr>
        <dsp:cNvPr id="0" name=""/>
        <dsp:cNvSpPr/>
      </dsp:nvSpPr>
      <dsp:spPr>
        <a:xfrm rot="5400000">
          <a:off x="4900383" y="3211416"/>
          <a:ext cx="435172" cy="369932"/>
        </a:xfrm>
        <a:prstGeom prst="flowChartExtract">
          <a:avLst/>
        </a:prstGeom>
        <a:solidFill>
          <a:schemeClr val="lt1">
            <a:hueOff val="0"/>
            <a:satOff val="0"/>
            <a:lumOff val="0"/>
            <a:alphaOff val="0"/>
          </a:schemeClr>
        </a:solidFill>
        <a:ln w="25400" cap="flat" cmpd="sng" algn="ctr">
          <a:solidFill>
            <a:schemeClr val="accent2">
              <a:hueOff val="4681520"/>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 modelId="{92547675-8AB0-4D8C-803B-75E890B66C90}">
      <dsp:nvSpPr>
        <dsp:cNvPr id="0" name=""/>
        <dsp:cNvSpPr/>
      </dsp:nvSpPr>
      <dsp:spPr>
        <a:xfrm>
          <a:off x="5598882" y="857873"/>
          <a:ext cx="1837330" cy="295945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2870" rIns="0" bIns="0" numCol="1" spcCol="1270" anchor="t" anchorCtr="0">
          <a:noAutofit/>
        </a:bodyPr>
        <a:lstStyle/>
        <a:p>
          <a:pPr lvl="0" algn="l" defTabSz="1333500">
            <a:lnSpc>
              <a:spcPct val="90000"/>
            </a:lnSpc>
            <a:spcBef>
              <a:spcPct val="0"/>
            </a:spcBef>
            <a:spcAft>
              <a:spcPct val="35000"/>
            </a:spcAft>
          </a:pPr>
          <a:r>
            <a:rPr lang="es-PE" sz="3000" kern="1200" dirty="0" smtClean="0"/>
            <a:t>Falta de planeación en nuestras actividades.</a:t>
          </a:r>
          <a:endParaRPr lang="es-PE" sz="3000" kern="1200" dirty="0"/>
        </a:p>
      </dsp:txBody>
      <dsp:txXfrm>
        <a:off x="5598882" y="857873"/>
        <a:ext cx="1837330" cy="29594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D7C02-5D9A-419B-A7CF-46A75D41B66D}">
      <dsp:nvSpPr>
        <dsp:cNvPr id="0" name=""/>
        <dsp:cNvSpPr/>
      </dsp:nvSpPr>
      <dsp:spPr>
        <a:xfrm rot="5400000">
          <a:off x="3621405" y="-1293891"/>
          <a:ext cx="1047750" cy="3901440"/>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smtClean="0"/>
            <a:t>Es </a:t>
          </a:r>
          <a:r>
            <a:rPr lang="en-US" sz="2900" kern="1200" dirty="0" err="1" smtClean="0"/>
            <a:t>hacerse</a:t>
          </a:r>
          <a:r>
            <a:rPr lang="en-US" sz="2900" kern="1200" dirty="0" smtClean="0"/>
            <a:t> </a:t>
          </a:r>
          <a:r>
            <a:rPr lang="en-US" sz="2900" kern="1200" dirty="0" err="1" smtClean="0"/>
            <a:t>esperar</a:t>
          </a:r>
          <a:r>
            <a:rPr lang="en-US" sz="2900" kern="1200" dirty="0" smtClean="0"/>
            <a:t>.</a:t>
          </a:r>
          <a:endParaRPr lang="en-US" sz="2900" kern="1200" dirty="0"/>
        </a:p>
      </dsp:txBody>
      <dsp:txXfrm rot="-5400000">
        <a:off x="2194561" y="184100"/>
        <a:ext cx="3850293" cy="945456"/>
      </dsp:txXfrm>
    </dsp:sp>
    <dsp:sp modelId="{9036FE63-C4C3-4EBC-878F-A9FDB6C49011}">
      <dsp:nvSpPr>
        <dsp:cNvPr id="0" name=""/>
        <dsp:cNvSpPr/>
      </dsp:nvSpPr>
      <dsp:spPr>
        <a:xfrm>
          <a:off x="0" y="1984"/>
          <a:ext cx="2194560" cy="130968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s-PE" sz="2300" kern="1200" dirty="0" smtClean="0"/>
            <a:t>Mala Costumbre</a:t>
          </a:r>
          <a:endParaRPr lang="en-US" sz="2300" kern="1200" dirty="0"/>
        </a:p>
      </dsp:txBody>
      <dsp:txXfrm>
        <a:off x="63934" y="65918"/>
        <a:ext cx="2066692" cy="1181819"/>
      </dsp:txXfrm>
    </dsp:sp>
    <dsp:sp modelId="{B524B5BB-026B-486E-9CE9-9ECD15CA3757}">
      <dsp:nvSpPr>
        <dsp:cNvPr id="0" name=""/>
        <dsp:cNvSpPr/>
      </dsp:nvSpPr>
      <dsp:spPr>
        <a:xfrm rot="5400000">
          <a:off x="3621405" y="81279"/>
          <a:ext cx="1047750" cy="3901440"/>
        </a:xfrm>
        <a:prstGeom prst="round2SameRect">
          <a:avLst/>
        </a:prstGeom>
        <a:solidFill>
          <a:schemeClr val="accent2">
            <a:tint val="40000"/>
            <a:alpha val="90000"/>
            <a:hueOff val="2512909"/>
            <a:satOff val="-2189"/>
            <a:lumOff val="-3"/>
            <a:alphaOff val="0"/>
          </a:schemeClr>
        </a:solidFill>
        <a:ln w="25400" cap="flat" cmpd="sng" algn="ctr">
          <a:solidFill>
            <a:schemeClr val="accent2">
              <a:tint val="40000"/>
              <a:alpha val="90000"/>
              <a:hueOff val="2512909"/>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s-PE" sz="2900" kern="1200" dirty="0" smtClean="0"/>
            <a:t>No añade ni atractivo, ni belleza.</a:t>
          </a:r>
          <a:endParaRPr lang="en-US" sz="2900" kern="1200" dirty="0"/>
        </a:p>
      </dsp:txBody>
      <dsp:txXfrm rot="-5400000">
        <a:off x="2194561" y="1559271"/>
        <a:ext cx="3850293" cy="945456"/>
      </dsp:txXfrm>
    </dsp:sp>
    <dsp:sp modelId="{7DD77CED-0D83-46A0-ADBC-CFE0A78D7613}">
      <dsp:nvSpPr>
        <dsp:cNvPr id="0" name=""/>
        <dsp:cNvSpPr/>
      </dsp:nvSpPr>
      <dsp:spPr>
        <a:xfrm>
          <a:off x="0" y="1377156"/>
          <a:ext cx="2194560" cy="1309687"/>
        </a:xfrm>
        <a:prstGeom prst="roundRect">
          <a:avLst/>
        </a:prstGeom>
        <a:solidFill>
          <a:schemeClr val="accent2">
            <a:hueOff val="2340760"/>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s-PE" sz="2300" kern="1200" dirty="0" smtClean="0"/>
            <a:t>La impuntualidad</a:t>
          </a:r>
          <a:endParaRPr lang="en-US" sz="2300" kern="1200" dirty="0"/>
        </a:p>
      </dsp:txBody>
      <dsp:txXfrm>
        <a:off x="63934" y="1441090"/>
        <a:ext cx="2066692" cy="1181819"/>
      </dsp:txXfrm>
    </dsp:sp>
    <dsp:sp modelId="{05FE0F8C-66D6-4230-BBDA-C17E8A46193C}">
      <dsp:nvSpPr>
        <dsp:cNvPr id="0" name=""/>
        <dsp:cNvSpPr/>
      </dsp:nvSpPr>
      <dsp:spPr>
        <a:xfrm rot="5400000">
          <a:off x="3621405" y="1456451"/>
          <a:ext cx="1047750" cy="3901440"/>
        </a:xfrm>
        <a:prstGeom prst="round2SameRect">
          <a:avLst/>
        </a:prstGeom>
        <a:solidFill>
          <a:schemeClr val="accent2">
            <a:tint val="40000"/>
            <a:alpha val="90000"/>
            <a:hueOff val="5025819"/>
            <a:satOff val="-4378"/>
            <a:lumOff val="-6"/>
            <a:alphaOff val="0"/>
          </a:schemeClr>
        </a:solidFill>
        <a:ln w="25400" cap="flat" cmpd="sng" algn="ctr">
          <a:solidFill>
            <a:schemeClr val="accent2">
              <a:tint val="40000"/>
              <a:alpha val="90000"/>
              <a:hueOff val="5025819"/>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s-PE" sz="2900" kern="1200" dirty="0" smtClean="0"/>
            <a:t>Tiene la delicadeza de respetar a los demás.</a:t>
          </a:r>
          <a:endParaRPr lang="en-US" sz="2900" kern="1200" dirty="0"/>
        </a:p>
      </dsp:txBody>
      <dsp:txXfrm rot="-5400000">
        <a:off x="2194561" y="2934443"/>
        <a:ext cx="3850293" cy="945456"/>
      </dsp:txXfrm>
    </dsp:sp>
    <dsp:sp modelId="{1459EFBF-E821-4A55-9499-0B24942C469B}">
      <dsp:nvSpPr>
        <dsp:cNvPr id="0" name=""/>
        <dsp:cNvSpPr/>
      </dsp:nvSpPr>
      <dsp:spPr>
        <a:xfrm>
          <a:off x="0" y="2752328"/>
          <a:ext cx="2194560" cy="1309687"/>
        </a:xfrm>
        <a:prstGeom prst="roundRect">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US" sz="2300" kern="1200" dirty="0" smtClean="0"/>
            <a:t>La </a:t>
          </a:r>
          <a:r>
            <a:rPr lang="en-US" sz="2300" kern="1200" dirty="0" err="1" smtClean="0"/>
            <a:t>mujer</a:t>
          </a:r>
          <a:r>
            <a:rPr lang="en-US" sz="2300" kern="1200" dirty="0" smtClean="0"/>
            <a:t> </a:t>
          </a:r>
          <a:r>
            <a:rPr lang="en-US" sz="2300" kern="1200" dirty="0" err="1" smtClean="0"/>
            <a:t>puntual</a:t>
          </a:r>
          <a:endParaRPr lang="en-US" sz="2300" kern="1200" dirty="0"/>
        </a:p>
      </dsp:txBody>
      <dsp:txXfrm>
        <a:off x="63934" y="2816262"/>
        <a:ext cx="2066692" cy="11818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D7C02-5D9A-419B-A7CF-46A75D41B66D}">
      <dsp:nvSpPr>
        <dsp:cNvPr id="0" name=""/>
        <dsp:cNvSpPr/>
      </dsp:nvSpPr>
      <dsp:spPr>
        <a:xfrm rot="5400000">
          <a:off x="3621405" y="-1293891"/>
          <a:ext cx="1047750" cy="390144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s-PE" sz="2900" kern="1200" dirty="0" smtClean="0"/>
            <a:t>Es parte de nuestra fortaleza.</a:t>
          </a:r>
          <a:endParaRPr lang="en-US" sz="2900" kern="1200" dirty="0"/>
        </a:p>
      </dsp:txBody>
      <dsp:txXfrm rot="-5400000">
        <a:off x="2194561" y="184100"/>
        <a:ext cx="3850293" cy="945456"/>
      </dsp:txXfrm>
    </dsp:sp>
    <dsp:sp modelId="{9036FE63-C4C3-4EBC-878F-A9FDB6C49011}">
      <dsp:nvSpPr>
        <dsp:cNvPr id="0" name=""/>
        <dsp:cNvSpPr/>
      </dsp:nvSpPr>
      <dsp:spPr>
        <a:xfrm>
          <a:off x="0" y="1984"/>
          <a:ext cx="2194560" cy="130968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s-PE" sz="2700" kern="1200" dirty="0" smtClean="0"/>
            <a:t>Ser puntual</a:t>
          </a:r>
          <a:endParaRPr lang="en-US" sz="2700" kern="1200" dirty="0"/>
        </a:p>
      </dsp:txBody>
      <dsp:txXfrm>
        <a:off x="63934" y="65918"/>
        <a:ext cx="2066692" cy="1181819"/>
      </dsp:txXfrm>
    </dsp:sp>
    <dsp:sp modelId="{B524B5BB-026B-486E-9CE9-9ECD15CA3757}">
      <dsp:nvSpPr>
        <dsp:cNvPr id="0" name=""/>
        <dsp:cNvSpPr/>
      </dsp:nvSpPr>
      <dsp:spPr>
        <a:xfrm rot="5400000">
          <a:off x="3621405" y="81279"/>
          <a:ext cx="1047750" cy="3901440"/>
        </a:xfrm>
        <a:prstGeom prst="round2SameRect">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s-PE" sz="2900" kern="1200" dirty="0" smtClean="0"/>
            <a:t>Esa tendencia nuestra a dilatar los plazos.</a:t>
          </a:r>
          <a:endParaRPr lang="en-US" sz="2900" kern="1200" dirty="0"/>
        </a:p>
      </dsp:txBody>
      <dsp:txXfrm rot="-5400000">
        <a:off x="2194561" y="1559271"/>
        <a:ext cx="3850293" cy="945456"/>
      </dsp:txXfrm>
    </dsp:sp>
    <dsp:sp modelId="{7DD77CED-0D83-46A0-ADBC-CFE0A78D7613}">
      <dsp:nvSpPr>
        <dsp:cNvPr id="0" name=""/>
        <dsp:cNvSpPr/>
      </dsp:nvSpPr>
      <dsp:spPr>
        <a:xfrm>
          <a:off x="0" y="1377156"/>
          <a:ext cx="2194560" cy="1309687"/>
        </a:xfrm>
        <a:prstGeom prst="roundRect">
          <a:avLst/>
        </a:prstGeom>
        <a:solidFill>
          <a:schemeClr val="accent4">
            <a:hueOff val="-2232386"/>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s-PE" sz="2700" kern="1200" dirty="0" smtClean="0"/>
            <a:t>Debemos vencer</a:t>
          </a:r>
          <a:endParaRPr lang="en-US" sz="2700" kern="1200" dirty="0"/>
        </a:p>
      </dsp:txBody>
      <dsp:txXfrm>
        <a:off x="63934" y="1441090"/>
        <a:ext cx="2066692" cy="1181819"/>
      </dsp:txXfrm>
    </dsp:sp>
    <dsp:sp modelId="{05FE0F8C-66D6-4230-BBDA-C17E8A46193C}">
      <dsp:nvSpPr>
        <dsp:cNvPr id="0" name=""/>
        <dsp:cNvSpPr/>
      </dsp:nvSpPr>
      <dsp:spPr>
        <a:xfrm rot="5400000">
          <a:off x="3621405" y="1456451"/>
          <a:ext cx="1047750" cy="3901440"/>
        </a:xfrm>
        <a:prstGeom prst="round2SameRect">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s-PE" sz="2900" kern="1200" dirty="0" smtClean="0"/>
            <a:t>Empieza siendo puntual.</a:t>
          </a:r>
          <a:endParaRPr lang="en-US" sz="2900" kern="1200" dirty="0"/>
        </a:p>
      </dsp:txBody>
      <dsp:txXfrm rot="-5400000">
        <a:off x="2194561" y="2934443"/>
        <a:ext cx="3850293" cy="945456"/>
      </dsp:txXfrm>
    </dsp:sp>
    <dsp:sp modelId="{1459EFBF-E821-4A55-9499-0B24942C469B}">
      <dsp:nvSpPr>
        <dsp:cNvPr id="0" name=""/>
        <dsp:cNvSpPr/>
      </dsp:nvSpPr>
      <dsp:spPr>
        <a:xfrm>
          <a:off x="0" y="2752328"/>
          <a:ext cx="2194560" cy="1309687"/>
        </a:xfrm>
        <a:prstGeom prst="roundRect">
          <a:avLst/>
        </a:prstGeom>
        <a:solidFill>
          <a:schemeClr val="accent4">
            <a:hueOff val="-4464771"/>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t>¿</a:t>
          </a:r>
          <a:r>
            <a:rPr lang="en-US" sz="2700" kern="1200" dirty="0" err="1" smtClean="0"/>
            <a:t>Quieres</a:t>
          </a:r>
          <a:r>
            <a:rPr lang="en-US" sz="2700" kern="1200" dirty="0" smtClean="0"/>
            <a:t> ser responsible?</a:t>
          </a:r>
          <a:endParaRPr lang="en-US" sz="2700" kern="1200" dirty="0"/>
        </a:p>
      </dsp:txBody>
      <dsp:txXfrm>
        <a:off x="63934" y="2816262"/>
        <a:ext cx="2066692" cy="1181819"/>
      </dsp:txXfrm>
    </dsp:sp>
  </dsp:spTree>
</dsp:drawing>
</file>

<file path=ppt/diagrams/layout1.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7#2">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6332632-5C5F-4526-ABD7-A01B80C927F4}" type="datetimeFigureOut">
              <a:rPr lang="en-US"/>
              <a:pPr>
                <a:defRPr/>
              </a:pPr>
              <a:t>12/2/14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0C34924-4B26-4A54-8961-D0B4C12737C9}" type="slidenum">
              <a:rPr lang="en-US"/>
              <a:pPr>
                <a:defRPr/>
              </a:pPr>
              <a:t>‹Nr.›</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349808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PE"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73BB8D-E233-4651-8A5D-624A12B72329}"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4F7920D8-DAF6-4B65-9057-4FB2B318B383}" type="slidenum">
              <a:rPr lang="en-US" smtClean="0"/>
              <a:pPr>
                <a:defRPr/>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s-PE" smtClean="0"/>
          </a:p>
        </p:txBody>
      </p:sp>
      <p:sp>
        <p:nvSpPr>
          <p:cNvPr id="4" name="Slide Number Placeholder 3"/>
          <p:cNvSpPr>
            <a:spLocks noGrp="1"/>
          </p:cNvSpPr>
          <p:nvPr>
            <p:ph type="sldNum" sz="quarter" idx="5"/>
          </p:nvPr>
        </p:nvSpPr>
        <p:spPr/>
        <p:txBody>
          <a:bodyPr/>
          <a:lstStyle/>
          <a:p>
            <a:pPr>
              <a:defRPr/>
            </a:pPr>
            <a:fld id="{ACDC1D5C-3B6E-4D26-851A-1E09BCAA766C}"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46EBB34D-7FC1-4A65-BACD-9A5387D2C618}"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A50A4B8B-98AD-410A-BFA4-BEDD0EAF17F8}"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291233B4-2AB7-4CF8-8432-2945C7DB40F2}"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A5E956BA-22D3-4FB9-A35F-7DE2BFF79962}"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99C6EC9F-37F5-4AE1-AA2C-6A63C3900672}"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5BAD95E9-8252-4097-85BC-146B767FE0C4}"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s-PE" smtClean="0"/>
          </a:p>
        </p:txBody>
      </p:sp>
      <p:sp>
        <p:nvSpPr>
          <p:cNvPr id="4" name="Slide Number Placeholder 3"/>
          <p:cNvSpPr>
            <a:spLocks noGrp="1"/>
          </p:cNvSpPr>
          <p:nvPr>
            <p:ph type="sldNum" sz="quarter" idx="5"/>
          </p:nvPr>
        </p:nvSpPr>
        <p:spPr/>
        <p:txBody>
          <a:bodyPr/>
          <a:lstStyle/>
          <a:p>
            <a:pPr>
              <a:defRPr/>
            </a:pPr>
            <a:fld id="{A6E473DA-CF97-44A0-951A-8B1252554CCD}"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6EF45C0-A6D1-4E04-B478-4C6001D3AAE2}" type="datetimeFigureOut">
              <a:rPr lang="en-US"/>
              <a:pPr>
                <a:defRPr/>
              </a:pPr>
              <a:t>12/2/14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AF3436E-8200-4E22-A040-6FF2B5560945}" type="slidenum">
              <a:rPr lang="en-US"/>
              <a:pPr>
                <a:defRPr/>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7AFDEB9-15B5-43F9-B104-591A96D357F6}" type="datetimeFigureOut">
              <a:rPr lang="en-US"/>
              <a:pPr>
                <a:defRPr/>
              </a:pPr>
              <a:t>12/2/14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3A6566-2F9F-4EB2-8513-5B6F4D23EF68}" type="slidenum">
              <a:rPr lang="en-US"/>
              <a:pPr>
                <a:defRPr/>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3C27C1A-57FD-4985-B43B-9B7E1036B1E0}" type="datetimeFigureOut">
              <a:rPr lang="en-US"/>
              <a:pPr>
                <a:defRPr/>
              </a:pPr>
              <a:t>12/2/14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34C29FF-0879-479A-871E-3C190BF111B9}" type="slidenum">
              <a:rPr lang="en-US"/>
              <a:pPr>
                <a:defRPr/>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CBF4CF6-77D9-41C2-992A-88E55DAECDDE}" type="datetimeFigureOut">
              <a:rPr lang="en-US"/>
              <a:pPr>
                <a:defRPr/>
              </a:pPr>
              <a:t>12/2/14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D32B8A-73D5-4129-BCE9-F07448EEF86F}" type="slidenum">
              <a:rPr lang="en-US"/>
              <a:pPr>
                <a:defRPr/>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08C48A6-7945-4A21-BB90-0D75D04AF386}" type="datetimeFigureOut">
              <a:rPr lang="en-US"/>
              <a:pPr>
                <a:defRPr/>
              </a:pPr>
              <a:t>12/2/14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388A69-0B8D-4406-AE4B-26CB4C77D633}" type="slidenum">
              <a:rPr lang="en-US"/>
              <a:pPr>
                <a:defRPr/>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B704ADE-8C0E-46BA-8117-EFA39FC45CBB}" type="datetimeFigureOut">
              <a:rPr lang="en-US"/>
              <a:pPr>
                <a:defRPr/>
              </a:pPr>
              <a:t>12/2/14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FD51E6F-63AA-4C95-913D-FA17F2B3E286}" type="slidenum">
              <a:rPr lang="en-US"/>
              <a:pPr>
                <a:defRPr/>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A9AF76E-CDF5-46B5-BF2B-689742521D79}" type="datetimeFigureOut">
              <a:rPr lang="en-US"/>
              <a:pPr>
                <a:defRPr/>
              </a:pPr>
              <a:t>12/2/14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B2A5973-53C6-4C18-BB79-D05F373A85BF}" type="slidenum">
              <a:rPr lang="en-US"/>
              <a:pPr>
                <a:defRPr/>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0C7FA29-70E0-4C30-B6AC-AF76808AAAD6}" type="datetimeFigureOut">
              <a:rPr lang="en-US"/>
              <a:pPr>
                <a:defRPr/>
              </a:pPr>
              <a:t>12/2/14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C557AD7-7CA6-479B-84A4-3DFB8A019B8B}" type="slidenum">
              <a:rPr lang="en-US"/>
              <a:pPr>
                <a:defRPr/>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C1E7EC6-B50D-4559-B05B-54873718327B}" type="datetimeFigureOut">
              <a:rPr lang="en-US"/>
              <a:pPr>
                <a:defRPr/>
              </a:pPr>
              <a:t>12/2/14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E123CBF-638E-4210-9ED1-210C0E16EF6C}" type="slidenum">
              <a:rPr lang="en-US"/>
              <a:pPr>
                <a:defRPr/>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92D7380-FF41-4D22-9F33-38AF999D0108}" type="datetimeFigureOut">
              <a:rPr lang="en-US"/>
              <a:pPr>
                <a:defRPr/>
              </a:pPr>
              <a:t>12/2/14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748AE12-0580-4F76-9913-591F49857E16}" type="slidenum">
              <a:rPr lang="en-US"/>
              <a:pPr>
                <a:defRPr/>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FFE6615-1506-4377-968E-D4E7125FA609}" type="datetimeFigureOut">
              <a:rPr lang="en-US"/>
              <a:pPr>
                <a:defRPr/>
              </a:pPr>
              <a:t>12/2/14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B5E578-AF16-45E9-9814-082A120C8256}" type="slidenum">
              <a:rPr lang="en-US"/>
              <a:pPr>
                <a:defRPr/>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EFF23E9-02F4-4F41-9FC3-489E8173548B}" type="datetimeFigureOut">
              <a:rPr lang="en-US"/>
              <a:pPr>
                <a:defRPr/>
              </a:pPr>
              <a:t>12/2/14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B88693D-E5ED-4C85-9CCA-338AF28111C8}" type="slidenum">
              <a:rPr lang="en-US"/>
              <a:pPr>
                <a:defRPr/>
              </a:pPr>
              <a:t>‹Nr.›</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diagramData" Target="../diagrams/data4.xml"/><Relationship Id="rId5" Type="http://schemas.openxmlformats.org/officeDocument/2006/relationships/diagramLayout" Target="../diagrams/layout4.xml"/><Relationship Id="rId6" Type="http://schemas.openxmlformats.org/officeDocument/2006/relationships/diagramQuickStyle" Target="../diagrams/quickStyle4.xml"/><Relationship Id="rId7" Type="http://schemas.openxmlformats.org/officeDocument/2006/relationships/diagramColors" Target="../diagrams/colors4.xml"/><Relationship Id="rId8"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diagramData" Target="../diagrams/data5.xml"/><Relationship Id="rId5" Type="http://schemas.openxmlformats.org/officeDocument/2006/relationships/diagramLayout" Target="../diagrams/layout5.xml"/><Relationship Id="rId6" Type="http://schemas.openxmlformats.org/officeDocument/2006/relationships/diagramQuickStyle" Target="../diagrams/quickStyle5.xml"/><Relationship Id="rId7" Type="http://schemas.openxmlformats.org/officeDocument/2006/relationships/diagramColors" Target="../diagrams/colors5.xml"/><Relationship Id="rId8"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2057400" y="1797050"/>
            <a:ext cx="6629400" cy="4679950"/>
          </a:xfrm>
        </p:spPr>
        <p:txBody>
          <a:bodyPr/>
          <a:lstStyle/>
          <a:p>
            <a:pPr eaLnBrk="1" hangingPunct="1"/>
            <a:r>
              <a:rPr lang="es-ES_tradnl" sz="2450" dirty="0" smtClean="0"/>
              <a:t>“La puntualidad es deber de caballeros, cortesía de reyes, hábito de gente de valor y costumbre de personas bien educadas.”</a:t>
            </a:r>
            <a:r>
              <a:rPr lang="es-ES" sz="2450" dirty="0" smtClean="0"/>
              <a:t>(Luis XIV)</a:t>
            </a:r>
          </a:p>
          <a:p>
            <a:pPr eaLnBrk="1" hangingPunct="1"/>
            <a:r>
              <a:rPr lang="es-ES_tradnl" sz="2450" dirty="0" smtClean="0"/>
              <a:t>“La hora es la hora: un minuto antes de la hora no es la hora, un minuto después, tampoco es la hora.”</a:t>
            </a:r>
            <a:r>
              <a:rPr lang="es-ES" sz="2450" dirty="0" smtClean="0"/>
              <a:t> (Napoleón Bonaparte)</a:t>
            </a:r>
          </a:p>
          <a:p>
            <a:pPr eaLnBrk="1" hangingPunct="1"/>
            <a:r>
              <a:rPr lang="es-ES" sz="2450" dirty="0" smtClean="0"/>
              <a:t>“</a:t>
            </a:r>
            <a:r>
              <a:rPr lang="es-PE" sz="2450" dirty="0" smtClean="0"/>
              <a:t>La informalidad en atender una cita es un claro acto de deshonestidad. Igual puedes robar el dinero de una persona si robas su tiempo</a:t>
            </a:r>
            <a:r>
              <a:rPr lang="es-ES" sz="2450" dirty="0" smtClean="0"/>
              <a:t>.” (</a:t>
            </a:r>
            <a:r>
              <a:rPr lang="es-ES" sz="2450" dirty="0" err="1" smtClean="0"/>
              <a:t>Horace</a:t>
            </a:r>
            <a:r>
              <a:rPr lang="es-ES" sz="2450" dirty="0" smtClean="0"/>
              <a:t> Mann)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057400" y="1676400"/>
            <a:ext cx="6324600" cy="3962400"/>
          </a:xfrm>
        </p:spPr>
        <p:txBody>
          <a:bodyPr/>
          <a:lstStyle/>
          <a:p>
            <a:pPr>
              <a:defRPr/>
            </a:pPr>
            <a:r>
              <a:rPr lang="es-ES_tradnl" sz="3600" dirty="0" smtClean="0"/>
              <a:t>La puntualidad es una virtud que nos lleva a actuar con diligencia, a hacer las cosas en el tiempo necesario, sin demoras. </a:t>
            </a:r>
            <a:endParaRPr lang="es-PE" sz="36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s-PE" sz="4000" dirty="0" smtClean="0"/>
              <a:t>La persona puntual…</a:t>
            </a:r>
            <a:endParaRPr lang="en-US" sz="4000" dirty="0" smtClean="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170" name="Title 1"/>
          <p:cNvSpPr>
            <a:spLocks noGrp="1"/>
          </p:cNvSpPr>
          <p:nvPr>
            <p:ph type="title"/>
          </p:nvPr>
        </p:nvSpPr>
        <p:spPr>
          <a:xfrm>
            <a:off x="457200" y="76200"/>
            <a:ext cx="8229600" cy="1143000"/>
          </a:xfrm>
        </p:spPr>
        <p:txBody>
          <a:bodyPr/>
          <a:lstStyle/>
          <a:p>
            <a:r>
              <a:rPr lang="es-PE" sz="4000" dirty="0" smtClean="0"/>
              <a:t>Para aprender a ser puntual</a:t>
            </a:r>
            <a:endParaRPr lang="en-US" sz="4000" dirty="0" smtClean="0"/>
          </a:p>
        </p:txBody>
      </p:sp>
      <p:graphicFrame>
        <p:nvGraphicFramePr>
          <p:cNvPr id="4" name="Content Placeholder 3"/>
          <p:cNvGraphicFramePr>
            <a:graphicFrameLocks noGrp="1"/>
          </p:cNvGraphicFramePr>
          <p:nvPr>
            <p:ph idx="1"/>
          </p:nvPr>
        </p:nvGraphicFramePr>
        <p:xfrm>
          <a:off x="457200" y="1124744"/>
          <a:ext cx="8229600" cy="5328592"/>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098" name="Title 1"/>
          <p:cNvSpPr>
            <a:spLocks noGrp="1"/>
          </p:cNvSpPr>
          <p:nvPr>
            <p:ph type="title"/>
          </p:nvPr>
        </p:nvSpPr>
        <p:spPr>
          <a:xfrm>
            <a:off x="533400" y="503238"/>
            <a:ext cx="8153400" cy="944562"/>
          </a:xfrm>
        </p:spPr>
        <p:txBody>
          <a:bodyPr/>
          <a:lstStyle/>
          <a:p>
            <a:r>
              <a:rPr lang="es-PE" sz="4000" dirty="0" smtClean="0"/>
              <a:t>La falta de puntualidad denota…</a:t>
            </a:r>
            <a:endParaRPr lang="en-US" sz="4000" dirty="0" smtClean="0"/>
          </a:p>
        </p:txBody>
      </p:sp>
      <p:graphicFrame>
        <p:nvGraphicFramePr>
          <p:cNvPr id="8" name="7 Diagrama"/>
          <p:cNvGraphicFramePr/>
          <p:nvPr/>
        </p:nvGraphicFramePr>
        <p:xfrm>
          <a:off x="857224" y="1397000"/>
          <a:ext cx="7572428" cy="4675206"/>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4 Marcador de contenido"/>
          <p:cNvSpPr txBox="1">
            <a:spLocks/>
          </p:cNvSpPr>
          <p:nvPr/>
        </p:nvSpPr>
        <p:spPr bwMode="auto">
          <a:xfrm>
            <a:off x="533400" y="1905001"/>
            <a:ext cx="5334000" cy="4648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pPr>
            <a:r>
              <a:rPr lang="es-ES_tradnl" sz="2800" dirty="0" smtClean="0">
                <a:latin typeface="+mn-lt"/>
              </a:rPr>
              <a:t>	La PUNTUALIDAD se adquiere desde la infancia, cuando los niños son llevados a la escuela a “buen tiempo”, y antes de la hora de entrada. Si se enseña puntualidad a los niños, estos tendrán una vida más agradable y ganarán reputación, credibilidad y confianza.</a:t>
            </a:r>
            <a:endParaRPr kumimoji="0" lang="es-PE"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 name="4 Marcador de contenido"/>
          <p:cNvSpPr txBox="1">
            <a:spLocks/>
          </p:cNvSpPr>
          <p:nvPr/>
        </p:nvSpPr>
        <p:spPr bwMode="auto">
          <a:xfrm>
            <a:off x="609600" y="1752600"/>
            <a:ext cx="5257800" cy="4648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pPr>
            <a:r>
              <a:rPr lang="es-ES_tradnl" sz="2800" dirty="0" smtClean="0">
                <a:latin typeface="+mn-lt"/>
              </a:rPr>
              <a:t>	</a:t>
            </a:r>
            <a:r>
              <a:rPr lang="es-ES_tradnl" sz="2700" dirty="0" smtClean="0">
                <a:latin typeface="+mn-lt"/>
              </a:rPr>
              <a:t>Están muy relacionadas Cuando no tenemos claridad de ideas, ni prioridades, tampoco una lista de pendientes, y menos un mapa de actividades que nos guía, lo más coherente es que el tiempo se pierda fácilmente. La pereza, el olvido, la falta de concentración, también son motivos que afectan este valor.</a:t>
            </a:r>
            <a:endParaRPr kumimoji="0" lang="es-PE"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 name="Minus 6"/>
          <p:cNvSpPr/>
          <p:nvPr/>
        </p:nvSpPr>
        <p:spPr>
          <a:xfrm>
            <a:off x="3419475" y="2565400"/>
            <a:ext cx="720725" cy="14287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0" name="Diagram 9"/>
          <p:cNvGraphicFramePr/>
          <p:nvPr/>
        </p:nvGraphicFramePr>
        <p:xfrm>
          <a:off x="2438400" y="2065618"/>
          <a:ext cx="5410200" cy="2430182"/>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lstStyle/>
          <a:p>
            <a:endParaRPr lang="en-US" smtClean="0"/>
          </a:p>
          <a:p>
            <a:endParaRPr lang="en-US" smtClean="0"/>
          </a:p>
          <a:p>
            <a:endParaRPr lang="en-US" smtClean="0"/>
          </a:p>
        </p:txBody>
      </p:sp>
      <p:graphicFrame>
        <p:nvGraphicFramePr>
          <p:cNvPr id="7" name="Diagram 6"/>
          <p:cNvGraphicFramePr/>
          <p:nvPr/>
        </p:nvGraphicFramePr>
        <p:xfrm>
          <a:off x="2743200" y="1871980"/>
          <a:ext cx="4724400" cy="2547620"/>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TotalTime>
  <Words>479</Words>
  <Application>Microsoft Macintosh PowerPoint</Application>
  <PresentationFormat>Presentación en pantalla (4:3)</PresentationFormat>
  <Paragraphs>52</Paragraphs>
  <Slides>11</Slides>
  <Notes>10</Notes>
  <HiddenSlides>0</HiddenSlides>
  <MMClips>0</MMClips>
  <ScaleCrop>false</ScaleCrop>
  <HeadingPairs>
    <vt:vector size="4" baseType="variant">
      <vt:variant>
        <vt:lpstr>Plantilla de diseño</vt:lpstr>
      </vt:variant>
      <vt:variant>
        <vt:i4>1</vt:i4>
      </vt:variant>
      <vt:variant>
        <vt:lpstr>Títulos de diapositiva</vt:lpstr>
      </vt:variant>
      <vt:variant>
        <vt:i4>11</vt:i4>
      </vt:variant>
    </vt:vector>
  </HeadingPairs>
  <TitlesOfParts>
    <vt:vector size="12" baseType="lpstr">
      <vt:lpstr>Office Theme</vt:lpstr>
      <vt:lpstr>Diapositiva 1</vt:lpstr>
      <vt:lpstr>La puntualidad es una virtud que nos lleva a actuar con diligencia, a hacer las cosas en el tiempo necesario, sin demoras. </vt:lpstr>
      <vt:lpstr>La persona puntual…</vt:lpstr>
      <vt:lpstr>Para aprender a ser puntual</vt:lpstr>
      <vt:lpstr>La falta de puntualidad denota…</vt:lpstr>
      <vt:lpstr>Diapositiva 6</vt:lpstr>
      <vt:lpstr>Diapositiva 7</vt:lpstr>
      <vt:lpstr>Diapositiva 8</vt:lpstr>
      <vt:lpstr>Diapositiva 9</vt:lpstr>
      <vt:lpstr>Diapositiva 10</vt:lpstr>
      <vt:lpstr>Diapositiva 11</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Libro 4 Vivo con Optimismo</dc:title>
  <dc:creator>Cristina</dc:creator>
  <cp:lastModifiedBy>DB3</cp:lastModifiedBy>
  <cp:revision>145</cp:revision>
  <dcterms:created xsi:type="dcterms:W3CDTF">2014-02-13T03:30:20Z</dcterms:created>
  <dcterms:modified xsi:type="dcterms:W3CDTF">2014-02-13T06:09:43Z</dcterms:modified>
</cp:coreProperties>
</file>