
<file path=[Content_Types].xml><?xml version="1.0" encoding="utf-8"?>
<Types xmlns="http://schemas.openxmlformats.org/package/2006/content-types">
  <Override PartName="/ppt/notesSlides/notesSlide4.xml" ContentType="application/vnd.openxmlformats-officedocument.presentationml.notesSlide+xml"/>
  <Override PartName="/ppt/slides/slide9.xml" ContentType="application/vnd.openxmlformats-officedocument.presentationml.slide+xml"/>
  <Override PartName="/ppt/diagrams/data2.xml" ContentType="application/vnd.openxmlformats-officedocument.drawingml.diagramData+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diagrams/colors1.xml" ContentType="application/vnd.openxmlformats-officedocument.drawingml.diagramColors+xml"/>
  <Override PartName="/ppt/notesSlides/notesSlide9.xml" ContentType="application/vnd.openxmlformats-officedocument.presentationml.notes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5.xml" ContentType="application/vnd.openxmlformats-officedocument.presentationml.slideLayout+xml"/>
  <Override PartName="/ppt/diagrams/layout4.xml" ContentType="application/vnd.openxmlformats-officedocument.drawingml.diagramLayout+xml"/>
  <Override PartName="/ppt/diagrams/quickStyle4.xml" ContentType="application/vnd.openxmlformats-officedocument.drawingml.diagramStyle+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Default Extension="xml" ContentType="application/xml"/>
  <Override PartName="/ppt/notesSlides/notesSlide5.xml" ContentType="application/vnd.openxmlformats-officedocument.presentationml.notesSlide+xml"/>
  <Override PartName="/ppt/tableStyles.xml" ContentType="application/vnd.openxmlformats-officedocument.presentationml.tableStyles+xml"/>
  <Override PartName="/ppt/diagrams/data3.xml" ContentType="application/vnd.openxmlformats-officedocument.drawingml.diagramData+xml"/>
  <Override PartName="/ppt/notesSlides/notesSlide1.xml" ContentType="application/vnd.openxmlformats-officedocument.presentationml.notesSlide+xml"/>
  <Override PartName="/ppt/slides/slide6.xml" ContentType="application/vnd.openxmlformats-officedocument.presentationml.slide+xml"/>
  <Override PartName="/ppt/diagrams/colors2.xml" ContentType="application/vnd.openxmlformats-officedocument.drawingml.diagramColors+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diagrams/quickStyle1.xml" ContentType="application/vnd.openxmlformats-officedocument.drawingml.diagramStyle+xml"/>
  <Override PartName="/ppt/slideLayouts/slideLayout2.xml" ContentType="application/vnd.openxmlformats-officedocument.presentationml.slideLayout+xml"/>
  <Override PartName="/ppt/diagrams/layout1.xml" ContentType="application/vnd.openxmlformats-officedocument.drawingml.diagramLayout+xml"/>
  <Override PartName="/ppt/notesSlides/notesSlide6.xml" ContentType="application/vnd.openxmlformats-officedocument.presentationml.notesSlide+xml"/>
  <Override PartName="/ppt/diagrams/data4.xml" ContentType="application/vnd.openxmlformats-officedocument.drawingml.diagramData+xml"/>
  <Override PartName="/ppt/notesSlides/notesSlide2.xml" ContentType="application/vnd.openxmlformats-officedocument.presentationml.notesSlide+xml"/>
  <Override PartName="/ppt/slides/slide7.xml" ContentType="application/vnd.openxmlformats-officedocument.presentationml.slide+xml"/>
  <Override PartName="/ppt/diagrams/colors3.xml" ContentType="application/vnd.openxmlformats-officedocument.drawingml.diagramColors+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3.xml" ContentType="application/vnd.openxmlformats-officedocument.presentationml.slide+xml"/>
  <Override PartName="/ppt/diagrams/layout2.xml" ContentType="application/vnd.openxmlformats-officedocument.drawingml.diagramLayout+xml"/>
  <Override PartName="/ppt/diagrams/quickStyle2.xml" ContentType="application/vnd.openxmlformats-officedocument.drawingml.diagramStyl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slides/slide8.xml" ContentType="application/vnd.openxmlformats-officedocument.presentationml.slide+xml"/>
  <Override PartName="/ppt/diagrams/data1.xml" ContentType="application/vnd.openxmlformats-officedocument.drawingml.diagramData+xml"/>
  <Override PartName="/ppt/diagrams/colors4.xml" ContentType="application/vnd.openxmlformats-officedocument.drawingml.diagramColors+xml"/>
  <Override PartName="/ppt/presProps.xml" ContentType="application/vnd.openxmlformats-officedocument.presentationml.presProps+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diagrams/quickStyle3.xml" ContentType="application/vnd.openxmlformats-officedocument.drawingml.diagramStyle+xml"/>
  <Override PartName="/ppt/slideLayouts/slideLayout4.xml" ContentType="application/vnd.openxmlformats-officedocument.presentationml.slideLayout+xml"/>
  <Override PartName="/ppt/diagrams/layout3.xml" ContentType="application/vnd.openxmlformats-officedocument.drawingml.diagram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r:id="rId1"/>
  </p:sldMasterIdLst>
  <p:notesMasterIdLst>
    <p:notesMasterId r:id="rId13"/>
  </p:notesMasterIdLst>
  <p:sldIdLst>
    <p:sldId id="256" r:id="rId2"/>
    <p:sldId id="270" r:id="rId3"/>
    <p:sldId id="280" r:id="rId4"/>
    <p:sldId id="277" r:id="rId5"/>
    <p:sldId id="284" r:id="rId6"/>
    <p:sldId id="285" r:id="rId7"/>
    <p:sldId id="286" r:id="rId8"/>
    <p:sldId id="283" r:id="rId9"/>
    <p:sldId id="282" r:id="rId10"/>
    <p:sldId id="273" r:id="rId11"/>
    <p:sldId id="276"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8A65F"/>
    <a:srgbClr val="5EBACF"/>
    <a:srgbClr val="05AB80"/>
    <a:srgbClr val="FE6EF4"/>
    <a:srgbClr val="F616D6"/>
    <a:srgbClr val="FC552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5620"/>
    <p:restoredTop sz="94660"/>
  </p:normalViewPr>
  <p:slideViewPr>
    <p:cSldViewPr>
      <p:cViewPr>
        <p:scale>
          <a:sx n="100" d="100"/>
          <a:sy n="100" d="100"/>
        </p:scale>
        <p:origin x="-2696" y="-11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C696EA-0EA8-47A5-A7A5-7ADCAC1FEF8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s-PE"/>
        </a:p>
      </dgm:t>
    </dgm:pt>
    <dgm:pt modelId="{B77432B4-0D97-4FCF-96F6-0D677B1223EB}">
      <dgm:prSet/>
      <dgm:spPr/>
      <dgm:t>
        <a:bodyPr/>
        <a:lstStyle/>
        <a:p>
          <a:pPr rtl="0"/>
          <a:r>
            <a:rPr lang="es-ES_tradnl" b="0" i="0" baseline="0" dirty="0" smtClean="0"/>
            <a:t>Soporta las incomodidades sin perder la tranquilidad ni el buen humor</a:t>
          </a:r>
          <a:endParaRPr lang="es-PE" b="0" i="0" baseline="0" dirty="0"/>
        </a:p>
      </dgm:t>
    </dgm:pt>
    <dgm:pt modelId="{6C2830D4-0FA5-4E2C-B7A7-D72FC023BAF2}" type="parTrans" cxnId="{7E22197F-A23B-42D0-B6DF-F217173CD9B1}">
      <dgm:prSet/>
      <dgm:spPr/>
      <dgm:t>
        <a:bodyPr/>
        <a:lstStyle/>
        <a:p>
          <a:endParaRPr lang="es-PE"/>
        </a:p>
      </dgm:t>
    </dgm:pt>
    <dgm:pt modelId="{304A059E-DA22-443B-90A6-0CCAE19E480A}" type="sibTrans" cxnId="{7E22197F-A23B-42D0-B6DF-F217173CD9B1}">
      <dgm:prSet/>
      <dgm:spPr/>
      <dgm:t>
        <a:bodyPr/>
        <a:lstStyle/>
        <a:p>
          <a:endParaRPr lang="es-PE"/>
        </a:p>
      </dgm:t>
    </dgm:pt>
    <dgm:pt modelId="{66CED573-2A67-483D-B65A-968A78069DC8}">
      <dgm:prSet/>
      <dgm:spPr/>
      <dgm:t>
        <a:bodyPr/>
        <a:lstStyle/>
        <a:p>
          <a:pPr rtl="0"/>
          <a:r>
            <a:rPr lang="es-ES_tradnl" b="0" i="0" baseline="0" dirty="0" smtClean="0"/>
            <a:t>No se queja sin motivo, sabe soportar el dolor</a:t>
          </a:r>
          <a:endParaRPr lang="es-PE" b="0" i="0" baseline="0" dirty="0"/>
        </a:p>
      </dgm:t>
    </dgm:pt>
    <dgm:pt modelId="{DCF0034A-2994-4317-B336-DB0AC63DD906}" type="parTrans" cxnId="{B373DEC0-951D-47A4-BF2F-A9FAE68299C4}">
      <dgm:prSet/>
      <dgm:spPr/>
      <dgm:t>
        <a:bodyPr/>
        <a:lstStyle/>
        <a:p>
          <a:endParaRPr lang="es-PE"/>
        </a:p>
      </dgm:t>
    </dgm:pt>
    <dgm:pt modelId="{70E73794-C756-421F-9FE8-7BE1E0424603}" type="sibTrans" cxnId="{B373DEC0-951D-47A4-BF2F-A9FAE68299C4}">
      <dgm:prSet/>
      <dgm:spPr/>
      <dgm:t>
        <a:bodyPr/>
        <a:lstStyle/>
        <a:p>
          <a:endParaRPr lang="es-PE"/>
        </a:p>
      </dgm:t>
    </dgm:pt>
    <dgm:pt modelId="{A6183A74-DF66-405F-BB79-38041479CC89}">
      <dgm:prSet/>
      <dgm:spPr/>
      <dgm:t>
        <a:bodyPr/>
        <a:lstStyle/>
        <a:p>
          <a:pPr rtl="0"/>
          <a:r>
            <a:rPr lang="es-ES_tradnl" b="0" i="0" baseline="0" dirty="0" smtClean="0"/>
            <a:t>Agradece las críticas</a:t>
          </a:r>
          <a:endParaRPr lang="es-PE" dirty="0"/>
        </a:p>
      </dgm:t>
    </dgm:pt>
    <dgm:pt modelId="{6BF237AB-1BED-49B1-8A5C-AA5C58FC7217}" type="parTrans" cxnId="{A1D16A42-1FCE-45F3-8A3D-667F44FB4661}">
      <dgm:prSet/>
      <dgm:spPr/>
      <dgm:t>
        <a:bodyPr/>
        <a:lstStyle/>
        <a:p>
          <a:endParaRPr lang="es-PE"/>
        </a:p>
      </dgm:t>
    </dgm:pt>
    <dgm:pt modelId="{8AEDB452-7C43-443F-8E73-079DCBA17E39}" type="sibTrans" cxnId="{A1D16A42-1FCE-45F3-8A3D-667F44FB4661}">
      <dgm:prSet/>
      <dgm:spPr/>
      <dgm:t>
        <a:bodyPr/>
        <a:lstStyle/>
        <a:p>
          <a:endParaRPr lang="es-PE"/>
        </a:p>
      </dgm:t>
    </dgm:pt>
    <dgm:pt modelId="{867C679E-41A4-4FD2-A75F-A64687A82BC2}">
      <dgm:prSet/>
      <dgm:spPr/>
      <dgm:t>
        <a:bodyPr/>
        <a:lstStyle/>
        <a:p>
          <a:pPr rtl="0"/>
          <a:r>
            <a:rPr lang="es-ES_tradnl" b="0" i="0" baseline="0" dirty="0" smtClean="0"/>
            <a:t>Lucha contra la mediocridad</a:t>
          </a:r>
          <a:endParaRPr lang="es-ES_tradnl" b="0" i="0" baseline="0" dirty="0"/>
        </a:p>
      </dgm:t>
    </dgm:pt>
    <dgm:pt modelId="{472F5823-00C3-44B6-8327-300BB3E571FF}" type="parTrans" cxnId="{B25D8AED-D2AA-4CE1-89B4-079F111A1717}">
      <dgm:prSet/>
      <dgm:spPr/>
      <dgm:t>
        <a:bodyPr/>
        <a:lstStyle/>
        <a:p>
          <a:endParaRPr lang="es-PE"/>
        </a:p>
      </dgm:t>
    </dgm:pt>
    <dgm:pt modelId="{E88414D8-A3B1-4811-99D8-AC14666692DF}" type="sibTrans" cxnId="{B25D8AED-D2AA-4CE1-89B4-079F111A1717}">
      <dgm:prSet/>
      <dgm:spPr/>
      <dgm:t>
        <a:bodyPr/>
        <a:lstStyle/>
        <a:p>
          <a:endParaRPr lang="es-PE"/>
        </a:p>
      </dgm:t>
    </dgm:pt>
    <dgm:pt modelId="{C0604FDB-3118-4069-BFC3-A8E4A9985BDB}">
      <dgm:prSet/>
      <dgm:spPr/>
      <dgm:t>
        <a:bodyPr/>
        <a:lstStyle/>
        <a:p>
          <a:pPr rtl="0"/>
          <a:r>
            <a:rPr lang="es-ES_tradnl" dirty="0" smtClean="0"/>
            <a:t>Sabe huir de las ocasiones que lo pueden dañar en cuerpo y alma</a:t>
          </a:r>
          <a:endParaRPr lang="es-PE" dirty="0"/>
        </a:p>
      </dgm:t>
    </dgm:pt>
    <dgm:pt modelId="{8EE7E5C8-2D14-4746-B228-3BB99F3F4C00}" type="parTrans" cxnId="{95281DE2-66EA-4A11-9C5A-6C1767BE451F}">
      <dgm:prSet/>
      <dgm:spPr/>
      <dgm:t>
        <a:bodyPr/>
        <a:lstStyle/>
        <a:p>
          <a:endParaRPr lang="es-PE"/>
        </a:p>
      </dgm:t>
    </dgm:pt>
    <dgm:pt modelId="{0CF7481C-229E-4DC8-BD75-9F67C92110D1}" type="sibTrans" cxnId="{95281DE2-66EA-4A11-9C5A-6C1767BE451F}">
      <dgm:prSet/>
      <dgm:spPr/>
      <dgm:t>
        <a:bodyPr/>
        <a:lstStyle/>
        <a:p>
          <a:endParaRPr lang="es-PE"/>
        </a:p>
      </dgm:t>
    </dgm:pt>
    <dgm:pt modelId="{3A9B3A02-AB95-4F5D-9FD5-AA35ECFFCCB3}">
      <dgm:prSet/>
      <dgm:spPr/>
      <dgm:t>
        <a:bodyPr/>
        <a:lstStyle/>
        <a:p>
          <a:pPr rtl="0"/>
          <a:r>
            <a:rPr lang="es-ES_tradnl" dirty="0" smtClean="0"/>
            <a:t>No se deja llevar por el gusto y la comodidad</a:t>
          </a:r>
          <a:endParaRPr lang="es-PE" dirty="0"/>
        </a:p>
      </dgm:t>
    </dgm:pt>
    <dgm:pt modelId="{42CDB246-0ACD-40EC-85A8-3A1B84E6B471}" type="parTrans" cxnId="{B74F2D67-6ECD-41AD-BE7F-75919BD0C6B7}">
      <dgm:prSet/>
      <dgm:spPr/>
      <dgm:t>
        <a:bodyPr/>
        <a:lstStyle/>
        <a:p>
          <a:endParaRPr lang="es-PE"/>
        </a:p>
      </dgm:t>
    </dgm:pt>
    <dgm:pt modelId="{B7E34DAC-333F-4EEF-89C8-88715ED868CF}" type="sibTrans" cxnId="{B74F2D67-6ECD-41AD-BE7F-75919BD0C6B7}">
      <dgm:prSet/>
      <dgm:spPr/>
      <dgm:t>
        <a:bodyPr/>
        <a:lstStyle/>
        <a:p>
          <a:endParaRPr lang="es-PE"/>
        </a:p>
      </dgm:t>
    </dgm:pt>
    <dgm:pt modelId="{F2B89608-1123-44A3-9A53-314E9D6BE1DC}">
      <dgm:prSet/>
      <dgm:spPr/>
      <dgm:t>
        <a:bodyPr/>
        <a:lstStyle/>
        <a:p>
          <a:pPr rtl="0"/>
          <a:r>
            <a:rPr lang="es-ES_tradnl" dirty="0" smtClean="0"/>
            <a:t>Es valiente para hacer lo que debe en el momento oportuno</a:t>
          </a:r>
          <a:endParaRPr lang="es-PE" dirty="0"/>
        </a:p>
      </dgm:t>
    </dgm:pt>
    <dgm:pt modelId="{B46F0460-6223-4187-B78E-AA31922A2A99}" type="parTrans" cxnId="{7AD750B6-31D4-4A72-84C5-BBA57A045A6F}">
      <dgm:prSet/>
      <dgm:spPr/>
      <dgm:t>
        <a:bodyPr/>
        <a:lstStyle/>
        <a:p>
          <a:endParaRPr lang="es-PE"/>
        </a:p>
      </dgm:t>
    </dgm:pt>
    <dgm:pt modelId="{58013BC9-E89C-4F8F-9151-347BE967153A}" type="sibTrans" cxnId="{7AD750B6-31D4-4A72-84C5-BBA57A045A6F}">
      <dgm:prSet/>
      <dgm:spPr/>
      <dgm:t>
        <a:bodyPr/>
        <a:lstStyle/>
        <a:p>
          <a:endParaRPr lang="es-PE"/>
        </a:p>
      </dgm:t>
    </dgm:pt>
    <dgm:pt modelId="{DB872257-AF01-4704-A131-8682D83CAF0B}">
      <dgm:prSet/>
      <dgm:spPr/>
      <dgm:t>
        <a:bodyPr/>
        <a:lstStyle/>
        <a:p>
          <a:pPr rtl="0"/>
          <a:r>
            <a:rPr lang="es-ES_tradnl" b="0" i="0" baseline="0" dirty="0" smtClean="0"/>
            <a:t>No le gusta dejar las cosas a medias</a:t>
          </a:r>
          <a:endParaRPr lang="es-ES_tradnl" b="0" i="0" baseline="0" dirty="0"/>
        </a:p>
      </dgm:t>
    </dgm:pt>
    <dgm:pt modelId="{49657715-389A-4821-A3E1-656E150C5DB7}" type="parTrans" cxnId="{FDA68B4D-620A-468C-A69D-E7351A9E4A63}">
      <dgm:prSet/>
      <dgm:spPr/>
      <dgm:t>
        <a:bodyPr/>
        <a:lstStyle/>
        <a:p>
          <a:endParaRPr lang="es-PE"/>
        </a:p>
      </dgm:t>
    </dgm:pt>
    <dgm:pt modelId="{2DE72547-CADF-4634-B49F-EA6025887746}" type="sibTrans" cxnId="{FDA68B4D-620A-468C-A69D-E7351A9E4A63}">
      <dgm:prSet/>
      <dgm:spPr/>
      <dgm:t>
        <a:bodyPr/>
        <a:lstStyle/>
        <a:p>
          <a:endParaRPr lang="es-PE"/>
        </a:p>
      </dgm:t>
    </dgm:pt>
    <dgm:pt modelId="{65DC97D5-25DB-4A4B-82E7-885A334EA2C3}" type="pres">
      <dgm:prSet presAssocID="{E2C696EA-0EA8-47A5-A7A5-7ADCAC1FEF8A}" presName="linear" presStyleCnt="0">
        <dgm:presLayoutVars>
          <dgm:animLvl val="lvl"/>
          <dgm:resizeHandles val="exact"/>
        </dgm:presLayoutVars>
      </dgm:prSet>
      <dgm:spPr/>
      <dgm:t>
        <a:bodyPr/>
        <a:lstStyle/>
        <a:p>
          <a:endParaRPr lang="es-PE"/>
        </a:p>
      </dgm:t>
    </dgm:pt>
    <dgm:pt modelId="{E51F22FE-858E-4E0C-848A-FCB0A9296378}" type="pres">
      <dgm:prSet presAssocID="{B77432B4-0D97-4FCF-96F6-0D677B1223EB}" presName="parentText" presStyleLbl="node1" presStyleIdx="0" presStyleCnt="8">
        <dgm:presLayoutVars>
          <dgm:chMax val="0"/>
          <dgm:bulletEnabled val="1"/>
        </dgm:presLayoutVars>
      </dgm:prSet>
      <dgm:spPr/>
      <dgm:t>
        <a:bodyPr/>
        <a:lstStyle/>
        <a:p>
          <a:endParaRPr lang="es-PE"/>
        </a:p>
      </dgm:t>
    </dgm:pt>
    <dgm:pt modelId="{96C2573E-35DD-4C6F-A437-03A314B2983D}" type="pres">
      <dgm:prSet presAssocID="{304A059E-DA22-443B-90A6-0CCAE19E480A}" presName="spacer" presStyleCnt="0"/>
      <dgm:spPr/>
      <dgm:t>
        <a:bodyPr/>
        <a:lstStyle/>
        <a:p>
          <a:endParaRPr lang="es-PE"/>
        </a:p>
      </dgm:t>
    </dgm:pt>
    <dgm:pt modelId="{CEEBB8C6-32ED-4B85-9FCF-516C143DEA6A}" type="pres">
      <dgm:prSet presAssocID="{66CED573-2A67-483D-B65A-968A78069DC8}" presName="parentText" presStyleLbl="node1" presStyleIdx="1" presStyleCnt="8">
        <dgm:presLayoutVars>
          <dgm:chMax val="0"/>
          <dgm:bulletEnabled val="1"/>
        </dgm:presLayoutVars>
      </dgm:prSet>
      <dgm:spPr/>
      <dgm:t>
        <a:bodyPr/>
        <a:lstStyle/>
        <a:p>
          <a:endParaRPr lang="es-PE"/>
        </a:p>
      </dgm:t>
    </dgm:pt>
    <dgm:pt modelId="{057B162D-CEF8-4285-92CB-AC6B8E1BE976}" type="pres">
      <dgm:prSet presAssocID="{70E73794-C756-421F-9FE8-7BE1E0424603}" presName="spacer" presStyleCnt="0"/>
      <dgm:spPr/>
      <dgm:t>
        <a:bodyPr/>
        <a:lstStyle/>
        <a:p>
          <a:endParaRPr lang="es-PE"/>
        </a:p>
      </dgm:t>
    </dgm:pt>
    <dgm:pt modelId="{E9A4038B-BB9C-451F-8838-448391327A2A}" type="pres">
      <dgm:prSet presAssocID="{A6183A74-DF66-405F-BB79-38041479CC89}" presName="parentText" presStyleLbl="node1" presStyleIdx="2" presStyleCnt="8">
        <dgm:presLayoutVars>
          <dgm:chMax val="0"/>
          <dgm:bulletEnabled val="1"/>
        </dgm:presLayoutVars>
      </dgm:prSet>
      <dgm:spPr/>
      <dgm:t>
        <a:bodyPr/>
        <a:lstStyle/>
        <a:p>
          <a:endParaRPr lang="es-PE"/>
        </a:p>
      </dgm:t>
    </dgm:pt>
    <dgm:pt modelId="{7D4031FD-0DC8-4F8F-A923-5DC427CF2758}" type="pres">
      <dgm:prSet presAssocID="{8AEDB452-7C43-443F-8E73-079DCBA17E39}" presName="spacer" presStyleCnt="0"/>
      <dgm:spPr/>
      <dgm:t>
        <a:bodyPr/>
        <a:lstStyle/>
        <a:p>
          <a:endParaRPr lang="es-PE"/>
        </a:p>
      </dgm:t>
    </dgm:pt>
    <dgm:pt modelId="{0E5DE9CA-03C1-48E8-AC12-4BEF67190383}" type="pres">
      <dgm:prSet presAssocID="{867C679E-41A4-4FD2-A75F-A64687A82BC2}" presName="parentText" presStyleLbl="node1" presStyleIdx="3" presStyleCnt="8">
        <dgm:presLayoutVars>
          <dgm:chMax val="0"/>
          <dgm:bulletEnabled val="1"/>
        </dgm:presLayoutVars>
      </dgm:prSet>
      <dgm:spPr/>
      <dgm:t>
        <a:bodyPr/>
        <a:lstStyle/>
        <a:p>
          <a:endParaRPr lang="es-PE"/>
        </a:p>
      </dgm:t>
    </dgm:pt>
    <dgm:pt modelId="{190786A3-C2A6-4F28-B387-138DC6C7C089}" type="pres">
      <dgm:prSet presAssocID="{E88414D8-A3B1-4811-99D8-AC14666692DF}" presName="spacer" presStyleCnt="0"/>
      <dgm:spPr/>
      <dgm:t>
        <a:bodyPr/>
        <a:lstStyle/>
        <a:p>
          <a:endParaRPr lang="es-PE"/>
        </a:p>
      </dgm:t>
    </dgm:pt>
    <dgm:pt modelId="{F828C883-217B-4211-9A73-C7E28F5CEAC6}" type="pres">
      <dgm:prSet presAssocID="{DB872257-AF01-4704-A131-8682D83CAF0B}" presName="parentText" presStyleLbl="node1" presStyleIdx="4" presStyleCnt="8">
        <dgm:presLayoutVars>
          <dgm:chMax val="0"/>
          <dgm:bulletEnabled val="1"/>
        </dgm:presLayoutVars>
      </dgm:prSet>
      <dgm:spPr/>
      <dgm:t>
        <a:bodyPr/>
        <a:lstStyle/>
        <a:p>
          <a:endParaRPr lang="es-PE"/>
        </a:p>
      </dgm:t>
    </dgm:pt>
    <dgm:pt modelId="{F45F2A7D-0E27-4F34-9744-88EF29085CAB}" type="pres">
      <dgm:prSet presAssocID="{2DE72547-CADF-4634-B49F-EA6025887746}" presName="spacer" presStyleCnt="0"/>
      <dgm:spPr/>
      <dgm:t>
        <a:bodyPr/>
        <a:lstStyle/>
        <a:p>
          <a:endParaRPr lang="es-PE"/>
        </a:p>
      </dgm:t>
    </dgm:pt>
    <dgm:pt modelId="{C851237B-ED88-4B30-A5C5-7C416EECA928}" type="pres">
      <dgm:prSet presAssocID="{F2B89608-1123-44A3-9A53-314E9D6BE1DC}" presName="parentText" presStyleLbl="node1" presStyleIdx="5" presStyleCnt="8">
        <dgm:presLayoutVars>
          <dgm:chMax val="0"/>
          <dgm:bulletEnabled val="1"/>
        </dgm:presLayoutVars>
      </dgm:prSet>
      <dgm:spPr/>
      <dgm:t>
        <a:bodyPr/>
        <a:lstStyle/>
        <a:p>
          <a:endParaRPr lang="es-PE"/>
        </a:p>
      </dgm:t>
    </dgm:pt>
    <dgm:pt modelId="{90E28B52-F285-4997-8F0C-6B48316227F5}" type="pres">
      <dgm:prSet presAssocID="{58013BC9-E89C-4F8F-9151-347BE967153A}" presName="spacer" presStyleCnt="0"/>
      <dgm:spPr/>
      <dgm:t>
        <a:bodyPr/>
        <a:lstStyle/>
        <a:p>
          <a:endParaRPr lang="es-PE"/>
        </a:p>
      </dgm:t>
    </dgm:pt>
    <dgm:pt modelId="{5EAFA473-B660-4C99-B159-BA6EEBFD75ED}" type="pres">
      <dgm:prSet presAssocID="{3A9B3A02-AB95-4F5D-9FD5-AA35ECFFCCB3}" presName="parentText" presStyleLbl="node1" presStyleIdx="6" presStyleCnt="8">
        <dgm:presLayoutVars>
          <dgm:chMax val="0"/>
          <dgm:bulletEnabled val="1"/>
        </dgm:presLayoutVars>
      </dgm:prSet>
      <dgm:spPr/>
      <dgm:t>
        <a:bodyPr/>
        <a:lstStyle/>
        <a:p>
          <a:endParaRPr lang="es-PE"/>
        </a:p>
      </dgm:t>
    </dgm:pt>
    <dgm:pt modelId="{E74C3A11-39AF-4A6D-8568-5876BD972749}" type="pres">
      <dgm:prSet presAssocID="{B7E34DAC-333F-4EEF-89C8-88715ED868CF}" presName="spacer" presStyleCnt="0"/>
      <dgm:spPr/>
      <dgm:t>
        <a:bodyPr/>
        <a:lstStyle/>
        <a:p>
          <a:endParaRPr lang="es-PE"/>
        </a:p>
      </dgm:t>
    </dgm:pt>
    <dgm:pt modelId="{D92E2471-75BB-4869-A8B7-A52FEE535D6B}" type="pres">
      <dgm:prSet presAssocID="{C0604FDB-3118-4069-BFC3-A8E4A9985BDB}" presName="parentText" presStyleLbl="node1" presStyleIdx="7" presStyleCnt="8">
        <dgm:presLayoutVars>
          <dgm:chMax val="0"/>
          <dgm:bulletEnabled val="1"/>
        </dgm:presLayoutVars>
      </dgm:prSet>
      <dgm:spPr/>
      <dgm:t>
        <a:bodyPr/>
        <a:lstStyle/>
        <a:p>
          <a:endParaRPr lang="es-PE"/>
        </a:p>
      </dgm:t>
    </dgm:pt>
  </dgm:ptLst>
  <dgm:cxnLst>
    <dgm:cxn modelId="{D7A6F045-7678-404B-8189-7EA5A08330E3}" type="presOf" srcId="{DB872257-AF01-4704-A131-8682D83CAF0B}" destId="{F828C883-217B-4211-9A73-C7E28F5CEAC6}" srcOrd="0" destOrd="0" presId="urn:microsoft.com/office/officeart/2005/8/layout/vList2"/>
    <dgm:cxn modelId="{9E53F530-8DAA-4163-ABBA-86A3D9242053}" type="presOf" srcId="{B77432B4-0D97-4FCF-96F6-0D677B1223EB}" destId="{E51F22FE-858E-4E0C-848A-FCB0A9296378}" srcOrd="0" destOrd="0" presId="urn:microsoft.com/office/officeart/2005/8/layout/vList2"/>
    <dgm:cxn modelId="{A1D16A42-1FCE-45F3-8A3D-667F44FB4661}" srcId="{E2C696EA-0EA8-47A5-A7A5-7ADCAC1FEF8A}" destId="{A6183A74-DF66-405F-BB79-38041479CC89}" srcOrd="2" destOrd="0" parTransId="{6BF237AB-1BED-49B1-8A5C-AA5C58FC7217}" sibTransId="{8AEDB452-7C43-443F-8E73-079DCBA17E39}"/>
    <dgm:cxn modelId="{AACD7371-1A40-4111-BC53-B84544BC241D}" type="presOf" srcId="{867C679E-41A4-4FD2-A75F-A64687A82BC2}" destId="{0E5DE9CA-03C1-48E8-AC12-4BEF67190383}" srcOrd="0" destOrd="0" presId="urn:microsoft.com/office/officeart/2005/8/layout/vList2"/>
    <dgm:cxn modelId="{8911A7E2-C748-42A3-9FD3-5B3B517669A8}" type="presOf" srcId="{C0604FDB-3118-4069-BFC3-A8E4A9985BDB}" destId="{D92E2471-75BB-4869-A8B7-A52FEE535D6B}" srcOrd="0" destOrd="0" presId="urn:microsoft.com/office/officeart/2005/8/layout/vList2"/>
    <dgm:cxn modelId="{B373DEC0-951D-47A4-BF2F-A9FAE68299C4}" srcId="{E2C696EA-0EA8-47A5-A7A5-7ADCAC1FEF8A}" destId="{66CED573-2A67-483D-B65A-968A78069DC8}" srcOrd="1" destOrd="0" parTransId="{DCF0034A-2994-4317-B336-DB0AC63DD906}" sibTransId="{70E73794-C756-421F-9FE8-7BE1E0424603}"/>
    <dgm:cxn modelId="{D368FA5D-77BA-4C58-81E2-7A25922A40C2}" type="presOf" srcId="{E2C696EA-0EA8-47A5-A7A5-7ADCAC1FEF8A}" destId="{65DC97D5-25DB-4A4B-82E7-885A334EA2C3}" srcOrd="0" destOrd="0" presId="urn:microsoft.com/office/officeart/2005/8/layout/vList2"/>
    <dgm:cxn modelId="{7E22197F-A23B-42D0-B6DF-F217173CD9B1}" srcId="{E2C696EA-0EA8-47A5-A7A5-7ADCAC1FEF8A}" destId="{B77432B4-0D97-4FCF-96F6-0D677B1223EB}" srcOrd="0" destOrd="0" parTransId="{6C2830D4-0FA5-4E2C-B7A7-D72FC023BAF2}" sibTransId="{304A059E-DA22-443B-90A6-0CCAE19E480A}"/>
    <dgm:cxn modelId="{95281DE2-66EA-4A11-9C5A-6C1767BE451F}" srcId="{E2C696EA-0EA8-47A5-A7A5-7ADCAC1FEF8A}" destId="{C0604FDB-3118-4069-BFC3-A8E4A9985BDB}" srcOrd="7" destOrd="0" parTransId="{8EE7E5C8-2D14-4746-B228-3BB99F3F4C00}" sibTransId="{0CF7481C-229E-4DC8-BD75-9F67C92110D1}"/>
    <dgm:cxn modelId="{FDA68B4D-620A-468C-A69D-E7351A9E4A63}" srcId="{E2C696EA-0EA8-47A5-A7A5-7ADCAC1FEF8A}" destId="{DB872257-AF01-4704-A131-8682D83CAF0B}" srcOrd="4" destOrd="0" parTransId="{49657715-389A-4821-A3E1-656E150C5DB7}" sibTransId="{2DE72547-CADF-4634-B49F-EA6025887746}"/>
    <dgm:cxn modelId="{992A52AF-2CD9-423F-9599-C7D4356FB08E}" type="presOf" srcId="{F2B89608-1123-44A3-9A53-314E9D6BE1DC}" destId="{C851237B-ED88-4B30-A5C5-7C416EECA928}" srcOrd="0" destOrd="0" presId="urn:microsoft.com/office/officeart/2005/8/layout/vList2"/>
    <dgm:cxn modelId="{B74F2D67-6ECD-41AD-BE7F-75919BD0C6B7}" srcId="{E2C696EA-0EA8-47A5-A7A5-7ADCAC1FEF8A}" destId="{3A9B3A02-AB95-4F5D-9FD5-AA35ECFFCCB3}" srcOrd="6" destOrd="0" parTransId="{42CDB246-0ACD-40EC-85A8-3A1B84E6B471}" sibTransId="{B7E34DAC-333F-4EEF-89C8-88715ED868CF}"/>
    <dgm:cxn modelId="{9C58F254-04B4-4A42-9EF0-35432FCD058B}" type="presOf" srcId="{A6183A74-DF66-405F-BB79-38041479CC89}" destId="{E9A4038B-BB9C-451F-8838-448391327A2A}" srcOrd="0" destOrd="0" presId="urn:microsoft.com/office/officeart/2005/8/layout/vList2"/>
    <dgm:cxn modelId="{B25D8AED-D2AA-4CE1-89B4-079F111A1717}" srcId="{E2C696EA-0EA8-47A5-A7A5-7ADCAC1FEF8A}" destId="{867C679E-41A4-4FD2-A75F-A64687A82BC2}" srcOrd="3" destOrd="0" parTransId="{472F5823-00C3-44B6-8327-300BB3E571FF}" sibTransId="{E88414D8-A3B1-4811-99D8-AC14666692DF}"/>
    <dgm:cxn modelId="{0A69C14A-EECE-495F-8B8E-E2DBB7B1FD95}" type="presOf" srcId="{66CED573-2A67-483D-B65A-968A78069DC8}" destId="{CEEBB8C6-32ED-4B85-9FCF-516C143DEA6A}" srcOrd="0" destOrd="0" presId="urn:microsoft.com/office/officeart/2005/8/layout/vList2"/>
    <dgm:cxn modelId="{DBBB55BC-BBD1-4ADA-AB4B-ED3843C9677B}" type="presOf" srcId="{3A9B3A02-AB95-4F5D-9FD5-AA35ECFFCCB3}" destId="{5EAFA473-B660-4C99-B159-BA6EEBFD75ED}" srcOrd="0" destOrd="0" presId="urn:microsoft.com/office/officeart/2005/8/layout/vList2"/>
    <dgm:cxn modelId="{7AD750B6-31D4-4A72-84C5-BBA57A045A6F}" srcId="{E2C696EA-0EA8-47A5-A7A5-7ADCAC1FEF8A}" destId="{F2B89608-1123-44A3-9A53-314E9D6BE1DC}" srcOrd="5" destOrd="0" parTransId="{B46F0460-6223-4187-B78E-AA31922A2A99}" sibTransId="{58013BC9-E89C-4F8F-9151-347BE967153A}"/>
    <dgm:cxn modelId="{5C61F65E-2AA3-4BC0-9EFB-D3355774A2EA}" type="presParOf" srcId="{65DC97D5-25DB-4A4B-82E7-885A334EA2C3}" destId="{E51F22FE-858E-4E0C-848A-FCB0A9296378}" srcOrd="0" destOrd="0" presId="urn:microsoft.com/office/officeart/2005/8/layout/vList2"/>
    <dgm:cxn modelId="{4809B7EF-4389-44F2-91A1-6093B828A2E4}" type="presParOf" srcId="{65DC97D5-25DB-4A4B-82E7-885A334EA2C3}" destId="{96C2573E-35DD-4C6F-A437-03A314B2983D}" srcOrd="1" destOrd="0" presId="urn:microsoft.com/office/officeart/2005/8/layout/vList2"/>
    <dgm:cxn modelId="{7044AC91-0445-4495-A457-C685E73A4BD6}" type="presParOf" srcId="{65DC97D5-25DB-4A4B-82E7-885A334EA2C3}" destId="{CEEBB8C6-32ED-4B85-9FCF-516C143DEA6A}" srcOrd="2" destOrd="0" presId="urn:microsoft.com/office/officeart/2005/8/layout/vList2"/>
    <dgm:cxn modelId="{2172EC0C-7630-45A9-9C36-CAF0DD761CA2}" type="presParOf" srcId="{65DC97D5-25DB-4A4B-82E7-885A334EA2C3}" destId="{057B162D-CEF8-4285-92CB-AC6B8E1BE976}" srcOrd="3" destOrd="0" presId="urn:microsoft.com/office/officeart/2005/8/layout/vList2"/>
    <dgm:cxn modelId="{97B1DA19-B905-43D9-A8F4-411A6DCC30B9}" type="presParOf" srcId="{65DC97D5-25DB-4A4B-82E7-885A334EA2C3}" destId="{E9A4038B-BB9C-451F-8838-448391327A2A}" srcOrd="4" destOrd="0" presId="urn:microsoft.com/office/officeart/2005/8/layout/vList2"/>
    <dgm:cxn modelId="{EA352FDD-B97D-4465-83EB-91495DA007E9}" type="presParOf" srcId="{65DC97D5-25DB-4A4B-82E7-885A334EA2C3}" destId="{7D4031FD-0DC8-4F8F-A923-5DC427CF2758}" srcOrd="5" destOrd="0" presId="urn:microsoft.com/office/officeart/2005/8/layout/vList2"/>
    <dgm:cxn modelId="{4A8FD528-1B01-4FD6-923C-7D3A42171FEE}" type="presParOf" srcId="{65DC97D5-25DB-4A4B-82E7-885A334EA2C3}" destId="{0E5DE9CA-03C1-48E8-AC12-4BEF67190383}" srcOrd="6" destOrd="0" presId="urn:microsoft.com/office/officeart/2005/8/layout/vList2"/>
    <dgm:cxn modelId="{EA9F4E71-1CA2-4F99-B28F-EBFF98ACDFD6}" type="presParOf" srcId="{65DC97D5-25DB-4A4B-82E7-885A334EA2C3}" destId="{190786A3-C2A6-4F28-B387-138DC6C7C089}" srcOrd="7" destOrd="0" presId="urn:microsoft.com/office/officeart/2005/8/layout/vList2"/>
    <dgm:cxn modelId="{32E3BE46-9811-4028-8C96-758E5CC8BFD6}" type="presParOf" srcId="{65DC97D5-25DB-4A4B-82E7-885A334EA2C3}" destId="{F828C883-217B-4211-9A73-C7E28F5CEAC6}" srcOrd="8" destOrd="0" presId="urn:microsoft.com/office/officeart/2005/8/layout/vList2"/>
    <dgm:cxn modelId="{9F15FDB9-16F5-4C13-B3A1-2561530CFAF0}" type="presParOf" srcId="{65DC97D5-25DB-4A4B-82E7-885A334EA2C3}" destId="{F45F2A7D-0E27-4F34-9744-88EF29085CAB}" srcOrd="9" destOrd="0" presId="urn:microsoft.com/office/officeart/2005/8/layout/vList2"/>
    <dgm:cxn modelId="{D01C16C4-5E5C-4F90-B5E0-7C0CFEEDF56E}" type="presParOf" srcId="{65DC97D5-25DB-4A4B-82E7-885A334EA2C3}" destId="{C851237B-ED88-4B30-A5C5-7C416EECA928}" srcOrd="10" destOrd="0" presId="urn:microsoft.com/office/officeart/2005/8/layout/vList2"/>
    <dgm:cxn modelId="{1D8A90C9-57C8-462B-8E2E-28D7E1080164}" type="presParOf" srcId="{65DC97D5-25DB-4A4B-82E7-885A334EA2C3}" destId="{90E28B52-F285-4997-8F0C-6B48316227F5}" srcOrd="11" destOrd="0" presId="urn:microsoft.com/office/officeart/2005/8/layout/vList2"/>
    <dgm:cxn modelId="{77274168-1C67-4373-A5E7-1B921469FC3C}" type="presParOf" srcId="{65DC97D5-25DB-4A4B-82E7-885A334EA2C3}" destId="{5EAFA473-B660-4C99-B159-BA6EEBFD75ED}" srcOrd="12" destOrd="0" presId="urn:microsoft.com/office/officeart/2005/8/layout/vList2"/>
    <dgm:cxn modelId="{C6D28643-67B8-4017-9313-E8E67277892B}" type="presParOf" srcId="{65DC97D5-25DB-4A4B-82E7-885A334EA2C3}" destId="{E74C3A11-39AF-4A6D-8568-5876BD972749}" srcOrd="13" destOrd="0" presId="urn:microsoft.com/office/officeart/2005/8/layout/vList2"/>
    <dgm:cxn modelId="{6508C15E-E61C-4431-A97E-20C7CDF76E41}" type="presParOf" srcId="{65DC97D5-25DB-4A4B-82E7-885A334EA2C3}" destId="{D92E2471-75BB-4869-A8B7-A52FEE535D6B}" srcOrd="14" destOrd="0" presId="urn:microsoft.com/office/officeart/2005/8/layout/vList2"/>
  </dgm:cxnLst>
  <dgm:bg/>
  <dgm:whole/>
</dgm:dataModel>
</file>

<file path=ppt/diagrams/data2.xml><?xml version="1.0" encoding="utf-8"?>
<dgm:dataModel xmlns:dgm="http://schemas.openxmlformats.org/drawingml/2006/diagram" xmlns:a="http://schemas.openxmlformats.org/drawingml/2006/main">
  <dgm:ptLst>
    <dgm:pt modelId="{F230ACCA-C5C9-4896-99AA-FC6687C27940}"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s-PE"/>
        </a:p>
      </dgm:t>
    </dgm:pt>
    <dgm:pt modelId="{F8FB22F8-9FEF-48A6-9B00-01EC961E7040}">
      <dgm:prSet phldrT="[Texto]"/>
      <dgm:spPr/>
      <dgm:t>
        <a:bodyPr/>
        <a:lstStyle/>
        <a:p>
          <a:r>
            <a:rPr lang="es-PE" dirty="0" smtClean="0"/>
            <a:t>Dice la verdad aunque le cause problemas</a:t>
          </a:r>
          <a:endParaRPr lang="es-PE" dirty="0"/>
        </a:p>
      </dgm:t>
    </dgm:pt>
    <dgm:pt modelId="{7731E6D7-AF1B-4653-A5A8-626DAD243A8B}" type="parTrans" cxnId="{1C907EED-304A-4DFA-A8A2-14DAAA4EBD20}">
      <dgm:prSet/>
      <dgm:spPr/>
      <dgm:t>
        <a:bodyPr/>
        <a:lstStyle/>
        <a:p>
          <a:endParaRPr lang="es-PE"/>
        </a:p>
      </dgm:t>
    </dgm:pt>
    <dgm:pt modelId="{88A06C62-8126-4728-8F77-D803A4C7498E}" type="sibTrans" cxnId="{1C907EED-304A-4DFA-A8A2-14DAAA4EBD20}">
      <dgm:prSet/>
      <dgm:spPr/>
      <dgm:t>
        <a:bodyPr/>
        <a:lstStyle/>
        <a:p>
          <a:endParaRPr lang="es-PE"/>
        </a:p>
      </dgm:t>
    </dgm:pt>
    <dgm:pt modelId="{5C50969B-540E-412E-86DC-D18BA2EC5436}">
      <dgm:prSet phldrT="[Texto]"/>
      <dgm:spPr/>
      <dgm:t>
        <a:bodyPr/>
        <a:lstStyle/>
        <a:p>
          <a:r>
            <a:rPr lang="es-PE" dirty="0" smtClean="0"/>
            <a:t>Cumple con el pequeño deber de cada día</a:t>
          </a:r>
          <a:endParaRPr lang="es-PE" dirty="0"/>
        </a:p>
      </dgm:t>
    </dgm:pt>
    <dgm:pt modelId="{296EFB2A-3AC0-4ED3-92FD-13B27E1F58FA}" type="parTrans" cxnId="{50FC2C57-1D6D-4A75-8675-AF7629FB5C9C}">
      <dgm:prSet/>
      <dgm:spPr/>
      <dgm:t>
        <a:bodyPr/>
        <a:lstStyle/>
        <a:p>
          <a:endParaRPr lang="es-PE"/>
        </a:p>
      </dgm:t>
    </dgm:pt>
    <dgm:pt modelId="{2C66C8DF-C911-4395-A500-8474C4F47E61}" type="sibTrans" cxnId="{50FC2C57-1D6D-4A75-8675-AF7629FB5C9C}">
      <dgm:prSet/>
      <dgm:spPr/>
      <dgm:t>
        <a:bodyPr/>
        <a:lstStyle/>
        <a:p>
          <a:endParaRPr lang="es-PE"/>
        </a:p>
      </dgm:t>
    </dgm:pt>
    <dgm:pt modelId="{82EEB2CC-E040-4558-82EE-9E6780BFDE4D}">
      <dgm:prSet phldrT="[Texto]"/>
      <dgm:spPr/>
      <dgm:t>
        <a:bodyPr/>
        <a:lstStyle/>
        <a:p>
          <a:r>
            <a:rPr lang="es-PE" dirty="0" smtClean="0"/>
            <a:t>Persiste sus objetivos hasta el final</a:t>
          </a:r>
          <a:endParaRPr lang="es-PE" dirty="0"/>
        </a:p>
      </dgm:t>
    </dgm:pt>
    <dgm:pt modelId="{27FFB0C4-DA8C-4EFE-9471-ED065444D937}" type="parTrans" cxnId="{4061BF56-A00B-44B1-BEF3-B42F7C172245}">
      <dgm:prSet/>
      <dgm:spPr/>
      <dgm:t>
        <a:bodyPr/>
        <a:lstStyle/>
        <a:p>
          <a:endParaRPr lang="es-PE"/>
        </a:p>
      </dgm:t>
    </dgm:pt>
    <dgm:pt modelId="{1E02336D-09D8-4EA8-8480-E36F027BFF54}" type="sibTrans" cxnId="{4061BF56-A00B-44B1-BEF3-B42F7C172245}">
      <dgm:prSet/>
      <dgm:spPr/>
      <dgm:t>
        <a:bodyPr/>
        <a:lstStyle/>
        <a:p>
          <a:endParaRPr lang="es-PE"/>
        </a:p>
      </dgm:t>
    </dgm:pt>
    <dgm:pt modelId="{94FE9C5F-023F-4378-BB10-170B3290069B}">
      <dgm:prSet phldrT="[Texto]"/>
      <dgm:spPr/>
      <dgm:t>
        <a:bodyPr/>
        <a:lstStyle/>
        <a:p>
          <a:r>
            <a:rPr lang="es-PE" dirty="0" smtClean="0"/>
            <a:t>Lucha siempre contra las pequeñas tentaciones</a:t>
          </a:r>
          <a:endParaRPr lang="es-PE" dirty="0"/>
        </a:p>
      </dgm:t>
    </dgm:pt>
    <dgm:pt modelId="{5A987B10-C7C8-4CBD-AE68-8A366F5C00BE}" type="parTrans" cxnId="{B22D412F-D773-49A8-A24C-FA5D617142B6}">
      <dgm:prSet/>
      <dgm:spPr/>
      <dgm:t>
        <a:bodyPr/>
        <a:lstStyle/>
        <a:p>
          <a:endParaRPr lang="es-PE"/>
        </a:p>
      </dgm:t>
    </dgm:pt>
    <dgm:pt modelId="{09770ACE-BC9D-417E-A2FD-0B90721BCDE0}" type="sibTrans" cxnId="{B22D412F-D773-49A8-A24C-FA5D617142B6}">
      <dgm:prSet/>
      <dgm:spPr/>
      <dgm:t>
        <a:bodyPr/>
        <a:lstStyle/>
        <a:p>
          <a:endParaRPr lang="es-PE"/>
        </a:p>
      </dgm:t>
    </dgm:pt>
    <dgm:pt modelId="{938653A1-2C0E-4D4C-BD03-63D4E761FCFB}">
      <dgm:prSet phldrT="[Texto]"/>
      <dgm:spPr/>
      <dgm:t>
        <a:bodyPr/>
        <a:lstStyle/>
        <a:p>
          <a:r>
            <a:rPr lang="es-PE" dirty="0" smtClean="0"/>
            <a:t>Aunque se sabe fuerte, no se aprovecha de ello.</a:t>
          </a:r>
          <a:endParaRPr lang="es-PE" dirty="0"/>
        </a:p>
      </dgm:t>
    </dgm:pt>
    <dgm:pt modelId="{57DDF6F4-9935-4E57-9E38-2626D86C1236}" type="parTrans" cxnId="{796A468A-EF90-4C50-8234-63EF343D9679}">
      <dgm:prSet/>
      <dgm:spPr/>
      <dgm:t>
        <a:bodyPr/>
        <a:lstStyle/>
        <a:p>
          <a:endParaRPr lang="es-PE"/>
        </a:p>
      </dgm:t>
    </dgm:pt>
    <dgm:pt modelId="{534CBF37-2A2A-476A-B70D-9C7A0F55AFD0}" type="sibTrans" cxnId="{796A468A-EF90-4C50-8234-63EF343D9679}">
      <dgm:prSet/>
      <dgm:spPr/>
      <dgm:t>
        <a:bodyPr/>
        <a:lstStyle/>
        <a:p>
          <a:endParaRPr lang="es-PE"/>
        </a:p>
      </dgm:t>
    </dgm:pt>
    <dgm:pt modelId="{69B4436E-6224-4ED4-B9B4-34B970539DA3}" type="pres">
      <dgm:prSet presAssocID="{F230ACCA-C5C9-4896-99AA-FC6687C27940}" presName="diagram" presStyleCnt="0">
        <dgm:presLayoutVars>
          <dgm:dir/>
          <dgm:resizeHandles val="exact"/>
        </dgm:presLayoutVars>
      </dgm:prSet>
      <dgm:spPr/>
      <dgm:t>
        <a:bodyPr/>
        <a:lstStyle/>
        <a:p>
          <a:endParaRPr lang="es-ES_tradnl"/>
        </a:p>
      </dgm:t>
    </dgm:pt>
    <dgm:pt modelId="{922CF79A-15D5-4AAE-898C-9C9C423D7A20}" type="pres">
      <dgm:prSet presAssocID="{F8FB22F8-9FEF-48A6-9B00-01EC961E7040}" presName="node" presStyleLbl="node1" presStyleIdx="0" presStyleCnt="5">
        <dgm:presLayoutVars>
          <dgm:bulletEnabled val="1"/>
        </dgm:presLayoutVars>
      </dgm:prSet>
      <dgm:spPr/>
      <dgm:t>
        <a:bodyPr/>
        <a:lstStyle/>
        <a:p>
          <a:endParaRPr lang="es-PE"/>
        </a:p>
      </dgm:t>
    </dgm:pt>
    <dgm:pt modelId="{B2854760-D315-449E-B2CB-78BE929B1A6F}" type="pres">
      <dgm:prSet presAssocID="{88A06C62-8126-4728-8F77-D803A4C7498E}" presName="sibTrans" presStyleCnt="0"/>
      <dgm:spPr/>
    </dgm:pt>
    <dgm:pt modelId="{DC1370D9-1542-4243-ACC0-B643C72170A8}" type="pres">
      <dgm:prSet presAssocID="{5C50969B-540E-412E-86DC-D18BA2EC5436}" presName="node" presStyleLbl="node1" presStyleIdx="1" presStyleCnt="5">
        <dgm:presLayoutVars>
          <dgm:bulletEnabled val="1"/>
        </dgm:presLayoutVars>
      </dgm:prSet>
      <dgm:spPr/>
      <dgm:t>
        <a:bodyPr/>
        <a:lstStyle/>
        <a:p>
          <a:endParaRPr lang="es-ES_tradnl"/>
        </a:p>
      </dgm:t>
    </dgm:pt>
    <dgm:pt modelId="{AE4264B4-6909-4405-B847-B58FF43B794D}" type="pres">
      <dgm:prSet presAssocID="{2C66C8DF-C911-4395-A500-8474C4F47E61}" presName="sibTrans" presStyleCnt="0"/>
      <dgm:spPr/>
    </dgm:pt>
    <dgm:pt modelId="{65EF72AA-3836-4AF7-A237-202AC80E7ED3}" type="pres">
      <dgm:prSet presAssocID="{82EEB2CC-E040-4558-82EE-9E6780BFDE4D}" presName="node" presStyleLbl="node1" presStyleIdx="2" presStyleCnt="5">
        <dgm:presLayoutVars>
          <dgm:bulletEnabled val="1"/>
        </dgm:presLayoutVars>
      </dgm:prSet>
      <dgm:spPr/>
      <dgm:t>
        <a:bodyPr/>
        <a:lstStyle/>
        <a:p>
          <a:endParaRPr lang="es-ES_tradnl"/>
        </a:p>
      </dgm:t>
    </dgm:pt>
    <dgm:pt modelId="{B846AFEB-EBE2-4750-A0FB-6BFA23BBE270}" type="pres">
      <dgm:prSet presAssocID="{1E02336D-09D8-4EA8-8480-E36F027BFF54}" presName="sibTrans" presStyleCnt="0"/>
      <dgm:spPr/>
    </dgm:pt>
    <dgm:pt modelId="{1D74D132-0F32-405F-AC0E-1C1C4D294BB3}" type="pres">
      <dgm:prSet presAssocID="{94FE9C5F-023F-4378-BB10-170B3290069B}" presName="node" presStyleLbl="node1" presStyleIdx="3" presStyleCnt="5">
        <dgm:presLayoutVars>
          <dgm:bulletEnabled val="1"/>
        </dgm:presLayoutVars>
      </dgm:prSet>
      <dgm:spPr/>
      <dgm:t>
        <a:bodyPr/>
        <a:lstStyle/>
        <a:p>
          <a:endParaRPr lang="es-PE"/>
        </a:p>
      </dgm:t>
    </dgm:pt>
    <dgm:pt modelId="{C4C7AF5A-7A9E-4680-BE01-FBF72ABA7BBE}" type="pres">
      <dgm:prSet presAssocID="{09770ACE-BC9D-417E-A2FD-0B90721BCDE0}" presName="sibTrans" presStyleCnt="0"/>
      <dgm:spPr/>
    </dgm:pt>
    <dgm:pt modelId="{0FC6E6A3-A52E-4499-8BA7-6B652814CB80}" type="pres">
      <dgm:prSet presAssocID="{938653A1-2C0E-4D4C-BD03-63D4E761FCFB}" presName="node" presStyleLbl="node1" presStyleIdx="4" presStyleCnt="5">
        <dgm:presLayoutVars>
          <dgm:bulletEnabled val="1"/>
        </dgm:presLayoutVars>
      </dgm:prSet>
      <dgm:spPr/>
      <dgm:t>
        <a:bodyPr/>
        <a:lstStyle/>
        <a:p>
          <a:endParaRPr lang="es-PE"/>
        </a:p>
      </dgm:t>
    </dgm:pt>
  </dgm:ptLst>
  <dgm:cxnLst>
    <dgm:cxn modelId="{50FC2C57-1D6D-4A75-8675-AF7629FB5C9C}" srcId="{F230ACCA-C5C9-4896-99AA-FC6687C27940}" destId="{5C50969B-540E-412E-86DC-D18BA2EC5436}" srcOrd="1" destOrd="0" parTransId="{296EFB2A-3AC0-4ED3-92FD-13B27E1F58FA}" sibTransId="{2C66C8DF-C911-4395-A500-8474C4F47E61}"/>
    <dgm:cxn modelId="{B22D412F-D773-49A8-A24C-FA5D617142B6}" srcId="{F230ACCA-C5C9-4896-99AA-FC6687C27940}" destId="{94FE9C5F-023F-4378-BB10-170B3290069B}" srcOrd="3" destOrd="0" parTransId="{5A987B10-C7C8-4CBD-AE68-8A366F5C00BE}" sibTransId="{09770ACE-BC9D-417E-A2FD-0B90721BCDE0}"/>
    <dgm:cxn modelId="{8A94BE7F-B749-466B-B3BA-42AD43D20008}" type="presOf" srcId="{94FE9C5F-023F-4378-BB10-170B3290069B}" destId="{1D74D132-0F32-405F-AC0E-1C1C4D294BB3}" srcOrd="0" destOrd="0" presId="urn:microsoft.com/office/officeart/2005/8/layout/default"/>
    <dgm:cxn modelId="{886969FD-D1B1-4E05-B732-FC8BF5CE5F04}" type="presOf" srcId="{938653A1-2C0E-4D4C-BD03-63D4E761FCFB}" destId="{0FC6E6A3-A52E-4499-8BA7-6B652814CB80}" srcOrd="0" destOrd="0" presId="urn:microsoft.com/office/officeart/2005/8/layout/default"/>
    <dgm:cxn modelId="{796A468A-EF90-4C50-8234-63EF343D9679}" srcId="{F230ACCA-C5C9-4896-99AA-FC6687C27940}" destId="{938653A1-2C0E-4D4C-BD03-63D4E761FCFB}" srcOrd="4" destOrd="0" parTransId="{57DDF6F4-9935-4E57-9E38-2626D86C1236}" sibTransId="{534CBF37-2A2A-476A-B70D-9C7A0F55AFD0}"/>
    <dgm:cxn modelId="{85EFDDEB-7C52-4E81-BDE1-CA87295FC57B}" type="presOf" srcId="{5C50969B-540E-412E-86DC-D18BA2EC5436}" destId="{DC1370D9-1542-4243-ACC0-B643C72170A8}" srcOrd="0" destOrd="0" presId="urn:microsoft.com/office/officeart/2005/8/layout/default"/>
    <dgm:cxn modelId="{4061BF56-A00B-44B1-BEF3-B42F7C172245}" srcId="{F230ACCA-C5C9-4896-99AA-FC6687C27940}" destId="{82EEB2CC-E040-4558-82EE-9E6780BFDE4D}" srcOrd="2" destOrd="0" parTransId="{27FFB0C4-DA8C-4EFE-9471-ED065444D937}" sibTransId="{1E02336D-09D8-4EA8-8480-E36F027BFF54}"/>
    <dgm:cxn modelId="{76646F99-8054-40DA-9F16-5DCCF91C8D8F}" type="presOf" srcId="{82EEB2CC-E040-4558-82EE-9E6780BFDE4D}" destId="{65EF72AA-3836-4AF7-A237-202AC80E7ED3}" srcOrd="0" destOrd="0" presId="urn:microsoft.com/office/officeart/2005/8/layout/default"/>
    <dgm:cxn modelId="{139F14B2-8A47-45EC-A2C3-FA88B797C6EB}" type="presOf" srcId="{F230ACCA-C5C9-4896-99AA-FC6687C27940}" destId="{69B4436E-6224-4ED4-B9B4-34B970539DA3}" srcOrd="0" destOrd="0" presId="urn:microsoft.com/office/officeart/2005/8/layout/default"/>
    <dgm:cxn modelId="{1C907EED-304A-4DFA-A8A2-14DAAA4EBD20}" srcId="{F230ACCA-C5C9-4896-99AA-FC6687C27940}" destId="{F8FB22F8-9FEF-48A6-9B00-01EC961E7040}" srcOrd="0" destOrd="0" parTransId="{7731E6D7-AF1B-4653-A5A8-626DAD243A8B}" sibTransId="{88A06C62-8126-4728-8F77-D803A4C7498E}"/>
    <dgm:cxn modelId="{EE3ABBF1-BC77-4947-B57B-A5D90E7C7AFA}" type="presOf" srcId="{F8FB22F8-9FEF-48A6-9B00-01EC961E7040}" destId="{922CF79A-15D5-4AAE-898C-9C9C423D7A20}" srcOrd="0" destOrd="0" presId="urn:microsoft.com/office/officeart/2005/8/layout/default"/>
    <dgm:cxn modelId="{2493E7D0-4096-4755-BE8F-D285551DF968}" type="presParOf" srcId="{69B4436E-6224-4ED4-B9B4-34B970539DA3}" destId="{922CF79A-15D5-4AAE-898C-9C9C423D7A20}" srcOrd="0" destOrd="0" presId="urn:microsoft.com/office/officeart/2005/8/layout/default"/>
    <dgm:cxn modelId="{85079E08-46B6-4E5B-8013-05219D188357}" type="presParOf" srcId="{69B4436E-6224-4ED4-B9B4-34B970539DA3}" destId="{B2854760-D315-449E-B2CB-78BE929B1A6F}" srcOrd="1" destOrd="0" presId="urn:microsoft.com/office/officeart/2005/8/layout/default"/>
    <dgm:cxn modelId="{70CBD16C-D28F-4E68-80CA-7B06AF1B53E3}" type="presParOf" srcId="{69B4436E-6224-4ED4-B9B4-34B970539DA3}" destId="{DC1370D9-1542-4243-ACC0-B643C72170A8}" srcOrd="2" destOrd="0" presId="urn:microsoft.com/office/officeart/2005/8/layout/default"/>
    <dgm:cxn modelId="{8EE197A5-F4BC-418E-A0B1-A492AC709BCD}" type="presParOf" srcId="{69B4436E-6224-4ED4-B9B4-34B970539DA3}" destId="{AE4264B4-6909-4405-B847-B58FF43B794D}" srcOrd="3" destOrd="0" presId="urn:microsoft.com/office/officeart/2005/8/layout/default"/>
    <dgm:cxn modelId="{EB4D7983-3C9A-4E15-A358-680AC990C0DB}" type="presParOf" srcId="{69B4436E-6224-4ED4-B9B4-34B970539DA3}" destId="{65EF72AA-3836-4AF7-A237-202AC80E7ED3}" srcOrd="4" destOrd="0" presId="urn:microsoft.com/office/officeart/2005/8/layout/default"/>
    <dgm:cxn modelId="{B72E5B47-4B05-432D-A854-B18186206892}" type="presParOf" srcId="{69B4436E-6224-4ED4-B9B4-34B970539DA3}" destId="{B846AFEB-EBE2-4750-A0FB-6BFA23BBE270}" srcOrd="5" destOrd="0" presId="urn:microsoft.com/office/officeart/2005/8/layout/default"/>
    <dgm:cxn modelId="{512B93CB-A992-4C8B-A145-D18485D68CBB}" type="presParOf" srcId="{69B4436E-6224-4ED4-B9B4-34B970539DA3}" destId="{1D74D132-0F32-405F-AC0E-1C1C4D294BB3}" srcOrd="6" destOrd="0" presId="urn:microsoft.com/office/officeart/2005/8/layout/default"/>
    <dgm:cxn modelId="{9B412E6C-D376-481A-8560-50483B1BB7CC}" type="presParOf" srcId="{69B4436E-6224-4ED4-B9B4-34B970539DA3}" destId="{C4C7AF5A-7A9E-4680-BE01-FBF72ABA7BBE}" srcOrd="7" destOrd="0" presId="urn:microsoft.com/office/officeart/2005/8/layout/default"/>
    <dgm:cxn modelId="{B48884CB-965E-4658-BA6D-7AEE14C28B88}" type="presParOf" srcId="{69B4436E-6224-4ED4-B9B4-34B970539DA3}" destId="{0FC6E6A3-A52E-4499-8BA7-6B652814CB80}" srcOrd="8" destOrd="0" presId="urn:microsoft.com/office/officeart/2005/8/layout/default"/>
  </dgm:cxnLst>
  <dgm:bg/>
  <dgm:whole/>
</dgm:dataModel>
</file>

<file path=ppt/diagrams/data3.xml><?xml version="1.0" encoding="utf-8"?>
<dgm:dataModel xmlns:dgm="http://schemas.openxmlformats.org/drawingml/2006/diagram" xmlns:a="http://schemas.openxmlformats.org/drawingml/2006/main">
  <dgm:ptLst>
    <dgm:pt modelId="{7A8D209F-AFEB-46A3-82D6-E87B84D4EB12}" type="doc">
      <dgm:prSet loTypeId="urn:microsoft.com/office/officeart/2005/8/layout/vList5" loCatId="list" qsTypeId="urn:microsoft.com/office/officeart/2005/8/quickstyle/simple1" qsCatId="simple" csTypeId="urn:microsoft.com/office/officeart/2005/8/colors/accent2_3" csCatId="accent2" phldr="1"/>
      <dgm:spPr/>
      <dgm:t>
        <a:bodyPr/>
        <a:lstStyle/>
        <a:p>
          <a:endParaRPr lang="es-PE"/>
        </a:p>
      </dgm:t>
    </dgm:pt>
    <dgm:pt modelId="{E0767E91-C37E-425E-96CD-76E7C6B06F5C}">
      <dgm:prSet phldrT="[Texto]" custT="1"/>
      <dgm:spPr>
        <a:solidFill>
          <a:srgbClr val="5EBACF"/>
        </a:solidFill>
      </dgm:spPr>
      <dgm:t>
        <a:bodyPr/>
        <a:lstStyle/>
        <a:p>
          <a:r>
            <a:rPr lang="es-PE" sz="2000" dirty="0" smtClean="0"/>
            <a:t>No son opuestas</a:t>
          </a:r>
          <a:endParaRPr lang="es-PE" sz="2000" dirty="0"/>
        </a:p>
      </dgm:t>
    </dgm:pt>
    <dgm:pt modelId="{EEF391EF-4BB2-43EE-B4BA-38E261244484}" type="parTrans" cxnId="{4D39749D-9750-4BFD-A349-046611701065}">
      <dgm:prSet/>
      <dgm:spPr/>
      <dgm:t>
        <a:bodyPr/>
        <a:lstStyle/>
        <a:p>
          <a:endParaRPr lang="es-PE"/>
        </a:p>
      </dgm:t>
    </dgm:pt>
    <dgm:pt modelId="{92D46A26-0ECF-4C79-9D5F-263664685CC5}" type="sibTrans" cxnId="{4D39749D-9750-4BFD-A349-046611701065}">
      <dgm:prSet/>
      <dgm:spPr/>
      <dgm:t>
        <a:bodyPr/>
        <a:lstStyle/>
        <a:p>
          <a:endParaRPr lang="es-PE"/>
        </a:p>
      </dgm:t>
    </dgm:pt>
    <dgm:pt modelId="{6FD94925-92D5-4934-9DFE-EDC1B8EE5B8A}">
      <dgm:prSet phldrT="[Texto]" custT="1"/>
      <dgm:spPr>
        <a:solidFill>
          <a:srgbClr val="FFFFFF">
            <a:alpha val="90000"/>
          </a:srgbClr>
        </a:solidFill>
      </dgm:spPr>
      <dgm:t>
        <a:bodyPr/>
        <a:lstStyle/>
        <a:p>
          <a:r>
            <a:rPr lang="es-PE" sz="1700" dirty="0" smtClean="0"/>
            <a:t>La fortaleza y la </a:t>
          </a:r>
          <a:endParaRPr lang="es-PE" sz="1700" dirty="0"/>
        </a:p>
      </dgm:t>
    </dgm:pt>
    <dgm:pt modelId="{8977B874-B23E-4EE3-B173-18A7B53AAC3D}" type="parTrans" cxnId="{A2A395DC-7187-474B-9B92-88F84B64EE2B}">
      <dgm:prSet/>
      <dgm:spPr/>
      <dgm:t>
        <a:bodyPr/>
        <a:lstStyle/>
        <a:p>
          <a:endParaRPr lang="es-PE"/>
        </a:p>
      </dgm:t>
    </dgm:pt>
    <dgm:pt modelId="{8D0224AA-F052-4D73-8365-2A6B86C1DED1}" type="sibTrans" cxnId="{A2A395DC-7187-474B-9B92-88F84B64EE2B}">
      <dgm:prSet/>
      <dgm:spPr/>
      <dgm:t>
        <a:bodyPr/>
        <a:lstStyle/>
        <a:p>
          <a:endParaRPr lang="es-PE"/>
        </a:p>
      </dgm:t>
    </dgm:pt>
    <dgm:pt modelId="{F69218D5-E366-44F2-A077-2B6427C63081}">
      <dgm:prSet phldrT="[Texto]" custT="1"/>
      <dgm:spPr>
        <a:solidFill>
          <a:srgbClr val="F8A65F"/>
        </a:solidFill>
      </dgm:spPr>
      <dgm:t>
        <a:bodyPr/>
        <a:lstStyle/>
        <a:p>
          <a:r>
            <a:rPr lang="es-PE" sz="2000" dirty="0" smtClean="0"/>
            <a:t>La mujer es más fuerte</a:t>
          </a:r>
          <a:endParaRPr lang="es-PE" sz="2000" dirty="0"/>
        </a:p>
      </dgm:t>
    </dgm:pt>
    <dgm:pt modelId="{C9A70018-B032-4E18-A3CD-65CA14BE6FB0}" type="parTrans" cxnId="{6AAA2981-9966-473F-974F-E55481C0B6B2}">
      <dgm:prSet/>
      <dgm:spPr/>
      <dgm:t>
        <a:bodyPr/>
        <a:lstStyle/>
        <a:p>
          <a:endParaRPr lang="es-PE"/>
        </a:p>
      </dgm:t>
    </dgm:pt>
    <dgm:pt modelId="{E23726C2-60D8-4ED7-9775-102C99F6F92D}" type="sibTrans" cxnId="{6AAA2981-9966-473F-974F-E55481C0B6B2}">
      <dgm:prSet/>
      <dgm:spPr/>
      <dgm:t>
        <a:bodyPr/>
        <a:lstStyle/>
        <a:p>
          <a:endParaRPr lang="es-PE"/>
        </a:p>
      </dgm:t>
    </dgm:pt>
    <dgm:pt modelId="{4694CD4E-A44B-4E06-B123-10310CB14B12}">
      <dgm:prSet phldrT="[Texto]" custT="1"/>
      <dgm:spPr>
        <a:solidFill>
          <a:srgbClr val="FFFFFF">
            <a:alpha val="90000"/>
          </a:srgbClr>
        </a:solidFill>
      </dgm:spPr>
      <dgm:t>
        <a:bodyPr/>
        <a:lstStyle/>
        <a:p>
          <a:r>
            <a:rPr lang="es-PE" sz="1700" dirty="0" smtClean="0"/>
            <a:t>Cuando no renuncia a sus principios</a:t>
          </a:r>
          <a:endParaRPr lang="es-PE" sz="1700" dirty="0"/>
        </a:p>
      </dgm:t>
    </dgm:pt>
    <dgm:pt modelId="{16C2BA78-41CE-45FD-AAB0-64226A34EBF3}" type="parTrans" cxnId="{6E8EED27-603A-4AF1-B206-B9C55582D8E9}">
      <dgm:prSet/>
      <dgm:spPr/>
      <dgm:t>
        <a:bodyPr/>
        <a:lstStyle/>
        <a:p>
          <a:endParaRPr lang="es-PE"/>
        </a:p>
      </dgm:t>
    </dgm:pt>
    <dgm:pt modelId="{C75721E5-4DFD-4654-93D3-B7969069FAF2}" type="sibTrans" cxnId="{6E8EED27-603A-4AF1-B206-B9C55582D8E9}">
      <dgm:prSet/>
      <dgm:spPr/>
      <dgm:t>
        <a:bodyPr/>
        <a:lstStyle/>
        <a:p>
          <a:endParaRPr lang="es-PE"/>
        </a:p>
      </dgm:t>
    </dgm:pt>
    <dgm:pt modelId="{8F7E4AE6-F305-4F37-AE51-9DEB01DA0CA0}">
      <dgm:prSet phldrT="[Texto]" custT="1"/>
      <dgm:spPr>
        <a:solidFill>
          <a:srgbClr val="FFFFFF">
            <a:alpha val="90000"/>
          </a:srgbClr>
        </a:solidFill>
      </dgm:spPr>
      <dgm:t>
        <a:bodyPr/>
        <a:lstStyle/>
        <a:p>
          <a:r>
            <a:rPr lang="es-PE" sz="1700" dirty="0" smtClean="0"/>
            <a:t>Cuando mantiene su ternura, </a:t>
          </a:r>
          <a:r>
            <a:rPr lang="es-PE" sz="1700" dirty="0" smtClean="0"/>
            <a:t>sensibilidad </a:t>
          </a:r>
          <a:r>
            <a:rPr lang="es-PE" sz="1700" dirty="0" smtClean="0"/>
            <a:t>y pureza</a:t>
          </a:r>
          <a:endParaRPr lang="es-PE" sz="1700" dirty="0"/>
        </a:p>
      </dgm:t>
    </dgm:pt>
    <dgm:pt modelId="{D4D5B931-7615-49B5-8571-112CBC4D0597}" type="parTrans" cxnId="{1EB3ABC9-DD87-4488-A867-9667B8078CA7}">
      <dgm:prSet/>
      <dgm:spPr/>
      <dgm:t>
        <a:bodyPr/>
        <a:lstStyle/>
        <a:p>
          <a:endParaRPr lang="es-PE"/>
        </a:p>
      </dgm:t>
    </dgm:pt>
    <dgm:pt modelId="{B29730D2-72B0-4333-99FF-5C78572EF0B5}" type="sibTrans" cxnId="{1EB3ABC9-DD87-4488-A867-9667B8078CA7}">
      <dgm:prSet/>
      <dgm:spPr/>
      <dgm:t>
        <a:bodyPr/>
        <a:lstStyle/>
        <a:p>
          <a:endParaRPr lang="es-PE"/>
        </a:p>
      </dgm:t>
    </dgm:pt>
    <dgm:pt modelId="{8614720D-8081-4B49-A9BD-EAE36CDB4C74}">
      <dgm:prSet phldrT="[Texto]" custT="1"/>
      <dgm:spPr>
        <a:solidFill>
          <a:srgbClr val="FE6EF4"/>
        </a:solidFill>
      </dgm:spPr>
      <dgm:t>
        <a:bodyPr/>
        <a:lstStyle/>
        <a:p>
          <a:r>
            <a:rPr lang="es-PE" sz="2000" dirty="0" smtClean="0"/>
            <a:t>Debes ser fuerte</a:t>
          </a:r>
          <a:endParaRPr lang="es-PE" sz="2000" dirty="0"/>
        </a:p>
      </dgm:t>
    </dgm:pt>
    <dgm:pt modelId="{2FE3E4F5-7B4A-4E73-A686-C1891C0DCB96}" type="parTrans" cxnId="{D7D2AB1D-7D7F-4D7E-B7C9-6A25F947F620}">
      <dgm:prSet/>
      <dgm:spPr/>
      <dgm:t>
        <a:bodyPr/>
        <a:lstStyle/>
        <a:p>
          <a:endParaRPr lang="es-PE"/>
        </a:p>
      </dgm:t>
    </dgm:pt>
    <dgm:pt modelId="{7F668A01-487F-47DB-8673-1A33AC90F892}" type="sibTrans" cxnId="{D7D2AB1D-7D7F-4D7E-B7C9-6A25F947F620}">
      <dgm:prSet/>
      <dgm:spPr/>
      <dgm:t>
        <a:bodyPr/>
        <a:lstStyle/>
        <a:p>
          <a:endParaRPr lang="es-PE"/>
        </a:p>
      </dgm:t>
    </dgm:pt>
    <dgm:pt modelId="{00DBFB87-AE97-4FE1-A384-428F07CED865}">
      <dgm:prSet phldrT="[Texto]" custT="1"/>
      <dgm:spPr>
        <a:solidFill>
          <a:schemeClr val="bg1">
            <a:alpha val="90000"/>
          </a:schemeClr>
        </a:solidFill>
      </dgm:spPr>
      <dgm:t>
        <a:bodyPr/>
        <a:lstStyle/>
        <a:p>
          <a:r>
            <a:rPr lang="es-PE" sz="1700" dirty="0" smtClean="0"/>
            <a:t>Para respetarte y</a:t>
          </a:r>
          <a:endParaRPr lang="es-PE" sz="1700" dirty="0"/>
        </a:p>
      </dgm:t>
    </dgm:pt>
    <dgm:pt modelId="{2E424A64-E0C5-45E9-973D-D80396F72869}" type="parTrans" cxnId="{076D2AC6-A1E3-425C-B734-E0508EBF2600}">
      <dgm:prSet/>
      <dgm:spPr/>
      <dgm:t>
        <a:bodyPr/>
        <a:lstStyle/>
        <a:p>
          <a:endParaRPr lang="es-PE"/>
        </a:p>
      </dgm:t>
    </dgm:pt>
    <dgm:pt modelId="{D3306CA5-B961-4285-AE99-DDA82DE014FD}" type="sibTrans" cxnId="{076D2AC6-A1E3-425C-B734-E0508EBF2600}">
      <dgm:prSet/>
      <dgm:spPr/>
      <dgm:t>
        <a:bodyPr/>
        <a:lstStyle/>
        <a:p>
          <a:endParaRPr lang="es-PE"/>
        </a:p>
      </dgm:t>
    </dgm:pt>
    <dgm:pt modelId="{2B1B58D7-9CEE-4D4C-B37B-E35510E20CFC}">
      <dgm:prSet phldrT="[Texto]" custT="1"/>
      <dgm:spPr>
        <a:solidFill>
          <a:schemeClr val="bg1">
            <a:alpha val="90000"/>
          </a:schemeClr>
        </a:solidFill>
      </dgm:spPr>
      <dgm:t>
        <a:bodyPr/>
        <a:lstStyle/>
        <a:p>
          <a:r>
            <a:rPr lang="es-PE" sz="1700" dirty="0" smtClean="0"/>
            <a:t>Para hacerte respetar</a:t>
          </a:r>
          <a:endParaRPr lang="es-PE" sz="1700" dirty="0"/>
        </a:p>
      </dgm:t>
    </dgm:pt>
    <dgm:pt modelId="{1C0D8DFB-AED8-4559-8981-C94D69684713}" type="parTrans" cxnId="{BEF4D027-99F3-4CDB-BF78-B2C5D511FD74}">
      <dgm:prSet/>
      <dgm:spPr/>
      <dgm:t>
        <a:bodyPr/>
        <a:lstStyle/>
        <a:p>
          <a:endParaRPr lang="es-PE"/>
        </a:p>
      </dgm:t>
    </dgm:pt>
    <dgm:pt modelId="{BF4EC9D6-93AF-44AC-9D89-CDB804A7EFB2}" type="sibTrans" cxnId="{BEF4D027-99F3-4CDB-BF78-B2C5D511FD74}">
      <dgm:prSet/>
      <dgm:spPr/>
      <dgm:t>
        <a:bodyPr/>
        <a:lstStyle/>
        <a:p>
          <a:endParaRPr lang="es-PE"/>
        </a:p>
      </dgm:t>
    </dgm:pt>
    <dgm:pt modelId="{3A650BBB-88E9-4C31-8CDB-05A3F6B5F212}">
      <dgm:prSet phldrT="[Texto]" custT="1"/>
      <dgm:spPr>
        <a:solidFill>
          <a:srgbClr val="FFFFFF">
            <a:alpha val="90000"/>
          </a:srgbClr>
        </a:solidFill>
      </dgm:spPr>
      <dgm:t>
        <a:bodyPr/>
        <a:lstStyle/>
        <a:p>
          <a:r>
            <a:rPr lang="es-PE" sz="1700" dirty="0" smtClean="0"/>
            <a:t>Delicadeza femenina</a:t>
          </a:r>
          <a:endParaRPr lang="es-PE" sz="1700" dirty="0"/>
        </a:p>
      </dgm:t>
    </dgm:pt>
    <dgm:pt modelId="{32936C51-7B78-4575-9DB3-2D836AE65DC6}" type="sibTrans" cxnId="{FFB61F45-5312-40ED-8707-8443F60FB1BE}">
      <dgm:prSet/>
      <dgm:spPr/>
      <dgm:t>
        <a:bodyPr/>
        <a:lstStyle/>
        <a:p>
          <a:endParaRPr lang="es-PE"/>
        </a:p>
      </dgm:t>
    </dgm:pt>
    <dgm:pt modelId="{2CC6E64F-5AB5-43C4-9C2C-9B174734AFD2}" type="parTrans" cxnId="{FFB61F45-5312-40ED-8707-8443F60FB1BE}">
      <dgm:prSet/>
      <dgm:spPr/>
      <dgm:t>
        <a:bodyPr/>
        <a:lstStyle/>
        <a:p>
          <a:endParaRPr lang="es-PE"/>
        </a:p>
      </dgm:t>
    </dgm:pt>
    <dgm:pt modelId="{5CF75779-F56E-40C5-988B-D37F4A850915}" type="pres">
      <dgm:prSet presAssocID="{7A8D209F-AFEB-46A3-82D6-E87B84D4EB12}" presName="Name0" presStyleCnt="0">
        <dgm:presLayoutVars>
          <dgm:dir/>
          <dgm:animLvl val="lvl"/>
          <dgm:resizeHandles val="exact"/>
        </dgm:presLayoutVars>
      </dgm:prSet>
      <dgm:spPr/>
      <dgm:t>
        <a:bodyPr/>
        <a:lstStyle/>
        <a:p>
          <a:endParaRPr lang="es-ES_tradnl"/>
        </a:p>
      </dgm:t>
    </dgm:pt>
    <dgm:pt modelId="{ADE91AAC-2F13-49A8-9BF3-FD904C8615D9}" type="pres">
      <dgm:prSet presAssocID="{E0767E91-C37E-425E-96CD-76E7C6B06F5C}" presName="linNode" presStyleCnt="0"/>
      <dgm:spPr/>
    </dgm:pt>
    <dgm:pt modelId="{13AE5A9F-33FD-4CC6-BCF0-CC90D59C8490}" type="pres">
      <dgm:prSet presAssocID="{E0767E91-C37E-425E-96CD-76E7C6B06F5C}" presName="parentText" presStyleLbl="node1" presStyleIdx="0" presStyleCnt="3" custScaleX="78327">
        <dgm:presLayoutVars>
          <dgm:chMax val="1"/>
          <dgm:bulletEnabled val="1"/>
        </dgm:presLayoutVars>
      </dgm:prSet>
      <dgm:spPr/>
      <dgm:t>
        <a:bodyPr/>
        <a:lstStyle/>
        <a:p>
          <a:endParaRPr lang="es-PE"/>
        </a:p>
      </dgm:t>
    </dgm:pt>
    <dgm:pt modelId="{69473BC8-9258-4500-B0E5-81FD9F3307DC}" type="pres">
      <dgm:prSet presAssocID="{E0767E91-C37E-425E-96CD-76E7C6B06F5C}" presName="descendantText" presStyleLbl="alignAccFollowNode1" presStyleIdx="0" presStyleCnt="3">
        <dgm:presLayoutVars>
          <dgm:bulletEnabled val="1"/>
        </dgm:presLayoutVars>
      </dgm:prSet>
      <dgm:spPr/>
      <dgm:t>
        <a:bodyPr/>
        <a:lstStyle/>
        <a:p>
          <a:endParaRPr lang="es-PE"/>
        </a:p>
      </dgm:t>
    </dgm:pt>
    <dgm:pt modelId="{EF54C2C2-353B-4A3E-B820-B3D1E8121192}" type="pres">
      <dgm:prSet presAssocID="{92D46A26-0ECF-4C79-9D5F-263664685CC5}" presName="sp" presStyleCnt="0"/>
      <dgm:spPr/>
    </dgm:pt>
    <dgm:pt modelId="{7E2B21D9-F824-47F5-89A5-ADE7B1E5A85B}" type="pres">
      <dgm:prSet presAssocID="{F69218D5-E366-44F2-A077-2B6427C63081}" presName="linNode" presStyleCnt="0"/>
      <dgm:spPr/>
    </dgm:pt>
    <dgm:pt modelId="{7F675D3E-B404-4CA2-B9B6-84A8B3FAE456}" type="pres">
      <dgm:prSet presAssocID="{F69218D5-E366-44F2-A077-2B6427C63081}" presName="parentText" presStyleLbl="node1" presStyleIdx="1" presStyleCnt="3" custScaleX="78306">
        <dgm:presLayoutVars>
          <dgm:chMax val="1"/>
          <dgm:bulletEnabled val="1"/>
        </dgm:presLayoutVars>
      </dgm:prSet>
      <dgm:spPr/>
      <dgm:t>
        <a:bodyPr/>
        <a:lstStyle/>
        <a:p>
          <a:endParaRPr lang="es-PE"/>
        </a:p>
      </dgm:t>
    </dgm:pt>
    <dgm:pt modelId="{5D8A426E-4FB5-4679-AF80-7FBF43F800F3}" type="pres">
      <dgm:prSet presAssocID="{F69218D5-E366-44F2-A077-2B6427C63081}" presName="descendantText" presStyleLbl="alignAccFollowNode1" presStyleIdx="1" presStyleCnt="3" custScaleY="135289">
        <dgm:presLayoutVars>
          <dgm:bulletEnabled val="1"/>
        </dgm:presLayoutVars>
      </dgm:prSet>
      <dgm:spPr/>
      <dgm:t>
        <a:bodyPr/>
        <a:lstStyle/>
        <a:p>
          <a:endParaRPr lang="es-ES_tradnl"/>
        </a:p>
      </dgm:t>
    </dgm:pt>
    <dgm:pt modelId="{4C5A686F-6973-461E-8337-7A1CB4A10958}" type="pres">
      <dgm:prSet presAssocID="{E23726C2-60D8-4ED7-9775-102C99F6F92D}" presName="sp" presStyleCnt="0"/>
      <dgm:spPr/>
    </dgm:pt>
    <dgm:pt modelId="{1650E973-492B-4FF5-B6BB-9867A56093C1}" type="pres">
      <dgm:prSet presAssocID="{8614720D-8081-4B49-A9BD-EAE36CDB4C74}" presName="linNode" presStyleCnt="0"/>
      <dgm:spPr/>
    </dgm:pt>
    <dgm:pt modelId="{CD4A65CF-0ADE-4C00-A5BF-3F2A0AAA71DC}" type="pres">
      <dgm:prSet presAssocID="{8614720D-8081-4B49-A9BD-EAE36CDB4C74}" presName="parentText" presStyleLbl="node1" presStyleIdx="2" presStyleCnt="3" custScaleX="78327">
        <dgm:presLayoutVars>
          <dgm:chMax val="1"/>
          <dgm:bulletEnabled val="1"/>
        </dgm:presLayoutVars>
      </dgm:prSet>
      <dgm:spPr/>
      <dgm:t>
        <a:bodyPr/>
        <a:lstStyle/>
        <a:p>
          <a:endParaRPr lang="es-PE"/>
        </a:p>
      </dgm:t>
    </dgm:pt>
    <dgm:pt modelId="{9D983E97-510C-422D-BF7D-5D458CD688A3}" type="pres">
      <dgm:prSet presAssocID="{8614720D-8081-4B49-A9BD-EAE36CDB4C74}" presName="descendantText" presStyleLbl="alignAccFollowNode1" presStyleIdx="2" presStyleCnt="3">
        <dgm:presLayoutVars>
          <dgm:bulletEnabled val="1"/>
        </dgm:presLayoutVars>
      </dgm:prSet>
      <dgm:spPr/>
      <dgm:t>
        <a:bodyPr/>
        <a:lstStyle/>
        <a:p>
          <a:endParaRPr lang="es-PE"/>
        </a:p>
      </dgm:t>
    </dgm:pt>
  </dgm:ptLst>
  <dgm:cxnLst>
    <dgm:cxn modelId="{6E8EED27-603A-4AF1-B206-B9C55582D8E9}" srcId="{F69218D5-E366-44F2-A077-2B6427C63081}" destId="{4694CD4E-A44B-4E06-B123-10310CB14B12}" srcOrd="0" destOrd="0" parTransId="{16C2BA78-41CE-45FD-AAB0-64226A34EBF3}" sibTransId="{C75721E5-4DFD-4654-93D3-B7969069FAF2}"/>
    <dgm:cxn modelId="{7F06FDFB-E430-48A8-9814-432FA09F4D74}" type="presOf" srcId="{E0767E91-C37E-425E-96CD-76E7C6B06F5C}" destId="{13AE5A9F-33FD-4CC6-BCF0-CC90D59C8490}" srcOrd="0" destOrd="0" presId="urn:microsoft.com/office/officeart/2005/8/layout/vList5"/>
    <dgm:cxn modelId="{6AAA2981-9966-473F-974F-E55481C0B6B2}" srcId="{7A8D209F-AFEB-46A3-82D6-E87B84D4EB12}" destId="{F69218D5-E366-44F2-A077-2B6427C63081}" srcOrd="1" destOrd="0" parTransId="{C9A70018-B032-4E18-A3CD-65CA14BE6FB0}" sibTransId="{E23726C2-60D8-4ED7-9775-102C99F6F92D}"/>
    <dgm:cxn modelId="{4D39749D-9750-4BFD-A349-046611701065}" srcId="{7A8D209F-AFEB-46A3-82D6-E87B84D4EB12}" destId="{E0767E91-C37E-425E-96CD-76E7C6B06F5C}" srcOrd="0" destOrd="0" parTransId="{EEF391EF-4BB2-43EE-B4BA-38E261244484}" sibTransId="{92D46A26-0ECF-4C79-9D5F-263664685CC5}"/>
    <dgm:cxn modelId="{124197F5-D4EC-497C-9E60-864AC50A591B}" type="presOf" srcId="{F69218D5-E366-44F2-A077-2B6427C63081}" destId="{7F675D3E-B404-4CA2-B9B6-84A8B3FAE456}" srcOrd="0" destOrd="0" presId="urn:microsoft.com/office/officeart/2005/8/layout/vList5"/>
    <dgm:cxn modelId="{7B527D50-AF43-48CE-B2CB-9DF65693AF3B}" type="presOf" srcId="{00DBFB87-AE97-4FE1-A384-428F07CED865}" destId="{9D983E97-510C-422D-BF7D-5D458CD688A3}" srcOrd="0" destOrd="0" presId="urn:microsoft.com/office/officeart/2005/8/layout/vList5"/>
    <dgm:cxn modelId="{2DBC814F-A058-4877-9BEB-1B840839F113}" type="presOf" srcId="{7A8D209F-AFEB-46A3-82D6-E87B84D4EB12}" destId="{5CF75779-F56E-40C5-988B-D37F4A850915}" srcOrd="0" destOrd="0" presId="urn:microsoft.com/office/officeart/2005/8/layout/vList5"/>
    <dgm:cxn modelId="{A2A395DC-7187-474B-9B92-88F84B64EE2B}" srcId="{E0767E91-C37E-425E-96CD-76E7C6B06F5C}" destId="{6FD94925-92D5-4934-9DFE-EDC1B8EE5B8A}" srcOrd="0" destOrd="0" parTransId="{8977B874-B23E-4EE3-B173-18A7B53AAC3D}" sibTransId="{8D0224AA-F052-4D73-8365-2A6B86C1DED1}"/>
    <dgm:cxn modelId="{D7D2AB1D-7D7F-4D7E-B7C9-6A25F947F620}" srcId="{7A8D209F-AFEB-46A3-82D6-E87B84D4EB12}" destId="{8614720D-8081-4B49-A9BD-EAE36CDB4C74}" srcOrd="2" destOrd="0" parTransId="{2FE3E4F5-7B4A-4E73-A686-C1891C0DCB96}" sibTransId="{7F668A01-487F-47DB-8673-1A33AC90F892}"/>
    <dgm:cxn modelId="{6F1F2CC8-A48D-4680-89A2-6BFC4DCD4759}" type="presOf" srcId="{6FD94925-92D5-4934-9DFE-EDC1B8EE5B8A}" destId="{69473BC8-9258-4500-B0E5-81FD9F3307DC}" srcOrd="0" destOrd="0" presId="urn:microsoft.com/office/officeart/2005/8/layout/vList5"/>
    <dgm:cxn modelId="{1B8F4163-F5EC-4E0A-9008-9569604DE301}" type="presOf" srcId="{8F7E4AE6-F305-4F37-AE51-9DEB01DA0CA0}" destId="{5D8A426E-4FB5-4679-AF80-7FBF43F800F3}" srcOrd="0" destOrd="1" presId="urn:microsoft.com/office/officeart/2005/8/layout/vList5"/>
    <dgm:cxn modelId="{076D2AC6-A1E3-425C-B734-E0508EBF2600}" srcId="{8614720D-8081-4B49-A9BD-EAE36CDB4C74}" destId="{00DBFB87-AE97-4FE1-A384-428F07CED865}" srcOrd="0" destOrd="0" parTransId="{2E424A64-E0C5-45E9-973D-D80396F72869}" sibTransId="{D3306CA5-B961-4285-AE99-DDA82DE014FD}"/>
    <dgm:cxn modelId="{FFB61F45-5312-40ED-8707-8443F60FB1BE}" srcId="{E0767E91-C37E-425E-96CD-76E7C6B06F5C}" destId="{3A650BBB-88E9-4C31-8CDB-05A3F6B5F212}" srcOrd="1" destOrd="0" parTransId="{2CC6E64F-5AB5-43C4-9C2C-9B174734AFD2}" sibTransId="{32936C51-7B78-4575-9DB3-2D836AE65DC6}"/>
    <dgm:cxn modelId="{354393EB-12EC-4A9D-9E0D-77E4C691D4F6}" type="presOf" srcId="{3A650BBB-88E9-4C31-8CDB-05A3F6B5F212}" destId="{69473BC8-9258-4500-B0E5-81FD9F3307DC}" srcOrd="0" destOrd="1" presId="urn:microsoft.com/office/officeart/2005/8/layout/vList5"/>
    <dgm:cxn modelId="{0A99950C-C4D6-4BED-A3D4-E02D3D6029C1}" type="presOf" srcId="{4694CD4E-A44B-4E06-B123-10310CB14B12}" destId="{5D8A426E-4FB5-4679-AF80-7FBF43F800F3}" srcOrd="0" destOrd="0" presId="urn:microsoft.com/office/officeart/2005/8/layout/vList5"/>
    <dgm:cxn modelId="{9A22D75D-8641-4D70-B120-2B096D83D19B}" type="presOf" srcId="{2B1B58D7-9CEE-4D4C-B37B-E35510E20CFC}" destId="{9D983E97-510C-422D-BF7D-5D458CD688A3}" srcOrd="0" destOrd="1" presId="urn:microsoft.com/office/officeart/2005/8/layout/vList5"/>
    <dgm:cxn modelId="{1EB3ABC9-DD87-4488-A867-9667B8078CA7}" srcId="{F69218D5-E366-44F2-A077-2B6427C63081}" destId="{8F7E4AE6-F305-4F37-AE51-9DEB01DA0CA0}" srcOrd="1" destOrd="0" parTransId="{D4D5B931-7615-49B5-8571-112CBC4D0597}" sibTransId="{B29730D2-72B0-4333-99FF-5C78572EF0B5}"/>
    <dgm:cxn modelId="{BBF46770-301C-4EAF-BF8D-F8D3B3AB444F}" type="presOf" srcId="{8614720D-8081-4B49-A9BD-EAE36CDB4C74}" destId="{CD4A65CF-0ADE-4C00-A5BF-3F2A0AAA71DC}" srcOrd="0" destOrd="0" presId="urn:microsoft.com/office/officeart/2005/8/layout/vList5"/>
    <dgm:cxn modelId="{BEF4D027-99F3-4CDB-BF78-B2C5D511FD74}" srcId="{8614720D-8081-4B49-A9BD-EAE36CDB4C74}" destId="{2B1B58D7-9CEE-4D4C-B37B-E35510E20CFC}" srcOrd="1" destOrd="0" parTransId="{1C0D8DFB-AED8-4559-8981-C94D69684713}" sibTransId="{BF4EC9D6-93AF-44AC-9D89-CDB804A7EFB2}"/>
    <dgm:cxn modelId="{313C86C0-C9C9-4E0C-AF70-28B162B8C012}" type="presParOf" srcId="{5CF75779-F56E-40C5-988B-D37F4A850915}" destId="{ADE91AAC-2F13-49A8-9BF3-FD904C8615D9}" srcOrd="0" destOrd="0" presId="urn:microsoft.com/office/officeart/2005/8/layout/vList5"/>
    <dgm:cxn modelId="{92F980E5-9B49-4AE7-8A18-8F6B02847984}" type="presParOf" srcId="{ADE91AAC-2F13-49A8-9BF3-FD904C8615D9}" destId="{13AE5A9F-33FD-4CC6-BCF0-CC90D59C8490}" srcOrd="0" destOrd="0" presId="urn:microsoft.com/office/officeart/2005/8/layout/vList5"/>
    <dgm:cxn modelId="{F1D4F4F8-79B7-48B3-9FA6-CB6EAC8F8D9B}" type="presParOf" srcId="{ADE91AAC-2F13-49A8-9BF3-FD904C8615D9}" destId="{69473BC8-9258-4500-B0E5-81FD9F3307DC}" srcOrd="1" destOrd="0" presId="urn:microsoft.com/office/officeart/2005/8/layout/vList5"/>
    <dgm:cxn modelId="{3A764E87-715B-46AA-9F14-555571B3CA2B}" type="presParOf" srcId="{5CF75779-F56E-40C5-988B-D37F4A850915}" destId="{EF54C2C2-353B-4A3E-B820-B3D1E8121192}" srcOrd="1" destOrd="0" presId="urn:microsoft.com/office/officeart/2005/8/layout/vList5"/>
    <dgm:cxn modelId="{CE9BF48B-155D-405D-8E7D-9149FA4DA5E7}" type="presParOf" srcId="{5CF75779-F56E-40C5-988B-D37F4A850915}" destId="{7E2B21D9-F824-47F5-89A5-ADE7B1E5A85B}" srcOrd="2" destOrd="0" presId="urn:microsoft.com/office/officeart/2005/8/layout/vList5"/>
    <dgm:cxn modelId="{0AB63B53-9E44-4206-BF91-F9881A02A675}" type="presParOf" srcId="{7E2B21D9-F824-47F5-89A5-ADE7B1E5A85B}" destId="{7F675D3E-B404-4CA2-B9B6-84A8B3FAE456}" srcOrd="0" destOrd="0" presId="urn:microsoft.com/office/officeart/2005/8/layout/vList5"/>
    <dgm:cxn modelId="{61B7CB8F-F692-41C6-B0FE-66E45B33DD2A}" type="presParOf" srcId="{7E2B21D9-F824-47F5-89A5-ADE7B1E5A85B}" destId="{5D8A426E-4FB5-4679-AF80-7FBF43F800F3}" srcOrd="1" destOrd="0" presId="urn:microsoft.com/office/officeart/2005/8/layout/vList5"/>
    <dgm:cxn modelId="{4D1E4574-CE4F-4A96-AEC0-D0D6DC6D2B09}" type="presParOf" srcId="{5CF75779-F56E-40C5-988B-D37F4A850915}" destId="{4C5A686F-6973-461E-8337-7A1CB4A10958}" srcOrd="3" destOrd="0" presId="urn:microsoft.com/office/officeart/2005/8/layout/vList5"/>
    <dgm:cxn modelId="{96ADC36F-F2AB-4D99-AEBD-58E65B2B71DE}" type="presParOf" srcId="{5CF75779-F56E-40C5-988B-D37F4A850915}" destId="{1650E973-492B-4FF5-B6BB-9867A56093C1}" srcOrd="4" destOrd="0" presId="urn:microsoft.com/office/officeart/2005/8/layout/vList5"/>
    <dgm:cxn modelId="{2FFA5C99-8CC0-4184-87B7-653E8C727CC9}" type="presParOf" srcId="{1650E973-492B-4FF5-B6BB-9867A56093C1}" destId="{CD4A65CF-0ADE-4C00-A5BF-3F2A0AAA71DC}" srcOrd="0" destOrd="0" presId="urn:microsoft.com/office/officeart/2005/8/layout/vList5"/>
    <dgm:cxn modelId="{7BA08830-26D1-4F65-B580-9E0098CA4B88}" type="presParOf" srcId="{1650E973-492B-4FF5-B6BB-9867A56093C1}" destId="{9D983E97-510C-422D-BF7D-5D458CD688A3}" srcOrd="1" destOrd="0" presId="urn:microsoft.com/office/officeart/2005/8/layout/vList5"/>
  </dgm:cxnLst>
  <dgm:bg/>
  <dgm:whole/>
</dgm:dataModel>
</file>

<file path=ppt/diagrams/data4.xml><?xml version="1.0" encoding="utf-8"?>
<dgm:dataModel xmlns:dgm="http://schemas.openxmlformats.org/drawingml/2006/diagram" xmlns:a="http://schemas.openxmlformats.org/drawingml/2006/main">
  <dgm:ptLst>
    <dgm:pt modelId="{7A8D209F-AFEB-46A3-82D6-E87B84D4EB12}" type="doc">
      <dgm:prSet loTypeId="urn:microsoft.com/office/officeart/2005/8/layout/vList5" loCatId="list" qsTypeId="urn:microsoft.com/office/officeart/2005/8/quickstyle/simple1" qsCatId="simple" csTypeId="urn:microsoft.com/office/officeart/2005/8/colors/accent1_4" csCatId="accent1" phldr="1"/>
      <dgm:spPr/>
      <dgm:t>
        <a:bodyPr/>
        <a:lstStyle/>
        <a:p>
          <a:endParaRPr lang="es-PE"/>
        </a:p>
      </dgm:t>
    </dgm:pt>
    <dgm:pt modelId="{E0767E91-C37E-425E-96CD-76E7C6B06F5C}">
      <dgm:prSet phldrT="[Texto]" custT="1"/>
      <dgm:spPr>
        <a:solidFill>
          <a:srgbClr val="008000"/>
        </a:solidFill>
      </dgm:spPr>
      <dgm:t>
        <a:bodyPr/>
        <a:lstStyle/>
        <a:p>
          <a:r>
            <a:rPr lang="es-PE" sz="1800" dirty="0" smtClean="0"/>
            <a:t>Ser fuerte</a:t>
          </a:r>
          <a:endParaRPr lang="es-PE" sz="1800" dirty="0"/>
        </a:p>
      </dgm:t>
    </dgm:pt>
    <dgm:pt modelId="{EEF391EF-4BB2-43EE-B4BA-38E261244484}" type="parTrans" cxnId="{4D39749D-9750-4BFD-A349-046611701065}">
      <dgm:prSet/>
      <dgm:spPr/>
      <dgm:t>
        <a:bodyPr/>
        <a:lstStyle/>
        <a:p>
          <a:endParaRPr lang="es-PE"/>
        </a:p>
      </dgm:t>
    </dgm:pt>
    <dgm:pt modelId="{92D46A26-0ECF-4C79-9D5F-263664685CC5}" type="sibTrans" cxnId="{4D39749D-9750-4BFD-A349-046611701065}">
      <dgm:prSet/>
      <dgm:spPr/>
      <dgm:t>
        <a:bodyPr/>
        <a:lstStyle/>
        <a:p>
          <a:endParaRPr lang="es-PE"/>
        </a:p>
      </dgm:t>
    </dgm:pt>
    <dgm:pt modelId="{6FD94925-92D5-4934-9DFE-EDC1B8EE5B8A}">
      <dgm:prSet phldrT="[Texto]" custT="1"/>
      <dgm:spPr>
        <a:solidFill>
          <a:schemeClr val="bg1">
            <a:alpha val="90000"/>
          </a:schemeClr>
        </a:solidFill>
      </dgm:spPr>
      <dgm:t>
        <a:bodyPr/>
        <a:lstStyle/>
        <a:p>
          <a:r>
            <a:rPr lang="es-PE" sz="1700" dirty="0" smtClean="0"/>
            <a:t>Es resistir a los propios impulsos.</a:t>
          </a:r>
          <a:endParaRPr lang="es-PE" sz="1700" dirty="0"/>
        </a:p>
      </dgm:t>
    </dgm:pt>
    <dgm:pt modelId="{8977B874-B23E-4EE3-B173-18A7B53AAC3D}" type="parTrans" cxnId="{A2A395DC-7187-474B-9B92-88F84B64EE2B}">
      <dgm:prSet/>
      <dgm:spPr/>
      <dgm:t>
        <a:bodyPr/>
        <a:lstStyle/>
        <a:p>
          <a:endParaRPr lang="es-PE"/>
        </a:p>
      </dgm:t>
    </dgm:pt>
    <dgm:pt modelId="{8D0224AA-F052-4D73-8365-2A6B86C1DED1}" type="sibTrans" cxnId="{A2A395DC-7187-474B-9B92-88F84B64EE2B}">
      <dgm:prSet/>
      <dgm:spPr/>
      <dgm:t>
        <a:bodyPr/>
        <a:lstStyle/>
        <a:p>
          <a:endParaRPr lang="es-PE"/>
        </a:p>
      </dgm:t>
    </dgm:pt>
    <dgm:pt modelId="{3A650BBB-88E9-4C31-8CDB-05A3F6B5F212}">
      <dgm:prSet phldrT="[Texto]" custT="1"/>
      <dgm:spPr>
        <a:solidFill>
          <a:schemeClr val="bg1">
            <a:alpha val="90000"/>
          </a:schemeClr>
        </a:solidFill>
      </dgm:spPr>
      <dgm:t>
        <a:bodyPr/>
        <a:lstStyle/>
        <a:p>
          <a:r>
            <a:rPr lang="es-PE" sz="1700" dirty="0" smtClean="0"/>
            <a:t>Es Dominarse</a:t>
          </a:r>
          <a:endParaRPr lang="es-PE" sz="1700" dirty="0"/>
        </a:p>
      </dgm:t>
    </dgm:pt>
    <dgm:pt modelId="{2CC6E64F-5AB5-43C4-9C2C-9B174734AFD2}" type="parTrans" cxnId="{FFB61F45-5312-40ED-8707-8443F60FB1BE}">
      <dgm:prSet/>
      <dgm:spPr/>
      <dgm:t>
        <a:bodyPr/>
        <a:lstStyle/>
        <a:p>
          <a:endParaRPr lang="es-PE"/>
        </a:p>
      </dgm:t>
    </dgm:pt>
    <dgm:pt modelId="{32936C51-7B78-4575-9DB3-2D836AE65DC6}" type="sibTrans" cxnId="{FFB61F45-5312-40ED-8707-8443F60FB1BE}">
      <dgm:prSet/>
      <dgm:spPr/>
      <dgm:t>
        <a:bodyPr/>
        <a:lstStyle/>
        <a:p>
          <a:endParaRPr lang="es-PE"/>
        </a:p>
      </dgm:t>
    </dgm:pt>
    <dgm:pt modelId="{F69218D5-E366-44F2-A077-2B6427C63081}">
      <dgm:prSet phldrT="[Texto]" custT="1"/>
      <dgm:spPr>
        <a:solidFill>
          <a:srgbClr val="05AB80"/>
        </a:solidFill>
      </dgm:spPr>
      <dgm:t>
        <a:bodyPr/>
        <a:lstStyle/>
        <a:p>
          <a:r>
            <a:rPr lang="es-PE" sz="1800" dirty="0" smtClean="0"/>
            <a:t>No es más </a:t>
          </a:r>
          <a:r>
            <a:rPr lang="es-PE" sz="1800" dirty="0" smtClean="0">
              <a:solidFill>
                <a:srgbClr val="FFFFFF"/>
              </a:solidFill>
            </a:rPr>
            <a:t>fuerte</a:t>
          </a:r>
          <a:endParaRPr lang="es-PE" sz="1800" dirty="0">
            <a:solidFill>
              <a:srgbClr val="FFFFFF"/>
            </a:solidFill>
          </a:endParaRPr>
        </a:p>
      </dgm:t>
    </dgm:pt>
    <dgm:pt modelId="{C9A70018-B032-4E18-A3CD-65CA14BE6FB0}" type="parTrans" cxnId="{6AAA2981-9966-473F-974F-E55481C0B6B2}">
      <dgm:prSet/>
      <dgm:spPr/>
      <dgm:t>
        <a:bodyPr/>
        <a:lstStyle/>
        <a:p>
          <a:endParaRPr lang="es-PE"/>
        </a:p>
      </dgm:t>
    </dgm:pt>
    <dgm:pt modelId="{E23726C2-60D8-4ED7-9775-102C99F6F92D}" type="sibTrans" cxnId="{6AAA2981-9966-473F-974F-E55481C0B6B2}">
      <dgm:prSet/>
      <dgm:spPr/>
      <dgm:t>
        <a:bodyPr/>
        <a:lstStyle/>
        <a:p>
          <a:endParaRPr lang="es-PE"/>
        </a:p>
      </dgm:t>
    </dgm:pt>
    <dgm:pt modelId="{4694CD4E-A44B-4E06-B123-10310CB14B12}">
      <dgm:prSet phldrT="[Texto]" custT="1"/>
      <dgm:spPr>
        <a:solidFill>
          <a:srgbClr val="FFFFFF">
            <a:alpha val="90000"/>
          </a:srgbClr>
        </a:solidFill>
      </dgm:spPr>
      <dgm:t>
        <a:bodyPr/>
        <a:lstStyle/>
        <a:p>
          <a:r>
            <a:rPr lang="es-PE" sz="1700" dirty="0" smtClean="0"/>
            <a:t>El que es más alto o</a:t>
          </a:r>
          <a:endParaRPr lang="es-PE" sz="1700" dirty="0"/>
        </a:p>
      </dgm:t>
    </dgm:pt>
    <dgm:pt modelId="{16C2BA78-41CE-45FD-AAB0-64226A34EBF3}" type="parTrans" cxnId="{6E8EED27-603A-4AF1-B206-B9C55582D8E9}">
      <dgm:prSet/>
      <dgm:spPr/>
      <dgm:t>
        <a:bodyPr/>
        <a:lstStyle/>
        <a:p>
          <a:endParaRPr lang="es-PE"/>
        </a:p>
      </dgm:t>
    </dgm:pt>
    <dgm:pt modelId="{C75721E5-4DFD-4654-93D3-B7969069FAF2}" type="sibTrans" cxnId="{6E8EED27-603A-4AF1-B206-B9C55582D8E9}">
      <dgm:prSet/>
      <dgm:spPr/>
      <dgm:t>
        <a:bodyPr/>
        <a:lstStyle/>
        <a:p>
          <a:endParaRPr lang="es-PE"/>
        </a:p>
      </dgm:t>
    </dgm:pt>
    <dgm:pt modelId="{8F7E4AE6-F305-4F37-AE51-9DEB01DA0CA0}">
      <dgm:prSet phldrT="[Texto]" custT="1"/>
      <dgm:spPr>
        <a:solidFill>
          <a:srgbClr val="FFFFFF">
            <a:alpha val="90000"/>
          </a:srgbClr>
        </a:solidFill>
      </dgm:spPr>
      <dgm:t>
        <a:bodyPr/>
        <a:lstStyle/>
        <a:p>
          <a:r>
            <a:rPr lang="es-PE" sz="1700" dirty="0" smtClean="0"/>
            <a:t>El que tiene mayor fortaleza física</a:t>
          </a:r>
          <a:endParaRPr lang="es-PE" sz="1700" dirty="0"/>
        </a:p>
      </dgm:t>
    </dgm:pt>
    <dgm:pt modelId="{D4D5B931-7615-49B5-8571-112CBC4D0597}" type="parTrans" cxnId="{1EB3ABC9-DD87-4488-A867-9667B8078CA7}">
      <dgm:prSet/>
      <dgm:spPr/>
      <dgm:t>
        <a:bodyPr/>
        <a:lstStyle/>
        <a:p>
          <a:endParaRPr lang="es-PE"/>
        </a:p>
      </dgm:t>
    </dgm:pt>
    <dgm:pt modelId="{B29730D2-72B0-4333-99FF-5C78572EF0B5}" type="sibTrans" cxnId="{1EB3ABC9-DD87-4488-A867-9667B8078CA7}">
      <dgm:prSet/>
      <dgm:spPr/>
      <dgm:t>
        <a:bodyPr/>
        <a:lstStyle/>
        <a:p>
          <a:endParaRPr lang="es-PE"/>
        </a:p>
      </dgm:t>
    </dgm:pt>
    <dgm:pt modelId="{8614720D-8081-4B49-A9BD-EAE36CDB4C74}">
      <dgm:prSet phldrT="[Texto]" custT="1"/>
      <dgm:spPr>
        <a:solidFill>
          <a:schemeClr val="accent6">
            <a:lumMod val="75000"/>
          </a:schemeClr>
        </a:solidFill>
      </dgm:spPr>
      <dgm:t>
        <a:bodyPr/>
        <a:lstStyle/>
        <a:p>
          <a:r>
            <a:rPr lang="es-PE" sz="1800" dirty="0" smtClean="0"/>
            <a:t>Ser fuerte</a:t>
          </a:r>
          <a:endParaRPr lang="es-PE" sz="1800" dirty="0"/>
        </a:p>
      </dgm:t>
    </dgm:pt>
    <dgm:pt modelId="{2FE3E4F5-7B4A-4E73-A686-C1891C0DCB96}" type="parTrans" cxnId="{D7D2AB1D-7D7F-4D7E-B7C9-6A25F947F620}">
      <dgm:prSet/>
      <dgm:spPr/>
      <dgm:t>
        <a:bodyPr/>
        <a:lstStyle/>
        <a:p>
          <a:endParaRPr lang="es-PE"/>
        </a:p>
      </dgm:t>
    </dgm:pt>
    <dgm:pt modelId="{7F668A01-487F-47DB-8673-1A33AC90F892}" type="sibTrans" cxnId="{D7D2AB1D-7D7F-4D7E-B7C9-6A25F947F620}">
      <dgm:prSet/>
      <dgm:spPr/>
      <dgm:t>
        <a:bodyPr/>
        <a:lstStyle/>
        <a:p>
          <a:endParaRPr lang="es-PE"/>
        </a:p>
      </dgm:t>
    </dgm:pt>
    <dgm:pt modelId="{00DBFB87-AE97-4FE1-A384-428F07CED865}">
      <dgm:prSet phldrT="[Texto]" custT="1"/>
      <dgm:spPr>
        <a:solidFill>
          <a:srgbClr val="FFFFFF">
            <a:alpha val="90000"/>
          </a:srgbClr>
        </a:solidFill>
      </dgm:spPr>
      <dgm:t>
        <a:bodyPr/>
        <a:lstStyle/>
        <a:p>
          <a:r>
            <a:rPr lang="es-PE" sz="1700" dirty="0" smtClean="0"/>
            <a:t>Es ir contra las propias ganas</a:t>
          </a:r>
          <a:endParaRPr lang="es-PE" sz="1700" dirty="0"/>
        </a:p>
      </dgm:t>
    </dgm:pt>
    <dgm:pt modelId="{2E424A64-E0C5-45E9-973D-D80396F72869}" type="parTrans" cxnId="{076D2AC6-A1E3-425C-B734-E0508EBF2600}">
      <dgm:prSet/>
      <dgm:spPr/>
      <dgm:t>
        <a:bodyPr/>
        <a:lstStyle/>
        <a:p>
          <a:endParaRPr lang="es-PE"/>
        </a:p>
      </dgm:t>
    </dgm:pt>
    <dgm:pt modelId="{D3306CA5-B961-4285-AE99-DDA82DE014FD}" type="sibTrans" cxnId="{076D2AC6-A1E3-425C-B734-E0508EBF2600}">
      <dgm:prSet/>
      <dgm:spPr/>
      <dgm:t>
        <a:bodyPr/>
        <a:lstStyle/>
        <a:p>
          <a:endParaRPr lang="es-PE"/>
        </a:p>
      </dgm:t>
    </dgm:pt>
    <dgm:pt modelId="{2B1B58D7-9CEE-4D4C-B37B-E35510E20CFC}">
      <dgm:prSet phldrT="[Texto]" custT="1"/>
      <dgm:spPr>
        <a:solidFill>
          <a:srgbClr val="FFFFFF">
            <a:alpha val="90000"/>
          </a:srgbClr>
        </a:solidFill>
      </dgm:spPr>
      <dgm:t>
        <a:bodyPr/>
        <a:lstStyle/>
        <a:p>
          <a:r>
            <a:rPr lang="es-PE" sz="1700" dirty="0" smtClean="0"/>
            <a:t>Acabar con los caprichos</a:t>
          </a:r>
          <a:endParaRPr lang="es-PE" sz="1700" dirty="0"/>
        </a:p>
      </dgm:t>
    </dgm:pt>
    <dgm:pt modelId="{1C0D8DFB-AED8-4559-8981-C94D69684713}" type="parTrans" cxnId="{BEF4D027-99F3-4CDB-BF78-B2C5D511FD74}">
      <dgm:prSet/>
      <dgm:spPr/>
      <dgm:t>
        <a:bodyPr/>
        <a:lstStyle/>
        <a:p>
          <a:endParaRPr lang="es-PE"/>
        </a:p>
      </dgm:t>
    </dgm:pt>
    <dgm:pt modelId="{BF4EC9D6-93AF-44AC-9D89-CDB804A7EFB2}" type="sibTrans" cxnId="{BEF4D027-99F3-4CDB-BF78-B2C5D511FD74}">
      <dgm:prSet/>
      <dgm:spPr/>
      <dgm:t>
        <a:bodyPr/>
        <a:lstStyle/>
        <a:p>
          <a:endParaRPr lang="es-PE"/>
        </a:p>
      </dgm:t>
    </dgm:pt>
    <dgm:pt modelId="{5CF75779-F56E-40C5-988B-D37F4A850915}" type="pres">
      <dgm:prSet presAssocID="{7A8D209F-AFEB-46A3-82D6-E87B84D4EB12}" presName="Name0" presStyleCnt="0">
        <dgm:presLayoutVars>
          <dgm:dir/>
          <dgm:animLvl val="lvl"/>
          <dgm:resizeHandles val="exact"/>
        </dgm:presLayoutVars>
      </dgm:prSet>
      <dgm:spPr/>
      <dgm:t>
        <a:bodyPr/>
        <a:lstStyle/>
        <a:p>
          <a:endParaRPr lang="es-ES_tradnl"/>
        </a:p>
      </dgm:t>
    </dgm:pt>
    <dgm:pt modelId="{ADE91AAC-2F13-49A8-9BF3-FD904C8615D9}" type="pres">
      <dgm:prSet presAssocID="{E0767E91-C37E-425E-96CD-76E7C6B06F5C}" presName="linNode" presStyleCnt="0"/>
      <dgm:spPr/>
    </dgm:pt>
    <dgm:pt modelId="{13AE5A9F-33FD-4CC6-BCF0-CC90D59C8490}" type="pres">
      <dgm:prSet presAssocID="{E0767E91-C37E-425E-96CD-76E7C6B06F5C}" presName="parentText" presStyleLbl="node1" presStyleIdx="0" presStyleCnt="3" custScaleX="70370">
        <dgm:presLayoutVars>
          <dgm:chMax val="1"/>
          <dgm:bulletEnabled val="1"/>
        </dgm:presLayoutVars>
      </dgm:prSet>
      <dgm:spPr/>
      <dgm:t>
        <a:bodyPr/>
        <a:lstStyle/>
        <a:p>
          <a:endParaRPr lang="es-PE"/>
        </a:p>
      </dgm:t>
    </dgm:pt>
    <dgm:pt modelId="{69473BC8-9258-4500-B0E5-81FD9F3307DC}" type="pres">
      <dgm:prSet presAssocID="{E0767E91-C37E-425E-96CD-76E7C6B06F5C}" presName="descendantText" presStyleLbl="alignAccFollowNode1" presStyleIdx="0" presStyleCnt="3">
        <dgm:presLayoutVars>
          <dgm:bulletEnabled val="1"/>
        </dgm:presLayoutVars>
      </dgm:prSet>
      <dgm:spPr/>
      <dgm:t>
        <a:bodyPr/>
        <a:lstStyle/>
        <a:p>
          <a:endParaRPr lang="es-PE"/>
        </a:p>
      </dgm:t>
    </dgm:pt>
    <dgm:pt modelId="{EF54C2C2-353B-4A3E-B820-B3D1E8121192}" type="pres">
      <dgm:prSet presAssocID="{92D46A26-0ECF-4C79-9D5F-263664685CC5}" presName="sp" presStyleCnt="0"/>
      <dgm:spPr/>
    </dgm:pt>
    <dgm:pt modelId="{7E2B21D9-F824-47F5-89A5-ADE7B1E5A85B}" type="pres">
      <dgm:prSet presAssocID="{F69218D5-E366-44F2-A077-2B6427C63081}" presName="linNode" presStyleCnt="0"/>
      <dgm:spPr/>
    </dgm:pt>
    <dgm:pt modelId="{7F675D3E-B404-4CA2-B9B6-84A8B3FAE456}" type="pres">
      <dgm:prSet presAssocID="{F69218D5-E366-44F2-A077-2B6427C63081}" presName="parentText" presStyleLbl="node1" presStyleIdx="1" presStyleCnt="3" custScaleX="70370">
        <dgm:presLayoutVars>
          <dgm:chMax val="1"/>
          <dgm:bulletEnabled val="1"/>
        </dgm:presLayoutVars>
      </dgm:prSet>
      <dgm:spPr/>
      <dgm:t>
        <a:bodyPr/>
        <a:lstStyle/>
        <a:p>
          <a:endParaRPr lang="es-ES_tradnl"/>
        </a:p>
      </dgm:t>
    </dgm:pt>
    <dgm:pt modelId="{5D8A426E-4FB5-4679-AF80-7FBF43F800F3}" type="pres">
      <dgm:prSet presAssocID="{F69218D5-E366-44F2-A077-2B6427C63081}" presName="descendantText" presStyleLbl="alignAccFollowNode1" presStyleIdx="1" presStyleCnt="3">
        <dgm:presLayoutVars>
          <dgm:bulletEnabled val="1"/>
        </dgm:presLayoutVars>
      </dgm:prSet>
      <dgm:spPr/>
      <dgm:t>
        <a:bodyPr/>
        <a:lstStyle/>
        <a:p>
          <a:endParaRPr lang="es-ES_tradnl"/>
        </a:p>
      </dgm:t>
    </dgm:pt>
    <dgm:pt modelId="{4C5A686F-6973-461E-8337-7A1CB4A10958}" type="pres">
      <dgm:prSet presAssocID="{E23726C2-60D8-4ED7-9775-102C99F6F92D}" presName="sp" presStyleCnt="0"/>
      <dgm:spPr/>
    </dgm:pt>
    <dgm:pt modelId="{1650E973-492B-4FF5-B6BB-9867A56093C1}" type="pres">
      <dgm:prSet presAssocID="{8614720D-8081-4B49-A9BD-EAE36CDB4C74}" presName="linNode" presStyleCnt="0"/>
      <dgm:spPr/>
    </dgm:pt>
    <dgm:pt modelId="{CD4A65CF-0ADE-4C00-A5BF-3F2A0AAA71DC}" type="pres">
      <dgm:prSet presAssocID="{8614720D-8081-4B49-A9BD-EAE36CDB4C74}" presName="parentText" presStyleLbl="node1" presStyleIdx="2" presStyleCnt="3" custScaleX="70370">
        <dgm:presLayoutVars>
          <dgm:chMax val="1"/>
          <dgm:bulletEnabled val="1"/>
        </dgm:presLayoutVars>
      </dgm:prSet>
      <dgm:spPr/>
      <dgm:t>
        <a:bodyPr/>
        <a:lstStyle/>
        <a:p>
          <a:endParaRPr lang="es-ES_tradnl"/>
        </a:p>
      </dgm:t>
    </dgm:pt>
    <dgm:pt modelId="{9D983E97-510C-422D-BF7D-5D458CD688A3}" type="pres">
      <dgm:prSet presAssocID="{8614720D-8081-4B49-A9BD-EAE36CDB4C74}" presName="descendantText" presStyleLbl="alignAccFollowNode1" presStyleIdx="2" presStyleCnt="3">
        <dgm:presLayoutVars>
          <dgm:bulletEnabled val="1"/>
        </dgm:presLayoutVars>
      </dgm:prSet>
      <dgm:spPr/>
      <dgm:t>
        <a:bodyPr/>
        <a:lstStyle/>
        <a:p>
          <a:endParaRPr lang="es-ES_tradnl"/>
        </a:p>
      </dgm:t>
    </dgm:pt>
  </dgm:ptLst>
  <dgm:cxnLst>
    <dgm:cxn modelId="{6E8EED27-603A-4AF1-B206-B9C55582D8E9}" srcId="{F69218D5-E366-44F2-A077-2B6427C63081}" destId="{4694CD4E-A44B-4E06-B123-10310CB14B12}" srcOrd="0" destOrd="0" parTransId="{16C2BA78-41CE-45FD-AAB0-64226A34EBF3}" sibTransId="{C75721E5-4DFD-4654-93D3-B7969069FAF2}"/>
    <dgm:cxn modelId="{6AAA2981-9966-473F-974F-E55481C0B6B2}" srcId="{7A8D209F-AFEB-46A3-82D6-E87B84D4EB12}" destId="{F69218D5-E366-44F2-A077-2B6427C63081}" srcOrd="1" destOrd="0" parTransId="{C9A70018-B032-4E18-A3CD-65CA14BE6FB0}" sibTransId="{E23726C2-60D8-4ED7-9775-102C99F6F92D}"/>
    <dgm:cxn modelId="{4D39749D-9750-4BFD-A349-046611701065}" srcId="{7A8D209F-AFEB-46A3-82D6-E87B84D4EB12}" destId="{E0767E91-C37E-425E-96CD-76E7C6B06F5C}" srcOrd="0" destOrd="0" parTransId="{EEF391EF-4BB2-43EE-B4BA-38E261244484}" sibTransId="{92D46A26-0ECF-4C79-9D5F-263664685CC5}"/>
    <dgm:cxn modelId="{618BD77D-D7DA-1D4A-B26A-67CD2B2AE670}" type="presOf" srcId="{E0767E91-C37E-425E-96CD-76E7C6B06F5C}" destId="{13AE5A9F-33FD-4CC6-BCF0-CC90D59C8490}" srcOrd="0" destOrd="0" presId="urn:microsoft.com/office/officeart/2005/8/layout/vList5"/>
    <dgm:cxn modelId="{277451BA-C61B-3747-8F7B-DB155F073853}" type="presOf" srcId="{4694CD4E-A44B-4E06-B123-10310CB14B12}" destId="{5D8A426E-4FB5-4679-AF80-7FBF43F800F3}" srcOrd="0" destOrd="0" presId="urn:microsoft.com/office/officeart/2005/8/layout/vList5"/>
    <dgm:cxn modelId="{A2A395DC-7187-474B-9B92-88F84B64EE2B}" srcId="{E0767E91-C37E-425E-96CD-76E7C6B06F5C}" destId="{6FD94925-92D5-4934-9DFE-EDC1B8EE5B8A}" srcOrd="0" destOrd="0" parTransId="{8977B874-B23E-4EE3-B173-18A7B53AAC3D}" sibTransId="{8D0224AA-F052-4D73-8365-2A6B86C1DED1}"/>
    <dgm:cxn modelId="{D7D2AB1D-7D7F-4D7E-B7C9-6A25F947F620}" srcId="{7A8D209F-AFEB-46A3-82D6-E87B84D4EB12}" destId="{8614720D-8081-4B49-A9BD-EAE36CDB4C74}" srcOrd="2" destOrd="0" parTransId="{2FE3E4F5-7B4A-4E73-A686-C1891C0DCB96}" sibTransId="{7F668A01-487F-47DB-8673-1A33AC90F892}"/>
    <dgm:cxn modelId="{6C5EFD11-9927-9848-B259-8D5126EB0985}" type="presOf" srcId="{8614720D-8081-4B49-A9BD-EAE36CDB4C74}" destId="{CD4A65CF-0ADE-4C00-A5BF-3F2A0AAA71DC}" srcOrd="0" destOrd="0" presId="urn:microsoft.com/office/officeart/2005/8/layout/vList5"/>
    <dgm:cxn modelId="{DB1DBF9C-2871-4149-8B4B-923DD24C5998}" type="presOf" srcId="{00DBFB87-AE97-4FE1-A384-428F07CED865}" destId="{9D983E97-510C-422D-BF7D-5D458CD688A3}" srcOrd="0" destOrd="0" presId="urn:microsoft.com/office/officeart/2005/8/layout/vList5"/>
    <dgm:cxn modelId="{FFB61F45-5312-40ED-8707-8443F60FB1BE}" srcId="{E0767E91-C37E-425E-96CD-76E7C6B06F5C}" destId="{3A650BBB-88E9-4C31-8CDB-05A3F6B5F212}" srcOrd="1" destOrd="0" parTransId="{2CC6E64F-5AB5-43C4-9C2C-9B174734AFD2}" sibTransId="{32936C51-7B78-4575-9DB3-2D836AE65DC6}"/>
    <dgm:cxn modelId="{F56AFDEE-E127-0F4C-ADA8-7FAA034C7CD3}" type="presOf" srcId="{2B1B58D7-9CEE-4D4C-B37B-E35510E20CFC}" destId="{9D983E97-510C-422D-BF7D-5D458CD688A3}" srcOrd="0" destOrd="1" presId="urn:microsoft.com/office/officeart/2005/8/layout/vList5"/>
    <dgm:cxn modelId="{076D2AC6-A1E3-425C-B734-E0508EBF2600}" srcId="{8614720D-8081-4B49-A9BD-EAE36CDB4C74}" destId="{00DBFB87-AE97-4FE1-A384-428F07CED865}" srcOrd="0" destOrd="0" parTransId="{2E424A64-E0C5-45E9-973D-D80396F72869}" sibTransId="{D3306CA5-B961-4285-AE99-DDA82DE014FD}"/>
    <dgm:cxn modelId="{DBB475E7-707D-2949-B297-EA84246A02C9}" type="presOf" srcId="{3A650BBB-88E9-4C31-8CDB-05A3F6B5F212}" destId="{69473BC8-9258-4500-B0E5-81FD9F3307DC}" srcOrd="0" destOrd="1" presId="urn:microsoft.com/office/officeart/2005/8/layout/vList5"/>
    <dgm:cxn modelId="{BBD247D6-A4FA-414C-9553-593F3E184131}" type="presOf" srcId="{8F7E4AE6-F305-4F37-AE51-9DEB01DA0CA0}" destId="{5D8A426E-4FB5-4679-AF80-7FBF43F800F3}" srcOrd="0" destOrd="1" presId="urn:microsoft.com/office/officeart/2005/8/layout/vList5"/>
    <dgm:cxn modelId="{904C248C-7D66-984A-B325-57A5DCA7C040}" type="presOf" srcId="{F69218D5-E366-44F2-A077-2B6427C63081}" destId="{7F675D3E-B404-4CA2-B9B6-84A8B3FAE456}" srcOrd="0" destOrd="0" presId="urn:microsoft.com/office/officeart/2005/8/layout/vList5"/>
    <dgm:cxn modelId="{B82C17A7-BA94-6248-B88D-B6A61354F46A}" type="presOf" srcId="{7A8D209F-AFEB-46A3-82D6-E87B84D4EB12}" destId="{5CF75779-F56E-40C5-988B-D37F4A850915}" srcOrd="0" destOrd="0" presId="urn:microsoft.com/office/officeart/2005/8/layout/vList5"/>
    <dgm:cxn modelId="{1EB3ABC9-DD87-4488-A867-9667B8078CA7}" srcId="{F69218D5-E366-44F2-A077-2B6427C63081}" destId="{8F7E4AE6-F305-4F37-AE51-9DEB01DA0CA0}" srcOrd="1" destOrd="0" parTransId="{D4D5B931-7615-49B5-8571-112CBC4D0597}" sibTransId="{B29730D2-72B0-4333-99FF-5C78572EF0B5}"/>
    <dgm:cxn modelId="{1EE42318-EA17-0F4B-B70E-33E87C56C04E}" type="presOf" srcId="{6FD94925-92D5-4934-9DFE-EDC1B8EE5B8A}" destId="{69473BC8-9258-4500-B0E5-81FD9F3307DC}" srcOrd="0" destOrd="0" presId="urn:microsoft.com/office/officeart/2005/8/layout/vList5"/>
    <dgm:cxn modelId="{BEF4D027-99F3-4CDB-BF78-B2C5D511FD74}" srcId="{8614720D-8081-4B49-A9BD-EAE36CDB4C74}" destId="{2B1B58D7-9CEE-4D4C-B37B-E35510E20CFC}" srcOrd="1" destOrd="0" parTransId="{1C0D8DFB-AED8-4559-8981-C94D69684713}" sibTransId="{BF4EC9D6-93AF-44AC-9D89-CDB804A7EFB2}"/>
    <dgm:cxn modelId="{0E31E367-CA6A-1D43-B16A-BF19666E31FA}" type="presParOf" srcId="{5CF75779-F56E-40C5-988B-D37F4A850915}" destId="{ADE91AAC-2F13-49A8-9BF3-FD904C8615D9}" srcOrd="0" destOrd="0" presId="urn:microsoft.com/office/officeart/2005/8/layout/vList5"/>
    <dgm:cxn modelId="{A6F01CAF-94AB-7A4D-8E35-B4F29294B46D}" type="presParOf" srcId="{ADE91AAC-2F13-49A8-9BF3-FD904C8615D9}" destId="{13AE5A9F-33FD-4CC6-BCF0-CC90D59C8490}" srcOrd="0" destOrd="0" presId="urn:microsoft.com/office/officeart/2005/8/layout/vList5"/>
    <dgm:cxn modelId="{A8BD1327-1093-7542-83D8-AF159E8C6D57}" type="presParOf" srcId="{ADE91AAC-2F13-49A8-9BF3-FD904C8615D9}" destId="{69473BC8-9258-4500-B0E5-81FD9F3307DC}" srcOrd="1" destOrd="0" presId="urn:microsoft.com/office/officeart/2005/8/layout/vList5"/>
    <dgm:cxn modelId="{7DA336D3-AB93-1C42-B24D-6F57A842706A}" type="presParOf" srcId="{5CF75779-F56E-40C5-988B-D37F4A850915}" destId="{EF54C2C2-353B-4A3E-B820-B3D1E8121192}" srcOrd="1" destOrd="0" presId="urn:microsoft.com/office/officeart/2005/8/layout/vList5"/>
    <dgm:cxn modelId="{D8309535-1E60-CD46-B7A9-D80C5153D063}" type="presParOf" srcId="{5CF75779-F56E-40C5-988B-D37F4A850915}" destId="{7E2B21D9-F824-47F5-89A5-ADE7B1E5A85B}" srcOrd="2" destOrd="0" presId="urn:microsoft.com/office/officeart/2005/8/layout/vList5"/>
    <dgm:cxn modelId="{076FD017-44F8-CC43-990E-9266109E9F5A}" type="presParOf" srcId="{7E2B21D9-F824-47F5-89A5-ADE7B1E5A85B}" destId="{7F675D3E-B404-4CA2-B9B6-84A8B3FAE456}" srcOrd="0" destOrd="0" presId="urn:microsoft.com/office/officeart/2005/8/layout/vList5"/>
    <dgm:cxn modelId="{6FBB3A01-74B6-F64E-90A5-A34D10D19198}" type="presParOf" srcId="{7E2B21D9-F824-47F5-89A5-ADE7B1E5A85B}" destId="{5D8A426E-4FB5-4679-AF80-7FBF43F800F3}" srcOrd="1" destOrd="0" presId="urn:microsoft.com/office/officeart/2005/8/layout/vList5"/>
    <dgm:cxn modelId="{4451C96B-8DCF-054B-9CBC-1A5D65A91157}" type="presParOf" srcId="{5CF75779-F56E-40C5-988B-D37F4A850915}" destId="{4C5A686F-6973-461E-8337-7A1CB4A10958}" srcOrd="3" destOrd="0" presId="urn:microsoft.com/office/officeart/2005/8/layout/vList5"/>
    <dgm:cxn modelId="{3B82D897-7619-1E42-8180-775403E99081}" type="presParOf" srcId="{5CF75779-F56E-40C5-988B-D37F4A850915}" destId="{1650E973-492B-4FF5-B6BB-9867A56093C1}" srcOrd="4" destOrd="0" presId="urn:microsoft.com/office/officeart/2005/8/layout/vList5"/>
    <dgm:cxn modelId="{1AE9BBCC-F130-B447-9269-C8CABBF42592}" type="presParOf" srcId="{1650E973-492B-4FF5-B6BB-9867A56093C1}" destId="{CD4A65CF-0ADE-4C00-A5BF-3F2A0AAA71DC}" srcOrd="0" destOrd="0" presId="urn:microsoft.com/office/officeart/2005/8/layout/vList5"/>
    <dgm:cxn modelId="{7C99A4CA-AEB4-8C49-B2F9-D0DC420611DE}" type="presParOf" srcId="{1650E973-492B-4FF5-B6BB-9867A56093C1}" destId="{9D983E97-510C-422D-BF7D-5D458CD688A3}" srcOrd="1" destOrd="0" presId="urn:microsoft.com/office/officeart/2005/8/layout/vList5"/>
  </dgm:cxnLst>
  <dgm:bg/>
  <dgm:whole/>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F521492-6D5E-40D4-AC5D-6D6186B2381B}" type="datetimeFigureOut">
              <a:rPr lang="en-US"/>
              <a:pPr>
                <a:defRPr/>
              </a:pPr>
              <a:t>12/2/14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FA745FF-E847-4D82-AA2B-77554B3F1FEE}" type="slidenum">
              <a:rPr lang="en-US"/>
              <a:pPr>
                <a:defRPr/>
              </a:pPr>
              <a:t>‹Nr.›</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PE" smtClean="0"/>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0F889D-1E47-4341-934F-46E7F07D4872}"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s-PE" smtClean="0"/>
          </a:p>
        </p:txBody>
      </p:sp>
      <p:sp>
        <p:nvSpPr>
          <p:cNvPr id="4" name="Slide Number Placeholder 3"/>
          <p:cNvSpPr>
            <a:spLocks noGrp="1"/>
          </p:cNvSpPr>
          <p:nvPr>
            <p:ph type="sldNum" sz="quarter" idx="5"/>
          </p:nvPr>
        </p:nvSpPr>
        <p:spPr/>
        <p:txBody>
          <a:bodyPr/>
          <a:lstStyle/>
          <a:p>
            <a:pPr>
              <a:defRPr/>
            </a:pPr>
            <a:fld id="{F3A74ED7-9F65-4E22-A634-17F6C2776A7E}" type="slidenum">
              <a:rPr lang="en-US" smtClean="0"/>
              <a:pPr>
                <a:defRPr/>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PE" smtClean="0"/>
          </a:p>
        </p:txBody>
      </p:sp>
      <p:sp>
        <p:nvSpPr>
          <p:cNvPr id="143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1D7F7E-32C9-457B-8D22-B5167107563E}"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PE" smtClean="0"/>
          </a:p>
        </p:txBody>
      </p:sp>
      <p:sp>
        <p:nvSpPr>
          <p:cNvPr id="4" name="Slide Number Placeholder 3"/>
          <p:cNvSpPr>
            <a:spLocks noGrp="1"/>
          </p:cNvSpPr>
          <p:nvPr>
            <p:ph type="sldNum" sz="quarter" idx="5"/>
          </p:nvPr>
        </p:nvSpPr>
        <p:spPr/>
        <p:txBody>
          <a:bodyPr/>
          <a:lstStyle/>
          <a:p>
            <a:pPr>
              <a:defRPr/>
            </a:pPr>
            <a:fld id="{57743894-D569-4A8A-A253-63D5BB8F3C18}"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PE" smtClean="0"/>
          </a:p>
        </p:txBody>
      </p:sp>
      <p:sp>
        <p:nvSpPr>
          <p:cNvPr id="4" name="Slide Number Placeholder 3"/>
          <p:cNvSpPr>
            <a:spLocks noGrp="1"/>
          </p:cNvSpPr>
          <p:nvPr>
            <p:ph type="sldNum" sz="quarter" idx="5"/>
          </p:nvPr>
        </p:nvSpPr>
        <p:spPr/>
        <p:txBody>
          <a:bodyPr/>
          <a:lstStyle/>
          <a:p>
            <a:pPr>
              <a:defRPr/>
            </a:pPr>
            <a:fld id="{CC01C40E-95FC-4609-893D-EF906A8B02A7}"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PE" smtClean="0"/>
          </a:p>
        </p:txBody>
      </p:sp>
      <p:sp>
        <p:nvSpPr>
          <p:cNvPr id="4" name="Slide Number Placeholder 3"/>
          <p:cNvSpPr>
            <a:spLocks noGrp="1"/>
          </p:cNvSpPr>
          <p:nvPr>
            <p:ph type="sldNum" sz="quarter" idx="5"/>
          </p:nvPr>
        </p:nvSpPr>
        <p:spPr/>
        <p:txBody>
          <a:bodyPr/>
          <a:lstStyle/>
          <a:p>
            <a:pPr>
              <a:defRPr/>
            </a:pPr>
            <a:fld id="{330DAE09-B731-4623-8AF2-4203983456D5}"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PE" smtClean="0"/>
          </a:p>
        </p:txBody>
      </p:sp>
      <p:sp>
        <p:nvSpPr>
          <p:cNvPr id="4" name="Slide Number Placeholder 3"/>
          <p:cNvSpPr>
            <a:spLocks noGrp="1"/>
          </p:cNvSpPr>
          <p:nvPr>
            <p:ph type="sldNum" sz="quarter" idx="5"/>
          </p:nvPr>
        </p:nvSpPr>
        <p:spPr/>
        <p:txBody>
          <a:bodyPr/>
          <a:lstStyle/>
          <a:p>
            <a:pPr>
              <a:defRPr/>
            </a:pPr>
            <a:fld id="{7AD1CD3F-2B4A-4FF5-A36E-39E130425661}"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PE" dirty="0" smtClean="0"/>
          </a:p>
        </p:txBody>
      </p:sp>
      <p:sp>
        <p:nvSpPr>
          <p:cNvPr id="4" name="Slide Number Placeholder 3"/>
          <p:cNvSpPr>
            <a:spLocks noGrp="1"/>
          </p:cNvSpPr>
          <p:nvPr>
            <p:ph type="sldNum" sz="quarter" idx="5"/>
          </p:nvPr>
        </p:nvSpPr>
        <p:spPr/>
        <p:txBody>
          <a:bodyPr/>
          <a:lstStyle/>
          <a:p>
            <a:pPr>
              <a:defRPr/>
            </a:pPr>
            <a:fld id="{59C8B9F6-BBA2-481E-9498-670D46FC4E4A}"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PE" smtClean="0"/>
          </a:p>
        </p:txBody>
      </p:sp>
      <p:sp>
        <p:nvSpPr>
          <p:cNvPr id="4" name="Slide Number Placeholder 3"/>
          <p:cNvSpPr>
            <a:spLocks noGrp="1"/>
          </p:cNvSpPr>
          <p:nvPr>
            <p:ph type="sldNum" sz="quarter" idx="5"/>
          </p:nvPr>
        </p:nvSpPr>
        <p:spPr/>
        <p:txBody>
          <a:bodyPr/>
          <a:lstStyle/>
          <a:p>
            <a:pPr>
              <a:defRPr/>
            </a:pPr>
            <a:fld id="{F4DEBB4F-1E00-41C3-9EE6-8B513D1074E3}"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PE" smtClean="0"/>
          </a:p>
        </p:txBody>
      </p:sp>
      <p:sp>
        <p:nvSpPr>
          <p:cNvPr id="225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D4435FE-B759-4CB0-B766-22A0330636BE}" type="slidenum">
              <a:rPr lang="en-US" smtClean="0"/>
              <a:pPr fontAlgn="base">
                <a:spcBef>
                  <a:spcPct val="0"/>
                </a:spcBef>
                <a:spcAft>
                  <a:spcPct val="0"/>
                </a:spcAft>
                <a:defRPr/>
              </a:pPr>
              <a:t>10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E0BBB5A-3E95-42AD-AFCA-E857C3400E1D}" type="datetimeFigureOut">
              <a:rPr lang="en-US"/>
              <a:pPr>
                <a:defRPr/>
              </a:pPr>
              <a:t>12/2/14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56BE698-6826-40FD-9312-835A9C2BF886}" type="slidenum">
              <a:rPr lang="en-US"/>
              <a:pPr>
                <a:defRPr/>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22E49E1-B81E-4D22-93BE-A0C07B303982}" type="datetimeFigureOut">
              <a:rPr lang="en-US"/>
              <a:pPr>
                <a:defRPr/>
              </a:pPr>
              <a:t>12/2/14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0A3C07E-8133-4EBA-BD7D-08E353E4AA83}" type="slidenum">
              <a:rPr lang="en-US"/>
              <a:pPr>
                <a:defRPr/>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10CAE26-70EA-4E29-883A-81E7853FF1FA}" type="datetimeFigureOut">
              <a:rPr lang="en-US"/>
              <a:pPr>
                <a:defRPr/>
              </a:pPr>
              <a:t>12/2/14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33C28BA-5EA4-4804-B4E8-91511E3AEEE8}" type="slidenum">
              <a:rPr lang="en-US"/>
              <a:pPr>
                <a:defRPr/>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78F34BB-DC55-4D60-AD78-A97C16B204F5}" type="datetimeFigureOut">
              <a:rPr lang="en-US"/>
              <a:pPr>
                <a:defRPr/>
              </a:pPr>
              <a:t>12/2/14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59A41D5-482B-4C99-B625-FA86F0ECCBCD}" type="slidenum">
              <a:rPr lang="en-US"/>
              <a:pPr>
                <a:defRPr/>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C2E3F0B-3019-49E1-9892-9046EA41658D}" type="datetimeFigureOut">
              <a:rPr lang="en-US"/>
              <a:pPr>
                <a:defRPr/>
              </a:pPr>
              <a:t>12/2/14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828E7A6-2225-4BC2-8E4F-6C724ECA2ED2}" type="slidenum">
              <a:rPr lang="en-US"/>
              <a:pPr>
                <a:defRPr/>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5BC16E4-BF30-47D9-BED5-9FE5A75D4446}" type="datetimeFigureOut">
              <a:rPr lang="en-US"/>
              <a:pPr>
                <a:defRPr/>
              </a:pPr>
              <a:t>12/2/14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C9E79DE-E435-4316-A3DD-6C95A32591D2}" type="slidenum">
              <a:rPr lang="en-US"/>
              <a:pPr>
                <a:defRPr/>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C5E2E4C-ABD5-4307-AA95-10F5C2017B4B}" type="datetimeFigureOut">
              <a:rPr lang="en-US"/>
              <a:pPr>
                <a:defRPr/>
              </a:pPr>
              <a:t>12/2/14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3D38148-8192-4096-81C8-179F4BF1B2B7}" type="slidenum">
              <a:rPr lang="en-US"/>
              <a:pPr>
                <a:defRPr/>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0EC25D1-75DE-4393-A1C1-48F72E80DCE6}" type="datetimeFigureOut">
              <a:rPr lang="en-US"/>
              <a:pPr>
                <a:defRPr/>
              </a:pPr>
              <a:t>12/2/14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9BBFAEE-958C-4E12-B714-6990C5693D55}" type="slidenum">
              <a:rPr lang="en-US"/>
              <a:pPr>
                <a:defRPr/>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92BB555-4FE7-4929-A02B-F5835FB36D90}" type="datetimeFigureOut">
              <a:rPr lang="en-US"/>
              <a:pPr>
                <a:defRPr/>
              </a:pPr>
              <a:t>12/2/14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06729D2-11C7-401A-B133-B21E8AA006FD}" type="slidenum">
              <a:rPr lang="en-US"/>
              <a:pPr>
                <a:defRPr/>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BC17C7C-EF07-4BB5-98F9-25939D6A2756}" type="datetimeFigureOut">
              <a:rPr lang="en-US"/>
              <a:pPr>
                <a:defRPr/>
              </a:pPr>
              <a:t>12/2/14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45836BB-FE3E-4D1F-AC9D-BE30A3B59877}" type="slidenum">
              <a:rPr lang="en-US"/>
              <a:pPr>
                <a:defRPr/>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EC82565-6F86-4FC9-85AE-6C3A2B344C65}" type="datetimeFigureOut">
              <a:rPr lang="en-US"/>
              <a:pPr>
                <a:defRPr/>
              </a:pPr>
              <a:t>12/2/14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D2E914C-AEA2-44C7-9F98-79525E37147A}" type="slidenum">
              <a:rPr lang="en-US"/>
              <a:pPr>
                <a:defRPr/>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87B3B95-5F9D-4EFC-A1C6-68305ACF0552}" type="datetimeFigureOut">
              <a:rPr lang="en-US"/>
              <a:pPr>
                <a:defRPr/>
              </a:pPr>
              <a:t>12/2/14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E0BFC18-007D-4280-B536-CBCFDC47FAFB}" type="slidenum">
              <a:rPr lang="en-US"/>
              <a:pPr>
                <a:defRPr/>
              </a:pPr>
              <a:t>‹Nr.›</a:t>
            </a:fld>
            <a:endParaRPr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diagramData" Target="../diagrams/data2.xml"/><Relationship Id="rId5" Type="http://schemas.openxmlformats.org/officeDocument/2006/relationships/diagramLayout" Target="../diagrams/layout2.xml"/><Relationship Id="rId6" Type="http://schemas.openxmlformats.org/officeDocument/2006/relationships/diagramQuickStyle" Target="../diagrams/quickStyle2.xml"/><Relationship Id="rId7" Type="http://schemas.openxmlformats.org/officeDocument/2006/relationships/diagramColors" Target="../diagrams/colors2.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diagramData" Target="../diagrams/data3.xml"/><Relationship Id="rId5" Type="http://schemas.openxmlformats.org/officeDocument/2006/relationships/diagramLayout" Target="../diagrams/layout3.xml"/><Relationship Id="rId6" Type="http://schemas.openxmlformats.org/officeDocument/2006/relationships/diagramQuickStyle" Target="../diagrams/quickStyle3.xml"/><Relationship Id="rId7" Type="http://schemas.openxmlformats.org/officeDocument/2006/relationships/diagramColors" Target="../diagrams/colors3.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3"/>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1267" name="Content Placeholder 2"/>
          <p:cNvSpPr>
            <a:spLocks noGrp="1"/>
          </p:cNvSpPr>
          <p:nvPr>
            <p:ph idx="1"/>
          </p:nvPr>
        </p:nvSpPr>
        <p:spPr>
          <a:xfrm>
            <a:off x="2286000" y="1676400"/>
            <a:ext cx="6553200" cy="4525963"/>
          </a:xfrm>
        </p:spPr>
        <p:txBody>
          <a:bodyPr/>
          <a:lstStyle/>
          <a:p>
            <a:r>
              <a:rPr lang="es-ES_tradnl" sz="2300" dirty="0" smtClean="0"/>
              <a:t>“Es más fácil encontrar hombres dispuestos a morir, que encontrar a los que están dispuestos a soportar el dolor con paciencia.” (Julio César)</a:t>
            </a:r>
          </a:p>
          <a:p>
            <a:r>
              <a:rPr lang="es-ES_tradnl" sz="2300" dirty="0" smtClean="0"/>
              <a:t>“Jamás da el alma humana mejor prueba de fortaleza y nobleza que cuando renuncia a la venganza y se atreve a perdonar una ofensa</a:t>
            </a:r>
            <a:r>
              <a:rPr lang="es-PE" sz="2300" dirty="0" smtClean="0"/>
              <a:t>.</a:t>
            </a:r>
            <a:r>
              <a:rPr lang="es-ES_tradnl" sz="2300" dirty="0" smtClean="0"/>
              <a:t>” (Edwin </a:t>
            </a:r>
            <a:r>
              <a:rPr lang="es-ES_tradnl" sz="2300" dirty="0" err="1" smtClean="0"/>
              <a:t>Chapin</a:t>
            </a:r>
            <a:r>
              <a:rPr lang="es-ES_tradnl" sz="2300" dirty="0" smtClean="0"/>
              <a:t>)</a:t>
            </a:r>
          </a:p>
          <a:p>
            <a:r>
              <a:rPr lang="es-ES_tradnl" sz="2300" dirty="0" smtClean="0"/>
              <a:t>“</a:t>
            </a:r>
            <a:r>
              <a:rPr lang="es-PE" sz="2300" dirty="0" smtClean="0"/>
              <a:t>Ante el inminente peligro, la fortaleza es lo que cuenta</a:t>
            </a:r>
            <a:r>
              <a:rPr lang="es-ES_tradnl" sz="2300" dirty="0" smtClean="0"/>
              <a:t>.” (Marco </a:t>
            </a:r>
            <a:r>
              <a:rPr lang="es-ES_tradnl" sz="2300" dirty="0" err="1" smtClean="0"/>
              <a:t>Anneo</a:t>
            </a:r>
            <a:r>
              <a:rPr lang="es-ES_tradnl" sz="2300" dirty="0" smtClean="0"/>
              <a:t> Lucano)</a:t>
            </a:r>
            <a:endParaRPr lang="en-US" sz="2300" dirty="0" smtClean="0"/>
          </a:p>
          <a:p>
            <a:r>
              <a:rPr lang="es-ES_tradnl" sz="2300" dirty="0" smtClean="0"/>
              <a:t>“</a:t>
            </a:r>
            <a:r>
              <a:rPr lang="es-PE" sz="2300" dirty="0" smtClean="0"/>
              <a:t>La Paciencia es la fortaleza del débil y la impaciencia la debilidad del fuerte.</a:t>
            </a:r>
            <a:r>
              <a:rPr lang="es-ES_tradnl" sz="2300" dirty="0" smtClean="0"/>
              <a:t>” (Séneca)</a:t>
            </a:r>
            <a:endParaRPr lang="en-US" sz="2300" dirty="0" smtClean="0"/>
          </a:p>
          <a:p>
            <a:endParaRPr lang="en-US" sz="28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3"/>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2057400" y="1905000"/>
            <a:ext cx="6324600" cy="3962400"/>
          </a:xfrm>
        </p:spPr>
        <p:txBody>
          <a:bodyPr/>
          <a:lstStyle/>
          <a:p>
            <a:pPr lvl="0"/>
            <a:r>
              <a:rPr lang="es-ES_tradnl" sz="3600" dirty="0" smtClean="0"/>
              <a:t>La fortaleza es la virtud moral que asegura la firmeza en las dificultades y la constancia en la búsqueda del bien. Reafirma la resolución de resistir a las tentaciones y de superar los obstáculos en la vida moral.</a:t>
            </a:r>
            <a:endParaRPr lang="es-PE"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5" name="4 Marcador de contenido"/>
          <p:cNvSpPr>
            <a:spLocks noGrp="1"/>
          </p:cNvSpPr>
          <p:nvPr>
            <p:ph idx="1"/>
          </p:nvPr>
        </p:nvSpPr>
        <p:spPr>
          <a:xfrm>
            <a:off x="914400" y="1828800"/>
            <a:ext cx="4724400" cy="3886200"/>
          </a:xfrm>
        </p:spPr>
        <p:txBody>
          <a:bodyPr/>
          <a:lstStyle/>
          <a:p>
            <a:pPr>
              <a:buNone/>
            </a:pPr>
            <a:r>
              <a:rPr lang="es-ES_tradnl" dirty="0" smtClean="0"/>
              <a:t>	</a:t>
            </a:r>
            <a:r>
              <a:rPr lang="es-ES_tradnl" sz="2800" dirty="0" smtClean="0"/>
              <a:t>La debilidad:  La voluntad, debilitada, cae fácilmente ante las dificultades, por más pequeñas que sean. El que no está acostumbrado al esfuerzo, difícilmente podrá resistir las dificultades de la vida</a:t>
            </a:r>
            <a:endParaRPr lang="es-PE"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5" name="4 Rectángulo"/>
          <p:cNvSpPr/>
          <p:nvPr/>
        </p:nvSpPr>
        <p:spPr>
          <a:xfrm>
            <a:off x="2714612" y="357166"/>
            <a:ext cx="3801041" cy="646331"/>
          </a:xfrm>
          <a:prstGeom prst="rect">
            <a:avLst/>
          </a:prstGeom>
        </p:spPr>
        <p:txBody>
          <a:bodyPr wrap="none">
            <a:spAutoFit/>
          </a:bodyPr>
          <a:lstStyle/>
          <a:p>
            <a:pPr algn="ctr"/>
            <a:r>
              <a:rPr lang="es-PE" sz="3600" dirty="0" smtClean="0"/>
              <a:t>Quien es fuerte…</a:t>
            </a:r>
            <a:endParaRPr lang="es-PE" sz="3600" dirty="0"/>
          </a:p>
        </p:txBody>
      </p:sp>
      <p:graphicFrame>
        <p:nvGraphicFramePr>
          <p:cNvPr id="7" name="6 Diagrama"/>
          <p:cNvGraphicFramePr/>
          <p:nvPr/>
        </p:nvGraphicFramePr>
        <p:xfrm>
          <a:off x="428596" y="1285860"/>
          <a:ext cx="8286808" cy="5072098"/>
        </p:xfrm>
        <a:graphic>
          <a:graphicData uri="http://schemas.openxmlformats.org/drawingml/2006/diagram">
            <a: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s-PE" dirty="0" smtClean="0"/>
              <a:t>Quien es fuerte…</a:t>
            </a:r>
            <a:endParaRPr lang="en-US" dirty="0" smtClean="0"/>
          </a:p>
        </p:txBody>
      </p:sp>
      <p:graphicFrame>
        <p:nvGraphicFramePr>
          <p:cNvPr id="6" name="5 Marcador de contenido"/>
          <p:cNvGraphicFramePr>
            <a:graphicFrameLocks noGrp="1"/>
          </p:cNvGraphicFramePr>
          <p:nvPr>
            <p:ph idx="1"/>
          </p:nvPr>
        </p:nvGraphicFramePr>
        <p:xfrm>
          <a:off x="457200" y="1600200"/>
          <a:ext cx="8229600" cy="4525963"/>
        </p:xfrm>
        <a:graphic>
          <a:graphicData uri="http://schemas.openxmlformats.org/drawingml/2006/diagram">
            <a: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3"/>
          <a:stretch>
            <a:fillRect/>
          </a:stretch>
        </a:blipFill>
        <a:effectLst/>
      </p:bgPr>
    </p:bg>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idx="1"/>
          </p:nvPr>
        </p:nvGraphicFramePr>
        <p:xfrm>
          <a:off x="2133600" y="2107098"/>
          <a:ext cx="6172200" cy="2388702"/>
        </p:xfrm>
        <a:graphic>
          <a:graphicData uri="http://schemas.openxmlformats.org/drawingml/2006/diagram">
            <a: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2"/>
          <a:stretch>
            <a:fillRect/>
          </a:stretch>
        </a:blipFill>
        <a:effectLst/>
      </p:bgPr>
    </p:bg>
    <p:spTree>
      <p:nvGrpSpPr>
        <p:cNvPr id="1" name=""/>
        <p:cNvGrpSpPr/>
        <p:nvPr/>
      </p:nvGrpSpPr>
      <p:grpSpPr>
        <a:xfrm>
          <a:off x="0" y="0"/>
          <a:ext cx="0" cy="0"/>
          <a:chOff x="0" y="0"/>
          <a:chExt cx="0" cy="0"/>
        </a:xfrm>
      </p:grpSpPr>
      <p:graphicFrame>
        <p:nvGraphicFramePr>
          <p:cNvPr id="4" name="5 Marcador de contenido"/>
          <p:cNvGraphicFramePr>
            <a:graphicFrameLocks noGrp="1"/>
          </p:cNvGraphicFramePr>
          <p:nvPr>
            <p:ph idx="1"/>
          </p:nvPr>
        </p:nvGraphicFramePr>
        <p:xfrm>
          <a:off x="2362200" y="1981200"/>
          <a:ext cx="5715000" cy="2362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3 Marcador de contenido"/>
          <p:cNvSpPr>
            <a:spLocks noGrp="1"/>
          </p:cNvSpPr>
          <p:nvPr>
            <p:ph idx="1"/>
          </p:nvPr>
        </p:nvSpPr>
        <p:spPr>
          <a:xfrm>
            <a:off x="762000" y="1752600"/>
            <a:ext cx="4429156" cy="4697427"/>
          </a:xfrm>
        </p:spPr>
        <p:txBody>
          <a:bodyPr/>
          <a:lstStyle/>
          <a:p>
            <a:pPr>
              <a:buNone/>
            </a:pPr>
            <a:r>
              <a:rPr lang="es-ES_tradnl" sz="2500" dirty="0" smtClean="0"/>
              <a:t>	La fortaleza no se trata de realizar actos sobrehumanos, estas son, en todo caso, posibilidades fruto de la imaginación. Más bien se tratar de hacer de las pequeñas cosas de cada día una suma de esfuerzos, de actos viriles, que pueden llegar a ser algo grande, una muestra de amor.</a:t>
            </a:r>
            <a:endParaRPr lang="es-PE" sz="25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5" name="4 Marcador de contenido"/>
          <p:cNvSpPr>
            <a:spLocks noGrp="1"/>
          </p:cNvSpPr>
          <p:nvPr>
            <p:ph idx="1"/>
          </p:nvPr>
        </p:nvSpPr>
        <p:spPr>
          <a:xfrm>
            <a:off x="762000" y="1828800"/>
            <a:ext cx="4643438" cy="4114800"/>
          </a:xfrm>
        </p:spPr>
        <p:txBody>
          <a:bodyPr/>
          <a:lstStyle/>
          <a:p>
            <a:pPr>
              <a:buNone/>
            </a:pPr>
            <a:r>
              <a:rPr lang="es-ES_tradnl" sz="2800" dirty="0" smtClean="0"/>
              <a:t>	La fortaleza es para el cuerpo y el espíritu. Eres fuerte cuando sabes resistir las dificultades e incomodidades, cuando vences tu pereza y pones siempre tu empeño en hacer bien las cosas pequeñas de cada día.</a:t>
            </a:r>
            <a:endParaRPr lang="es-PE" sz="2800" dirty="0" smtClean="0"/>
          </a:p>
          <a:p>
            <a:endParaRPr lang="es-PE" sz="2800" dirty="0" smtClean="0"/>
          </a:p>
          <a:p>
            <a:pPr algn="just">
              <a:buNone/>
            </a:pPr>
            <a:endParaRPr lang="es-PE"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726</TotalTime>
  <Words>477</Words>
  <Application>Microsoft Office PowerPoint</Application>
  <PresentationFormat>Presentación en pantalla (4:3)</PresentationFormat>
  <Paragraphs>51</Paragraphs>
  <Slides>11</Slides>
  <Notes>10</Notes>
  <HiddenSlides>0</HiddenSlides>
  <MMClips>0</MMClips>
  <ScaleCrop>false</ScaleCrop>
  <HeadingPairs>
    <vt:vector size="4" baseType="variant">
      <vt:variant>
        <vt:lpstr>Plantilla de diseño</vt:lpstr>
      </vt:variant>
      <vt:variant>
        <vt:i4>1</vt:i4>
      </vt:variant>
      <vt:variant>
        <vt:lpstr>Títulos de diapositiva</vt:lpstr>
      </vt:variant>
      <vt:variant>
        <vt:i4>11</vt:i4>
      </vt:variant>
    </vt:vector>
  </HeadingPairs>
  <TitlesOfParts>
    <vt:vector size="12" baseType="lpstr">
      <vt:lpstr>Office Theme</vt:lpstr>
      <vt:lpstr>Diapositiva 1</vt:lpstr>
      <vt:lpstr>La fortaleza es la virtud moral que asegura la firmeza en las dificultades y la constancia en la búsqueda del bien. Reafirma la resolución de resistir a las tentaciones y de superar los obstáculos en la vida moral.</vt:lpstr>
      <vt:lpstr>Diapositiva 3</vt:lpstr>
      <vt:lpstr>Diapositiva 4</vt:lpstr>
      <vt:lpstr>Quien es fuerte…</vt:lpstr>
      <vt:lpstr>Diapositiva 6</vt:lpstr>
      <vt:lpstr>Diapositiva 7</vt:lpstr>
      <vt:lpstr>Diapositiva 8</vt:lpstr>
      <vt:lpstr>Diapositiva 9</vt:lpstr>
      <vt:lpstr>Diapositiva 10</vt:lpstr>
      <vt:lpstr>Diapositiva 11</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Libro 4 Vivo con Optimismo</dc:title>
  <dc:creator>Cristina</dc:creator>
  <cp:lastModifiedBy>DB3</cp:lastModifiedBy>
  <cp:revision>129</cp:revision>
  <dcterms:created xsi:type="dcterms:W3CDTF">2014-02-13T03:34:49Z</dcterms:created>
  <dcterms:modified xsi:type="dcterms:W3CDTF">2014-02-13T06:09:31Z</dcterms:modified>
</cp:coreProperties>
</file>