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diagrams/data2.xml" ContentType="application/vnd.openxmlformats-officedocument.drawingml.diagramData+xml"/>
  <Override PartName="/ppt/diagrams/colors5.xml" ContentType="application/vnd.openxmlformats-officedocument.drawingml.diagramColor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Override PartName="/ppt/notesSlides/notesSlide9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diagrams/data3.xml" ContentType="application/vnd.openxmlformats-officedocument.drawingml.diagramData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diagrams/colors2.xml" ContentType="application/vnd.openxmlformats-officedocument.drawingml.diagramColors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layout5.xml" ContentType="application/vnd.openxmlformats-officedocument.drawingml.diagramLayout+xml"/>
  <Override PartName="/ppt/slides/slide2.xml" ContentType="application/vnd.openxmlformats-officedocument.presentationml.slide+xml"/>
  <Override PartName="/ppt/diagrams/quickStyle5.xml" ContentType="application/vnd.openxmlformats-officedocument.drawingml.diagramStyle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diagrams/layout1.xml" ContentType="application/vnd.openxmlformats-officedocument.drawingml.diagramLayout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diagrams/colors3.xml" ContentType="application/vnd.openxmlformats-officedocument.drawingml.diagramColor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slideLayouts/slideLayout3.xml" ContentType="application/vnd.openxmlformats-officedocument.presentationml.slideLayout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rawing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4.xml" ContentType="application/vnd.openxmlformats-officedocument.drawingml.diagramColors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diagrams/quickStyle3.xml" ContentType="application/vnd.openxmlformats-officedocument.drawingml.diagramStyle+xml"/>
  <Override PartName="/ppt/slideLayouts/slideLayout4.xml" ContentType="application/vnd.openxmlformats-officedocument.presentationml.slideLayout+xml"/>
  <Override PartName="/ppt/diagrams/layout3.xml" ContentType="application/vnd.openxmlformats-officedocument.drawingml.diagramLayout+xml"/>
  <Override PartName="/ppt/notesSlides/notesSlide11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13"/>
  </p:notesMasterIdLst>
  <p:sldIdLst>
    <p:sldId id="256" r:id="rId2"/>
    <p:sldId id="270" r:id="rId3"/>
    <p:sldId id="280" r:id="rId4"/>
    <p:sldId id="284" r:id="rId5"/>
    <p:sldId id="286" r:id="rId6"/>
    <p:sldId id="285" r:id="rId7"/>
    <p:sldId id="278" r:id="rId8"/>
    <p:sldId id="283" r:id="rId9"/>
    <p:sldId id="282" r:id="rId10"/>
    <p:sldId id="273" r:id="rId11"/>
    <p:sldId id="27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5AB80"/>
    <a:srgbClr val="FE6EF4"/>
    <a:srgbClr val="F616D6"/>
    <a:srgbClr val="FC552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368" y="-1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5E346E-7F29-4D16-9FC8-59C06FEC0ADC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CD431B-8CA6-405C-ADC0-2C416E2752A5}">
      <dgm:prSet phldrT="[Text]" custT="1"/>
      <dgm:spPr/>
      <dgm:t>
        <a:bodyPr/>
        <a:lstStyle/>
        <a:p>
          <a:r>
            <a:rPr lang="es-ES_tradnl" sz="2000" dirty="0" smtClean="0"/>
            <a:t>Dice la verdad aunque no le sea útil</a:t>
          </a:r>
          <a:endParaRPr lang="en-US" sz="2000" dirty="0"/>
        </a:p>
      </dgm:t>
    </dgm:pt>
    <dgm:pt modelId="{3B186D2F-C591-4170-9F86-35D33D293EFD}" type="parTrans" cxnId="{EB1CB9D6-3677-49E9-B2C4-75B45E980816}">
      <dgm:prSet/>
      <dgm:spPr/>
      <dgm:t>
        <a:bodyPr/>
        <a:lstStyle/>
        <a:p>
          <a:endParaRPr lang="en-US"/>
        </a:p>
      </dgm:t>
    </dgm:pt>
    <dgm:pt modelId="{5E3A6661-703B-4BA3-A691-0EDE2F9898FE}" type="sibTrans" cxnId="{EB1CB9D6-3677-49E9-B2C4-75B45E980816}">
      <dgm:prSet/>
      <dgm:spPr/>
      <dgm:t>
        <a:bodyPr/>
        <a:lstStyle/>
        <a:p>
          <a:endParaRPr lang="en-US"/>
        </a:p>
      </dgm:t>
    </dgm:pt>
    <dgm:pt modelId="{0B5DBEE2-1F08-4918-9DA7-9C9B43B2923D}">
      <dgm:prSet custT="1"/>
      <dgm:spPr/>
      <dgm:t>
        <a:bodyPr/>
        <a:lstStyle/>
        <a:p>
          <a:r>
            <a:rPr lang="es-ES_tradnl" sz="2000" dirty="0" smtClean="0"/>
            <a:t>Dice lo que piensa, pero cuida el respecto por los demás</a:t>
          </a:r>
          <a:endParaRPr lang="en-US" sz="2000" dirty="0"/>
        </a:p>
      </dgm:t>
    </dgm:pt>
    <dgm:pt modelId="{70CD3916-C935-4B7B-86A1-BEC912A8430E}" type="parTrans" cxnId="{60688400-1755-4DD8-8497-1FF4EEA6814C}">
      <dgm:prSet/>
      <dgm:spPr/>
      <dgm:t>
        <a:bodyPr/>
        <a:lstStyle/>
        <a:p>
          <a:endParaRPr lang="en-US"/>
        </a:p>
      </dgm:t>
    </dgm:pt>
    <dgm:pt modelId="{32504EC1-3048-4ED4-98BA-79C1988BAB11}" type="sibTrans" cxnId="{60688400-1755-4DD8-8497-1FF4EEA6814C}">
      <dgm:prSet/>
      <dgm:spPr/>
      <dgm:t>
        <a:bodyPr/>
        <a:lstStyle/>
        <a:p>
          <a:endParaRPr lang="en-US"/>
        </a:p>
      </dgm:t>
    </dgm:pt>
    <dgm:pt modelId="{2BB3E645-B61D-48D2-AFE6-5DF7EED44C36}">
      <dgm:prSet custT="1"/>
      <dgm:spPr/>
      <dgm:t>
        <a:bodyPr/>
        <a:lstStyle/>
        <a:p>
          <a:r>
            <a:rPr lang="es-ES_tradnl" sz="2000" dirty="0" smtClean="0"/>
            <a:t>Sabe ayudar a los demás con una crítica constructiva</a:t>
          </a:r>
          <a:endParaRPr lang="en-US" sz="2000" dirty="0"/>
        </a:p>
      </dgm:t>
    </dgm:pt>
    <dgm:pt modelId="{3588212A-2B8D-4F97-AB56-C86B4CC06523}" type="parTrans" cxnId="{2AD672EC-8C89-4C82-991C-D1ADFFBA4B44}">
      <dgm:prSet/>
      <dgm:spPr/>
      <dgm:t>
        <a:bodyPr/>
        <a:lstStyle/>
        <a:p>
          <a:endParaRPr lang="en-US"/>
        </a:p>
      </dgm:t>
    </dgm:pt>
    <dgm:pt modelId="{9FD20002-BFBA-4A89-ADE8-277C44BAFE4D}" type="sibTrans" cxnId="{2AD672EC-8C89-4C82-991C-D1ADFFBA4B44}">
      <dgm:prSet/>
      <dgm:spPr/>
      <dgm:t>
        <a:bodyPr/>
        <a:lstStyle/>
        <a:p>
          <a:endParaRPr lang="en-US"/>
        </a:p>
      </dgm:t>
    </dgm:pt>
    <dgm:pt modelId="{79D6539F-F0A3-449E-836F-90893ED2EDC7}">
      <dgm:prSet custT="1"/>
      <dgm:spPr/>
      <dgm:t>
        <a:bodyPr/>
        <a:lstStyle/>
        <a:p>
          <a:r>
            <a:rPr lang="es-ES_tradnl" sz="2000" dirty="0" smtClean="0"/>
            <a:t>Se manifiesta tal cual es, sin fingimientos</a:t>
          </a:r>
          <a:endParaRPr lang="en-US" sz="2000" dirty="0"/>
        </a:p>
      </dgm:t>
    </dgm:pt>
    <dgm:pt modelId="{11B31450-3B8B-414A-A6BB-90F275C0C117}" type="parTrans" cxnId="{E95B95D0-CF57-465C-A724-63B1EB0DA383}">
      <dgm:prSet/>
      <dgm:spPr/>
      <dgm:t>
        <a:bodyPr/>
        <a:lstStyle/>
        <a:p>
          <a:endParaRPr lang="en-US"/>
        </a:p>
      </dgm:t>
    </dgm:pt>
    <dgm:pt modelId="{20CF91F3-4403-4DC9-B1AA-89C7305FAE5A}" type="sibTrans" cxnId="{E95B95D0-CF57-465C-A724-63B1EB0DA383}">
      <dgm:prSet/>
      <dgm:spPr/>
      <dgm:t>
        <a:bodyPr/>
        <a:lstStyle/>
        <a:p>
          <a:endParaRPr lang="en-US"/>
        </a:p>
      </dgm:t>
    </dgm:pt>
    <dgm:pt modelId="{E553DBDD-8C29-402C-9843-29D91F000EE0}">
      <dgm:prSet custT="1"/>
      <dgm:spPr/>
      <dgm:t>
        <a:bodyPr/>
        <a:lstStyle/>
        <a:p>
          <a:r>
            <a:rPr lang="en-US" sz="2000" dirty="0" smtClean="0"/>
            <a:t>No </a:t>
          </a:r>
          <a:r>
            <a:rPr lang="en-US" sz="2000" dirty="0" err="1" smtClean="0"/>
            <a:t>da</a:t>
          </a:r>
          <a:r>
            <a:rPr lang="en-US" sz="2000" dirty="0" smtClean="0"/>
            <a:t> </a:t>
          </a:r>
          <a:r>
            <a:rPr lang="en-US" sz="2000" dirty="0" err="1" smtClean="0"/>
            <a:t>espacio</a:t>
          </a:r>
          <a:r>
            <a:rPr lang="en-US" sz="2000" dirty="0" smtClean="0"/>
            <a:t> a la </a:t>
          </a:r>
          <a:r>
            <a:rPr lang="en-US" sz="2000" dirty="0" err="1" smtClean="0"/>
            <a:t>murmuración</a:t>
          </a:r>
          <a:r>
            <a:rPr lang="en-US" sz="2000" dirty="0" smtClean="0"/>
            <a:t> o a la </a:t>
          </a:r>
          <a:r>
            <a:rPr lang="en-US" sz="2000" dirty="0" err="1" smtClean="0"/>
            <a:t>maledicencia</a:t>
          </a:r>
          <a:endParaRPr lang="en-US" sz="2000" dirty="0"/>
        </a:p>
      </dgm:t>
    </dgm:pt>
    <dgm:pt modelId="{10CA7BB2-EAEF-4554-B66E-905C17A2C8D0}" type="parTrans" cxnId="{B0F5225A-DEA2-4F15-B6E4-664278502481}">
      <dgm:prSet/>
      <dgm:spPr/>
      <dgm:t>
        <a:bodyPr/>
        <a:lstStyle/>
        <a:p>
          <a:endParaRPr lang="en-US"/>
        </a:p>
      </dgm:t>
    </dgm:pt>
    <dgm:pt modelId="{3D4E66BB-55A6-4390-8216-3909B5F21125}" type="sibTrans" cxnId="{B0F5225A-DEA2-4F15-B6E4-664278502481}">
      <dgm:prSet/>
      <dgm:spPr/>
      <dgm:t>
        <a:bodyPr/>
        <a:lstStyle/>
        <a:p>
          <a:endParaRPr lang="en-US"/>
        </a:p>
      </dgm:t>
    </dgm:pt>
    <dgm:pt modelId="{9016A8F9-BF49-4DC3-BFFD-B59B5284BFBC}" type="pres">
      <dgm:prSet presAssocID="{B35E346E-7F29-4D16-9FC8-59C06FEC0AD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0ACECE5-1C53-4CB3-BFD8-2325E56DC11F}" type="pres">
      <dgm:prSet presAssocID="{22CD431B-8CA6-405C-ADC0-2C416E2752A5}" presName="parentLin" presStyleCnt="0"/>
      <dgm:spPr/>
    </dgm:pt>
    <dgm:pt modelId="{B8188B09-2C51-4125-9E9B-4A4C5FC43855}" type="pres">
      <dgm:prSet presAssocID="{22CD431B-8CA6-405C-ADC0-2C416E2752A5}" presName="parentLeftMargin" presStyleLbl="node1" presStyleIdx="0" presStyleCnt="5"/>
      <dgm:spPr/>
      <dgm:t>
        <a:bodyPr/>
        <a:lstStyle/>
        <a:p>
          <a:endParaRPr lang="es-PE"/>
        </a:p>
      </dgm:t>
    </dgm:pt>
    <dgm:pt modelId="{3332F1A4-27D2-4B8D-9FF2-68BC2C9DEAA6}" type="pres">
      <dgm:prSet presAssocID="{22CD431B-8CA6-405C-ADC0-2C416E2752A5}" presName="parentText" presStyleLbl="node1" presStyleIdx="0" presStyleCnt="5" custScaleX="1443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D31E6-65AA-4BF1-A096-F4A518DB4167}" type="pres">
      <dgm:prSet presAssocID="{22CD431B-8CA6-405C-ADC0-2C416E2752A5}" presName="negativeSpace" presStyleCnt="0"/>
      <dgm:spPr/>
    </dgm:pt>
    <dgm:pt modelId="{42F17878-D050-4F55-9888-7290ED2424B7}" type="pres">
      <dgm:prSet presAssocID="{22CD431B-8CA6-405C-ADC0-2C416E2752A5}" presName="childText" presStyleLbl="conFgAcc1" presStyleIdx="0" presStyleCnt="5">
        <dgm:presLayoutVars>
          <dgm:bulletEnabled val="1"/>
        </dgm:presLayoutVars>
      </dgm:prSet>
      <dgm:spPr>
        <a:noFill/>
      </dgm:spPr>
      <dgm:t>
        <a:bodyPr/>
        <a:lstStyle/>
        <a:p>
          <a:endParaRPr lang="es-ES"/>
        </a:p>
      </dgm:t>
    </dgm:pt>
    <dgm:pt modelId="{00BA71A9-097B-4D85-9D4F-14A5C026CA72}" type="pres">
      <dgm:prSet presAssocID="{5E3A6661-703B-4BA3-A691-0EDE2F9898FE}" presName="spaceBetweenRectangles" presStyleCnt="0"/>
      <dgm:spPr/>
    </dgm:pt>
    <dgm:pt modelId="{2A3CB0B1-85A3-47E7-A41B-0E04D2A1C58E}" type="pres">
      <dgm:prSet presAssocID="{0B5DBEE2-1F08-4918-9DA7-9C9B43B2923D}" presName="parentLin" presStyleCnt="0"/>
      <dgm:spPr/>
    </dgm:pt>
    <dgm:pt modelId="{71272DB8-3231-432C-957F-B54201FDDE51}" type="pres">
      <dgm:prSet presAssocID="{0B5DBEE2-1F08-4918-9DA7-9C9B43B2923D}" presName="parentLeftMargin" presStyleLbl="node1" presStyleIdx="0" presStyleCnt="5"/>
      <dgm:spPr/>
      <dgm:t>
        <a:bodyPr/>
        <a:lstStyle/>
        <a:p>
          <a:endParaRPr lang="es-PE"/>
        </a:p>
      </dgm:t>
    </dgm:pt>
    <dgm:pt modelId="{47ED2C58-1E80-4A89-A04F-6C7D17828B4D}" type="pres">
      <dgm:prSet presAssocID="{0B5DBEE2-1F08-4918-9DA7-9C9B43B2923D}" presName="parentText" presStyleLbl="node1" presStyleIdx="1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78D1D11-EBBC-43A8-9EB1-12602E7F8E90}" type="pres">
      <dgm:prSet presAssocID="{0B5DBEE2-1F08-4918-9DA7-9C9B43B2923D}" presName="negativeSpace" presStyleCnt="0"/>
      <dgm:spPr/>
    </dgm:pt>
    <dgm:pt modelId="{E1B92367-D506-4239-A1B6-230C36E4D24C}" type="pres">
      <dgm:prSet presAssocID="{0B5DBEE2-1F08-4918-9DA7-9C9B43B2923D}" presName="childText" presStyleLbl="conFgAcc1" presStyleIdx="1" presStyleCnt="5">
        <dgm:presLayoutVars>
          <dgm:bulletEnabled val="1"/>
        </dgm:presLayoutVars>
      </dgm:prSet>
      <dgm:spPr>
        <a:noFill/>
      </dgm:spPr>
      <dgm:t>
        <a:bodyPr/>
        <a:lstStyle/>
        <a:p>
          <a:endParaRPr lang="es-ES"/>
        </a:p>
      </dgm:t>
    </dgm:pt>
    <dgm:pt modelId="{E3E44440-88FA-4C28-BD09-8753906F9831}" type="pres">
      <dgm:prSet presAssocID="{32504EC1-3048-4ED4-98BA-79C1988BAB11}" presName="spaceBetweenRectangles" presStyleCnt="0"/>
      <dgm:spPr/>
    </dgm:pt>
    <dgm:pt modelId="{257719B8-2D74-4B39-9692-0EB39115AD76}" type="pres">
      <dgm:prSet presAssocID="{2BB3E645-B61D-48D2-AFE6-5DF7EED44C36}" presName="parentLin" presStyleCnt="0"/>
      <dgm:spPr/>
    </dgm:pt>
    <dgm:pt modelId="{BF2D7860-DD52-4415-A1D8-484DE6DA0375}" type="pres">
      <dgm:prSet presAssocID="{2BB3E645-B61D-48D2-AFE6-5DF7EED44C36}" presName="parentLeftMargin" presStyleLbl="node1" presStyleIdx="1" presStyleCnt="5"/>
      <dgm:spPr/>
      <dgm:t>
        <a:bodyPr/>
        <a:lstStyle/>
        <a:p>
          <a:endParaRPr lang="es-PE"/>
        </a:p>
      </dgm:t>
    </dgm:pt>
    <dgm:pt modelId="{6974D0B1-441E-4205-AA2F-FBD2BC839628}" type="pres">
      <dgm:prSet presAssocID="{2BB3E645-B61D-48D2-AFE6-5DF7EED44C36}" presName="parentText" presStyleLbl="node1" presStyleIdx="2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A4A23BD-AB52-4111-A7DD-4513F2BDE0A9}" type="pres">
      <dgm:prSet presAssocID="{2BB3E645-B61D-48D2-AFE6-5DF7EED44C36}" presName="negativeSpace" presStyleCnt="0"/>
      <dgm:spPr/>
    </dgm:pt>
    <dgm:pt modelId="{306646B4-2DB4-4718-BA66-685CA54DF2AB}" type="pres">
      <dgm:prSet presAssocID="{2BB3E645-B61D-48D2-AFE6-5DF7EED44C36}" presName="childText" presStyleLbl="conFgAcc1" presStyleIdx="2" presStyleCnt="5">
        <dgm:presLayoutVars>
          <dgm:bulletEnabled val="1"/>
        </dgm:presLayoutVars>
      </dgm:prSet>
      <dgm:spPr>
        <a:noFill/>
      </dgm:spPr>
      <dgm:t>
        <a:bodyPr/>
        <a:lstStyle/>
        <a:p>
          <a:endParaRPr lang="es-ES"/>
        </a:p>
      </dgm:t>
    </dgm:pt>
    <dgm:pt modelId="{EB33C853-CD31-4E40-8AC9-A6B1CE522C02}" type="pres">
      <dgm:prSet presAssocID="{9FD20002-BFBA-4A89-ADE8-277C44BAFE4D}" presName="spaceBetweenRectangles" presStyleCnt="0"/>
      <dgm:spPr/>
    </dgm:pt>
    <dgm:pt modelId="{AAFB8CAC-7F58-4D1C-9AC8-D2196DC09A02}" type="pres">
      <dgm:prSet presAssocID="{79D6539F-F0A3-449E-836F-90893ED2EDC7}" presName="parentLin" presStyleCnt="0"/>
      <dgm:spPr/>
    </dgm:pt>
    <dgm:pt modelId="{0FEED7DD-8428-476E-813A-C7B5CE4E690A}" type="pres">
      <dgm:prSet presAssocID="{79D6539F-F0A3-449E-836F-90893ED2EDC7}" presName="parentLeftMargin" presStyleLbl="node1" presStyleIdx="2" presStyleCnt="5"/>
      <dgm:spPr/>
      <dgm:t>
        <a:bodyPr/>
        <a:lstStyle/>
        <a:p>
          <a:endParaRPr lang="es-PE"/>
        </a:p>
      </dgm:t>
    </dgm:pt>
    <dgm:pt modelId="{5AF32E73-C918-46F9-B76B-D0686CB01FB5}" type="pres">
      <dgm:prSet presAssocID="{79D6539F-F0A3-449E-836F-90893ED2EDC7}" presName="parentText" presStyleLbl="node1" presStyleIdx="3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D2CB6F0-37DF-498F-9350-5B7D7771C538}" type="pres">
      <dgm:prSet presAssocID="{79D6539F-F0A3-449E-836F-90893ED2EDC7}" presName="negativeSpace" presStyleCnt="0"/>
      <dgm:spPr/>
    </dgm:pt>
    <dgm:pt modelId="{D9AB88FD-C76E-4E16-948F-DA7A4A2D044C}" type="pres">
      <dgm:prSet presAssocID="{79D6539F-F0A3-449E-836F-90893ED2EDC7}" presName="childText" presStyleLbl="conFgAcc1" presStyleIdx="3" presStyleCnt="5">
        <dgm:presLayoutVars>
          <dgm:bulletEnabled val="1"/>
        </dgm:presLayoutVars>
      </dgm:prSet>
      <dgm:spPr>
        <a:noFill/>
      </dgm:spPr>
      <dgm:t>
        <a:bodyPr/>
        <a:lstStyle/>
        <a:p>
          <a:endParaRPr lang="es-ES"/>
        </a:p>
      </dgm:t>
    </dgm:pt>
    <dgm:pt modelId="{51135AF2-7DFC-4AC8-97FF-A11970FEC4EC}" type="pres">
      <dgm:prSet presAssocID="{20CF91F3-4403-4DC9-B1AA-89C7305FAE5A}" presName="spaceBetweenRectangles" presStyleCnt="0"/>
      <dgm:spPr/>
    </dgm:pt>
    <dgm:pt modelId="{B4665520-380F-4962-8124-531CD7540BAF}" type="pres">
      <dgm:prSet presAssocID="{E553DBDD-8C29-402C-9843-29D91F000EE0}" presName="parentLin" presStyleCnt="0"/>
      <dgm:spPr/>
    </dgm:pt>
    <dgm:pt modelId="{274663F7-9123-4A72-AF14-770F04523203}" type="pres">
      <dgm:prSet presAssocID="{E553DBDD-8C29-402C-9843-29D91F000EE0}" presName="parentLeftMargin" presStyleLbl="node1" presStyleIdx="3" presStyleCnt="5"/>
      <dgm:spPr/>
      <dgm:t>
        <a:bodyPr/>
        <a:lstStyle/>
        <a:p>
          <a:endParaRPr lang="es-PE"/>
        </a:p>
      </dgm:t>
    </dgm:pt>
    <dgm:pt modelId="{AC2ADBF2-D1F0-411B-8D4D-5C532410A019}" type="pres">
      <dgm:prSet presAssocID="{E553DBDD-8C29-402C-9843-29D91F000EE0}" presName="parentText" presStyleLbl="node1" presStyleIdx="4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3CC08E7-8029-46CD-B32A-81BA59218208}" type="pres">
      <dgm:prSet presAssocID="{E553DBDD-8C29-402C-9843-29D91F000EE0}" presName="negativeSpace" presStyleCnt="0"/>
      <dgm:spPr/>
    </dgm:pt>
    <dgm:pt modelId="{A61D58BD-350E-4E05-AE12-4751A9168D7A}" type="pres">
      <dgm:prSet presAssocID="{E553DBDD-8C29-402C-9843-29D91F000EE0}" presName="childText" presStyleLbl="conFgAcc1" presStyleIdx="4" presStyleCnt="5">
        <dgm:presLayoutVars>
          <dgm:bulletEnabled val="1"/>
        </dgm:presLayoutVars>
      </dgm:prSet>
      <dgm:spPr>
        <a:noFill/>
      </dgm:spPr>
      <dgm:t>
        <a:bodyPr/>
        <a:lstStyle/>
        <a:p>
          <a:endParaRPr lang="es-ES"/>
        </a:p>
      </dgm:t>
    </dgm:pt>
  </dgm:ptLst>
  <dgm:cxnLst>
    <dgm:cxn modelId="{3C17EC21-51AF-48A3-80B6-BBCD8D69B1CF}" type="presOf" srcId="{0B5DBEE2-1F08-4918-9DA7-9C9B43B2923D}" destId="{71272DB8-3231-432C-957F-B54201FDDE51}" srcOrd="0" destOrd="0" presId="urn:microsoft.com/office/officeart/2005/8/layout/list1"/>
    <dgm:cxn modelId="{93E0597D-B500-4ED3-BC40-4C92427B28E5}" type="presOf" srcId="{22CD431B-8CA6-405C-ADC0-2C416E2752A5}" destId="{3332F1A4-27D2-4B8D-9FF2-68BC2C9DEAA6}" srcOrd="1" destOrd="0" presId="urn:microsoft.com/office/officeart/2005/8/layout/list1"/>
    <dgm:cxn modelId="{A97F87BA-F691-4347-AC8C-40A95B518B3E}" type="presOf" srcId="{2BB3E645-B61D-48D2-AFE6-5DF7EED44C36}" destId="{6974D0B1-441E-4205-AA2F-FBD2BC839628}" srcOrd="1" destOrd="0" presId="urn:microsoft.com/office/officeart/2005/8/layout/list1"/>
    <dgm:cxn modelId="{E95B95D0-CF57-465C-A724-63B1EB0DA383}" srcId="{B35E346E-7F29-4D16-9FC8-59C06FEC0ADC}" destId="{79D6539F-F0A3-449E-836F-90893ED2EDC7}" srcOrd="3" destOrd="0" parTransId="{11B31450-3B8B-414A-A6BB-90F275C0C117}" sibTransId="{20CF91F3-4403-4DC9-B1AA-89C7305FAE5A}"/>
    <dgm:cxn modelId="{2AD672EC-8C89-4C82-991C-D1ADFFBA4B44}" srcId="{B35E346E-7F29-4D16-9FC8-59C06FEC0ADC}" destId="{2BB3E645-B61D-48D2-AFE6-5DF7EED44C36}" srcOrd="2" destOrd="0" parTransId="{3588212A-2B8D-4F97-AB56-C86B4CC06523}" sibTransId="{9FD20002-BFBA-4A89-ADE8-277C44BAFE4D}"/>
    <dgm:cxn modelId="{24B9F82D-C296-4D80-90B6-6E4462F2C382}" type="presOf" srcId="{E553DBDD-8C29-402C-9843-29D91F000EE0}" destId="{AC2ADBF2-D1F0-411B-8D4D-5C532410A019}" srcOrd="1" destOrd="0" presId="urn:microsoft.com/office/officeart/2005/8/layout/list1"/>
    <dgm:cxn modelId="{B0F5225A-DEA2-4F15-B6E4-664278502481}" srcId="{B35E346E-7F29-4D16-9FC8-59C06FEC0ADC}" destId="{E553DBDD-8C29-402C-9843-29D91F000EE0}" srcOrd="4" destOrd="0" parTransId="{10CA7BB2-EAEF-4554-B66E-905C17A2C8D0}" sibTransId="{3D4E66BB-55A6-4390-8216-3909B5F21125}"/>
    <dgm:cxn modelId="{1554A264-779A-40D7-A1A4-95B5B4FCD2D0}" type="presOf" srcId="{22CD431B-8CA6-405C-ADC0-2C416E2752A5}" destId="{B8188B09-2C51-4125-9E9B-4A4C5FC43855}" srcOrd="0" destOrd="0" presId="urn:microsoft.com/office/officeart/2005/8/layout/list1"/>
    <dgm:cxn modelId="{EB1CB9D6-3677-49E9-B2C4-75B45E980816}" srcId="{B35E346E-7F29-4D16-9FC8-59C06FEC0ADC}" destId="{22CD431B-8CA6-405C-ADC0-2C416E2752A5}" srcOrd="0" destOrd="0" parTransId="{3B186D2F-C591-4170-9F86-35D33D293EFD}" sibTransId="{5E3A6661-703B-4BA3-A691-0EDE2F9898FE}"/>
    <dgm:cxn modelId="{77533760-30A3-4EB2-8BCD-CACDA852BD1E}" type="presOf" srcId="{B35E346E-7F29-4D16-9FC8-59C06FEC0ADC}" destId="{9016A8F9-BF49-4DC3-BFFD-B59B5284BFBC}" srcOrd="0" destOrd="0" presId="urn:microsoft.com/office/officeart/2005/8/layout/list1"/>
    <dgm:cxn modelId="{09605FC2-701C-4A5C-9038-0B8975981673}" type="presOf" srcId="{79D6539F-F0A3-449E-836F-90893ED2EDC7}" destId="{5AF32E73-C918-46F9-B76B-D0686CB01FB5}" srcOrd="1" destOrd="0" presId="urn:microsoft.com/office/officeart/2005/8/layout/list1"/>
    <dgm:cxn modelId="{A9C46553-C619-44F1-BB09-2803C3B163EB}" type="presOf" srcId="{2BB3E645-B61D-48D2-AFE6-5DF7EED44C36}" destId="{BF2D7860-DD52-4415-A1D8-484DE6DA0375}" srcOrd="0" destOrd="0" presId="urn:microsoft.com/office/officeart/2005/8/layout/list1"/>
    <dgm:cxn modelId="{28738C6F-4344-4C88-B43B-0734B244224B}" type="presOf" srcId="{0B5DBEE2-1F08-4918-9DA7-9C9B43B2923D}" destId="{47ED2C58-1E80-4A89-A04F-6C7D17828B4D}" srcOrd="1" destOrd="0" presId="urn:microsoft.com/office/officeart/2005/8/layout/list1"/>
    <dgm:cxn modelId="{60688400-1755-4DD8-8497-1FF4EEA6814C}" srcId="{B35E346E-7F29-4D16-9FC8-59C06FEC0ADC}" destId="{0B5DBEE2-1F08-4918-9DA7-9C9B43B2923D}" srcOrd="1" destOrd="0" parTransId="{70CD3916-C935-4B7B-86A1-BEC912A8430E}" sibTransId="{32504EC1-3048-4ED4-98BA-79C1988BAB11}"/>
    <dgm:cxn modelId="{B69FDC4C-5AC6-4384-8A2E-A99371CC3326}" type="presOf" srcId="{79D6539F-F0A3-449E-836F-90893ED2EDC7}" destId="{0FEED7DD-8428-476E-813A-C7B5CE4E690A}" srcOrd="0" destOrd="0" presId="urn:microsoft.com/office/officeart/2005/8/layout/list1"/>
    <dgm:cxn modelId="{D1FD22B6-B079-4FE4-B258-FF71526B7C0A}" type="presOf" srcId="{E553DBDD-8C29-402C-9843-29D91F000EE0}" destId="{274663F7-9123-4A72-AF14-770F04523203}" srcOrd="0" destOrd="0" presId="urn:microsoft.com/office/officeart/2005/8/layout/list1"/>
    <dgm:cxn modelId="{97CBE8C1-90CF-433B-99C3-2CAF0CF54119}" type="presParOf" srcId="{9016A8F9-BF49-4DC3-BFFD-B59B5284BFBC}" destId="{90ACECE5-1C53-4CB3-BFD8-2325E56DC11F}" srcOrd="0" destOrd="0" presId="urn:microsoft.com/office/officeart/2005/8/layout/list1"/>
    <dgm:cxn modelId="{EC9C488D-33DE-49F6-8161-A820D447B4FE}" type="presParOf" srcId="{90ACECE5-1C53-4CB3-BFD8-2325E56DC11F}" destId="{B8188B09-2C51-4125-9E9B-4A4C5FC43855}" srcOrd="0" destOrd="0" presId="urn:microsoft.com/office/officeart/2005/8/layout/list1"/>
    <dgm:cxn modelId="{8DA5C9AA-5B6E-4C79-B775-DB6B3C38CBE6}" type="presParOf" srcId="{90ACECE5-1C53-4CB3-BFD8-2325E56DC11F}" destId="{3332F1A4-27D2-4B8D-9FF2-68BC2C9DEAA6}" srcOrd="1" destOrd="0" presId="urn:microsoft.com/office/officeart/2005/8/layout/list1"/>
    <dgm:cxn modelId="{93656686-5797-4847-8546-E7F3847F9364}" type="presParOf" srcId="{9016A8F9-BF49-4DC3-BFFD-B59B5284BFBC}" destId="{F19D31E6-65AA-4BF1-A096-F4A518DB4167}" srcOrd="1" destOrd="0" presId="urn:microsoft.com/office/officeart/2005/8/layout/list1"/>
    <dgm:cxn modelId="{F1A9B4B8-CD6E-43BD-93A8-49E38622143D}" type="presParOf" srcId="{9016A8F9-BF49-4DC3-BFFD-B59B5284BFBC}" destId="{42F17878-D050-4F55-9888-7290ED2424B7}" srcOrd="2" destOrd="0" presId="urn:microsoft.com/office/officeart/2005/8/layout/list1"/>
    <dgm:cxn modelId="{C3668E8D-716E-47B3-B4A9-3AE3ED78AF35}" type="presParOf" srcId="{9016A8F9-BF49-4DC3-BFFD-B59B5284BFBC}" destId="{00BA71A9-097B-4D85-9D4F-14A5C026CA72}" srcOrd="3" destOrd="0" presId="urn:microsoft.com/office/officeart/2005/8/layout/list1"/>
    <dgm:cxn modelId="{02AECA9D-640D-4985-9FF7-05DFB5A36BAA}" type="presParOf" srcId="{9016A8F9-BF49-4DC3-BFFD-B59B5284BFBC}" destId="{2A3CB0B1-85A3-47E7-A41B-0E04D2A1C58E}" srcOrd="4" destOrd="0" presId="urn:microsoft.com/office/officeart/2005/8/layout/list1"/>
    <dgm:cxn modelId="{C8C5AFD2-DBB5-49DB-AD6E-97B4369FE02C}" type="presParOf" srcId="{2A3CB0B1-85A3-47E7-A41B-0E04D2A1C58E}" destId="{71272DB8-3231-432C-957F-B54201FDDE51}" srcOrd="0" destOrd="0" presId="urn:microsoft.com/office/officeart/2005/8/layout/list1"/>
    <dgm:cxn modelId="{459E981E-221F-458E-8C41-77C374A7BE49}" type="presParOf" srcId="{2A3CB0B1-85A3-47E7-A41B-0E04D2A1C58E}" destId="{47ED2C58-1E80-4A89-A04F-6C7D17828B4D}" srcOrd="1" destOrd="0" presId="urn:microsoft.com/office/officeart/2005/8/layout/list1"/>
    <dgm:cxn modelId="{D6A229B4-6CE3-473F-A33C-68FE60AC58CF}" type="presParOf" srcId="{9016A8F9-BF49-4DC3-BFFD-B59B5284BFBC}" destId="{E78D1D11-EBBC-43A8-9EB1-12602E7F8E90}" srcOrd="5" destOrd="0" presId="urn:microsoft.com/office/officeart/2005/8/layout/list1"/>
    <dgm:cxn modelId="{2205C2FC-B1FE-4D2C-9D01-482B7B98ED98}" type="presParOf" srcId="{9016A8F9-BF49-4DC3-BFFD-B59B5284BFBC}" destId="{E1B92367-D506-4239-A1B6-230C36E4D24C}" srcOrd="6" destOrd="0" presId="urn:microsoft.com/office/officeart/2005/8/layout/list1"/>
    <dgm:cxn modelId="{7FBE1592-F6C6-4F41-B377-0B7A5CCD1FAE}" type="presParOf" srcId="{9016A8F9-BF49-4DC3-BFFD-B59B5284BFBC}" destId="{E3E44440-88FA-4C28-BD09-8753906F9831}" srcOrd="7" destOrd="0" presId="urn:microsoft.com/office/officeart/2005/8/layout/list1"/>
    <dgm:cxn modelId="{A261A739-AFBA-4CC5-958C-E919CDBA456F}" type="presParOf" srcId="{9016A8F9-BF49-4DC3-BFFD-B59B5284BFBC}" destId="{257719B8-2D74-4B39-9692-0EB39115AD76}" srcOrd="8" destOrd="0" presId="urn:microsoft.com/office/officeart/2005/8/layout/list1"/>
    <dgm:cxn modelId="{6E3D7044-84BF-41D9-BBE3-A61616E43738}" type="presParOf" srcId="{257719B8-2D74-4B39-9692-0EB39115AD76}" destId="{BF2D7860-DD52-4415-A1D8-484DE6DA0375}" srcOrd="0" destOrd="0" presId="urn:microsoft.com/office/officeart/2005/8/layout/list1"/>
    <dgm:cxn modelId="{D4238C5E-9062-495D-9148-E206DDD75EAB}" type="presParOf" srcId="{257719B8-2D74-4B39-9692-0EB39115AD76}" destId="{6974D0B1-441E-4205-AA2F-FBD2BC839628}" srcOrd="1" destOrd="0" presId="urn:microsoft.com/office/officeart/2005/8/layout/list1"/>
    <dgm:cxn modelId="{BD5DB447-9F40-47A7-BE3E-20429D874719}" type="presParOf" srcId="{9016A8F9-BF49-4DC3-BFFD-B59B5284BFBC}" destId="{1A4A23BD-AB52-4111-A7DD-4513F2BDE0A9}" srcOrd="9" destOrd="0" presId="urn:microsoft.com/office/officeart/2005/8/layout/list1"/>
    <dgm:cxn modelId="{2C5A7ED3-062E-4E9F-B66A-CBFCE9AD1ED8}" type="presParOf" srcId="{9016A8F9-BF49-4DC3-BFFD-B59B5284BFBC}" destId="{306646B4-2DB4-4718-BA66-685CA54DF2AB}" srcOrd="10" destOrd="0" presId="urn:microsoft.com/office/officeart/2005/8/layout/list1"/>
    <dgm:cxn modelId="{D5615842-8B2C-4984-801C-B48E3709D6FD}" type="presParOf" srcId="{9016A8F9-BF49-4DC3-BFFD-B59B5284BFBC}" destId="{EB33C853-CD31-4E40-8AC9-A6B1CE522C02}" srcOrd="11" destOrd="0" presId="urn:microsoft.com/office/officeart/2005/8/layout/list1"/>
    <dgm:cxn modelId="{A719D30B-48DE-49CC-9CF9-4242382AC982}" type="presParOf" srcId="{9016A8F9-BF49-4DC3-BFFD-B59B5284BFBC}" destId="{AAFB8CAC-7F58-4D1C-9AC8-D2196DC09A02}" srcOrd="12" destOrd="0" presId="urn:microsoft.com/office/officeart/2005/8/layout/list1"/>
    <dgm:cxn modelId="{F780D28E-F7A5-4731-A035-C810D0E80812}" type="presParOf" srcId="{AAFB8CAC-7F58-4D1C-9AC8-D2196DC09A02}" destId="{0FEED7DD-8428-476E-813A-C7B5CE4E690A}" srcOrd="0" destOrd="0" presId="urn:microsoft.com/office/officeart/2005/8/layout/list1"/>
    <dgm:cxn modelId="{FD7248F3-839F-4424-8B03-526482170965}" type="presParOf" srcId="{AAFB8CAC-7F58-4D1C-9AC8-D2196DC09A02}" destId="{5AF32E73-C918-46F9-B76B-D0686CB01FB5}" srcOrd="1" destOrd="0" presId="urn:microsoft.com/office/officeart/2005/8/layout/list1"/>
    <dgm:cxn modelId="{3A948896-24B8-43C1-8FB9-A640648FC7DC}" type="presParOf" srcId="{9016A8F9-BF49-4DC3-BFFD-B59B5284BFBC}" destId="{4D2CB6F0-37DF-498F-9350-5B7D7771C538}" srcOrd="13" destOrd="0" presId="urn:microsoft.com/office/officeart/2005/8/layout/list1"/>
    <dgm:cxn modelId="{26192395-E008-4AC0-9A57-A8DBD3D67B6D}" type="presParOf" srcId="{9016A8F9-BF49-4DC3-BFFD-B59B5284BFBC}" destId="{D9AB88FD-C76E-4E16-948F-DA7A4A2D044C}" srcOrd="14" destOrd="0" presId="urn:microsoft.com/office/officeart/2005/8/layout/list1"/>
    <dgm:cxn modelId="{255E70B2-EF65-45E8-9E8C-F964B9AF385A}" type="presParOf" srcId="{9016A8F9-BF49-4DC3-BFFD-B59B5284BFBC}" destId="{51135AF2-7DFC-4AC8-97FF-A11970FEC4EC}" srcOrd="15" destOrd="0" presId="urn:microsoft.com/office/officeart/2005/8/layout/list1"/>
    <dgm:cxn modelId="{23E80C93-C6E0-4E5B-AD08-E5699365598D}" type="presParOf" srcId="{9016A8F9-BF49-4DC3-BFFD-B59B5284BFBC}" destId="{B4665520-380F-4962-8124-531CD7540BAF}" srcOrd="16" destOrd="0" presId="urn:microsoft.com/office/officeart/2005/8/layout/list1"/>
    <dgm:cxn modelId="{7B1A47E0-03DC-4FDD-A6E8-6BB35306A8C6}" type="presParOf" srcId="{B4665520-380F-4962-8124-531CD7540BAF}" destId="{274663F7-9123-4A72-AF14-770F04523203}" srcOrd="0" destOrd="0" presId="urn:microsoft.com/office/officeart/2005/8/layout/list1"/>
    <dgm:cxn modelId="{6C469B2D-5533-4952-A772-03968098CA48}" type="presParOf" srcId="{B4665520-380F-4962-8124-531CD7540BAF}" destId="{AC2ADBF2-D1F0-411B-8D4D-5C532410A019}" srcOrd="1" destOrd="0" presId="urn:microsoft.com/office/officeart/2005/8/layout/list1"/>
    <dgm:cxn modelId="{B77C0C0E-1327-4335-93C7-0F75826A7DCA}" type="presParOf" srcId="{9016A8F9-BF49-4DC3-BFFD-B59B5284BFBC}" destId="{83CC08E7-8029-46CD-B32A-81BA59218208}" srcOrd="17" destOrd="0" presId="urn:microsoft.com/office/officeart/2005/8/layout/list1"/>
    <dgm:cxn modelId="{77334552-204F-4270-A293-2F7DBDF70926}" type="presParOf" srcId="{9016A8F9-BF49-4DC3-BFFD-B59B5284BFBC}" destId="{A61D58BD-350E-4E05-AE12-4751A9168D7A}" srcOrd="18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xmlns:a="http://schemas.openxmlformats.org/drawingml/2006/main" xmlns:dgm="http://schemas.openxmlformats.org/drawingml/2006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5E346E-7F29-4D16-9FC8-59C06FEC0AD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2CD431B-8CA6-405C-ADC0-2C416E2752A5}">
      <dgm:prSet phldrT="[Text]" custT="1"/>
      <dgm:spPr/>
      <dgm:t>
        <a:bodyPr/>
        <a:lstStyle/>
        <a:p>
          <a:r>
            <a:rPr lang="es-ES_tradnl" sz="2000" dirty="0" smtClean="0"/>
            <a:t>Hace ver el error a los amigos con discreción y cariño </a:t>
          </a:r>
          <a:endParaRPr lang="en-US" sz="2000" dirty="0"/>
        </a:p>
      </dgm:t>
    </dgm:pt>
    <dgm:pt modelId="{3B186D2F-C591-4170-9F86-35D33D293EFD}" type="parTrans" cxnId="{EB1CB9D6-3677-49E9-B2C4-75B45E980816}">
      <dgm:prSet/>
      <dgm:spPr/>
      <dgm:t>
        <a:bodyPr/>
        <a:lstStyle/>
        <a:p>
          <a:endParaRPr lang="en-US"/>
        </a:p>
      </dgm:t>
    </dgm:pt>
    <dgm:pt modelId="{5E3A6661-703B-4BA3-A691-0EDE2F9898FE}" type="sibTrans" cxnId="{EB1CB9D6-3677-49E9-B2C4-75B45E980816}">
      <dgm:prSet/>
      <dgm:spPr/>
      <dgm:t>
        <a:bodyPr/>
        <a:lstStyle/>
        <a:p>
          <a:endParaRPr lang="en-US"/>
        </a:p>
      </dgm:t>
    </dgm:pt>
    <dgm:pt modelId="{0B5DBEE2-1F08-4918-9DA7-9C9B43B2923D}">
      <dgm:prSet custT="1"/>
      <dgm:spPr/>
      <dgm:t>
        <a:bodyPr/>
        <a:lstStyle/>
        <a:p>
          <a:r>
            <a:rPr lang="es-ES_tradnl" sz="2000" dirty="0" smtClean="0"/>
            <a:t>Sino conoce bien la verdad, prefiere callar</a:t>
          </a:r>
          <a:endParaRPr lang="en-US" sz="2000" dirty="0"/>
        </a:p>
      </dgm:t>
    </dgm:pt>
    <dgm:pt modelId="{70CD3916-C935-4B7B-86A1-BEC912A8430E}" type="parTrans" cxnId="{60688400-1755-4DD8-8497-1FF4EEA6814C}">
      <dgm:prSet/>
      <dgm:spPr/>
      <dgm:t>
        <a:bodyPr/>
        <a:lstStyle/>
        <a:p>
          <a:endParaRPr lang="en-US"/>
        </a:p>
      </dgm:t>
    </dgm:pt>
    <dgm:pt modelId="{32504EC1-3048-4ED4-98BA-79C1988BAB11}" type="sibTrans" cxnId="{60688400-1755-4DD8-8497-1FF4EEA6814C}">
      <dgm:prSet/>
      <dgm:spPr/>
      <dgm:t>
        <a:bodyPr/>
        <a:lstStyle/>
        <a:p>
          <a:endParaRPr lang="en-US"/>
        </a:p>
      </dgm:t>
    </dgm:pt>
    <dgm:pt modelId="{2BB3E645-B61D-48D2-AFE6-5DF7EED44C36}">
      <dgm:prSet custT="1"/>
      <dgm:spPr/>
      <dgm:t>
        <a:bodyPr/>
        <a:lstStyle/>
        <a:p>
          <a:r>
            <a:rPr lang="es-ES_tradnl" sz="2000" dirty="0" smtClean="0"/>
            <a:t>Pide disculpas si dijo algo que no era cierto, sin haber querido mentir</a:t>
          </a:r>
          <a:endParaRPr lang="en-US" sz="2000" dirty="0"/>
        </a:p>
      </dgm:t>
    </dgm:pt>
    <dgm:pt modelId="{3588212A-2B8D-4F97-AB56-C86B4CC06523}" type="parTrans" cxnId="{2AD672EC-8C89-4C82-991C-D1ADFFBA4B44}">
      <dgm:prSet/>
      <dgm:spPr/>
      <dgm:t>
        <a:bodyPr/>
        <a:lstStyle/>
        <a:p>
          <a:endParaRPr lang="en-US"/>
        </a:p>
      </dgm:t>
    </dgm:pt>
    <dgm:pt modelId="{9FD20002-BFBA-4A89-ADE8-277C44BAFE4D}" type="sibTrans" cxnId="{2AD672EC-8C89-4C82-991C-D1ADFFBA4B44}">
      <dgm:prSet/>
      <dgm:spPr/>
      <dgm:t>
        <a:bodyPr/>
        <a:lstStyle/>
        <a:p>
          <a:endParaRPr lang="en-US"/>
        </a:p>
      </dgm:t>
    </dgm:pt>
    <dgm:pt modelId="{79D6539F-F0A3-449E-836F-90893ED2EDC7}">
      <dgm:prSet custT="1"/>
      <dgm:spPr/>
      <dgm:t>
        <a:bodyPr/>
        <a:lstStyle/>
        <a:p>
          <a:r>
            <a:rPr lang="es-ES_tradnl" sz="2000" dirty="0" smtClean="0"/>
            <a:t>Es sencillo, dice la verdad sin adornarla</a:t>
          </a:r>
          <a:endParaRPr lang="en-US" sz="2000" dirty="0"/>
        </a:p>
      </dgm:t>
    </dgm:pt>
    <dgm:pt modelId="{11B31450-3B8B-414A-A6BB-90F275C0C117}" type="parTrans" cxnId="{E95B95D0-CF57-465C-A724-63B1EB0DA383}">
      <dgm:prSet/>
      <dgm:spPr/>
      <dgm:t>
        <a:bodyPr/>
        <a:lstStyle/>
        <a:p>
          <a:endParaRPr lang="en-US"/>
        </a:p>
      </dgm:t>
    </dgm:pt>
    <dgm:pt modelId="{20CF91F3-4403-4DC9-B1AA-89C7305FAE5A}" type="sibTrans" cxnId="{E95B95D0-CF57-465C-A724-63B1EB0DA383}">
      <dgm:prSet/>
      <dgm:spPr/>
      <dgm:t>
        <a:bodyPr/>
        <a:lstStyle/>
        <a:p>
          <a:endParaRPr lang="en-US"/>
        </a:p>
      </dgm:t>
    </dgm:pt>
    <dgm:pt modelId="{E553DBDD-8C29-402C-9843-29D91F000EE0}">
      <dgm:prSet custT="1"/>
      <dgm:spPr/>
      <dgm:t>
        <a:bodyPr/>
        <a:lstStyle/>
        <a:p>
          <a:r>
            <a:rPr lang="en-US" sz="2000" dirty="0" smtClean="0"/>
            <a:t>Es </a:t>
          </a:r>
          <a:r>
            <a:rPr lang="en-US" sz="2000" dirty="0" err="1" smtClean="0"/>
            <a:t>humilde</a:t>
          </a:r>
          <a:r>
            <a:rPr lang="en-US" sz="2000" dirty="0" smtClean="0"/>
            <a:t>, </a:t>
          </a:r>
          <a:r>
            <a:rPr lang="en-US" sz="2000" dirty="0" err="1" smtClean="0"/>
            <a:t>sabe</a:t>
          </a:r>
          <a:r>
            <a:rPr lang="en-US" sz="2000" dirty="0" smtClean="0"/>
            <a:t> </a:t>
          </a:r>
          <a:r>
            <a:rPr lang="en-US" sz="2000" dirty="0" err="1" smtClean="0"/>
            <a:t>que</a:t>
          </a:r>
          <a:r>
            <a:rPr lang="en-US" sz="2000" dirty="0" smtClean="0"/>
            <a:t> </a:t>
          </a:r>
          <a:r>
            <a:rPr lang="en-US" sz="2000" dirty="0" err="1" smtClean="0"/>
            <a:t>él</a:t>
          </a:r>
          <a:r>
            <a:rPr lang="en-US" sz="2000" dirty="0" smtClean="0"/>
            <a:t> </a:t>
          </a:r>
          <a:r>
            <a:rPr lang="en-US" sz="2000" dirty="0" err="1" smtClean="0"/>
            <a:t>es</a:t>
          </a:r>
          <a:r>
            <a:rPr lang="en-US" sz="2000" dirty="0" smtClean="0"/>
            <a:t> el </a:t>
          </a:r>
          <a:r>
            <a:rPr lang="en-US" sz="2000" dirty="0" err="1" smtClean="0"/>
            <a:t>primero</a:t>
          </a:r>
          <a:r>
            <a:rPr lang="en-US" sz="2000" dirty="0" smtClean="0"/>
            <a:t> </a:t>
          </a:r>
          <a:r>
            <a:rPr lang="en-US" sz="2000" dirty="0" err="1" smtClean="0"/>
            <a:t>que</a:t>
          </a:r>
          <a:r>
            <a:rPr lang="en-US" sz="2000" dirty="0" smtClean="0"/>
            <a:t> </a:t>
          </a:r>
          <a:r>
            <a:rPr lang="en-US" sz="2000" dirty="0" err="1" smtClean="0"/>
            <a:t>puede</a:t>
          </a:r>
          <a:r>
            <a:rPr lang="en-US" sz="2000" dirty="0" smtClean="0"/>
            <a:t> </a:t>
          </a:r>
          <a:r>
            <a:rPr lang="en-US" sz="2000" dirty="0" err="1" smtClean="0"/>
            <a:t>equivocarse</a:t>
          </a:r>
          <a:endParaRPr lang="en-US" sz="2000" dirty="0"/>
        </a:p>
      </dgm:t>
    </dgm:pt>
    <dgm:pt modelId="{10CA7BB2-EAEF-4554-B66E-905C17A2C8D0}" type="parTrans" cxnId="{B0F5225A-DEA2-4F15-B6E4-664278502481}">
      <dgm:prSet/>
      <dgm:spPr/>
      <dgm:t>
        <a:bodyPr/>
        <a:lstStyle/>
        <a:p>
          <a:endParaRPr lang="en-US"/>
        </a:p>
      </dgm:t>
    </dgm:pt>
    <dgm:pt modelId="{3D4E66BB-55A6-4390-8216-3909B5F21125}" type="sibTrans" cxnId="{B0F5225A-DEA2-4F15-B6E4-664278502481}">
      <dgm:prSet/>
      <dgm:spPr/>
      <dgm:t>
        <a:bodyPr/>
        <a:lstStyle/>
        <a:p>
          <a:endParaRPr lang="en-US"/>
        </a:p>
      </dgm:t>
    </dgm:pt>
    <dgm:pt modelId="{9016A8F9-BF49-4DC3-BFFD-B59B5284BFBC}" type="pres">
      <dgm:prSet presAssocID="{B35E346E-7F29-4D16-9FC8-59C06FEC0AD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0ACECE5-1C53-4CB3-BFD8-2325E56DC11F}" type="pres">
      <dgm:prSet presAssocID="{22CD431B-8CA6-405C-ADC0-2C416E2752A5}" presName="parentLin" presStyleCnt="0"/>
      <dgm:spPr/>
      <dgm:t>
        <a:bodyPr/>
        <a:lstStyle/>
        <a:p>
          <a:endParaRPr lang="es-PE"/>
        </a:p>
      </dgm:t>
    </dgm:pt>
    <dgm:pt modelId="{B8188B09-2C51-4125-9E9B-4A4C5FC43855}" type="pres">
      <dgm:prSet presAssocID="{22CD431B-8CA6-405C-ADC0-2C416E2752A5}" presName="parentLeftMargin" presStyleLbl="node1" presStyleIdx="0" presStyleCnt="5"/>
      <dgm:spPr/>
      <dgm:t>
        <a:bodyPr/>
        <a:lstStyle/>
        <a:p>
          <a:endParaRPr lang="es-PE"/>
        </a:p>
      </dgm:t>
    </dgm:pt>
    <dgm:pt modelId="{3332F1A4-27D2-4B8D-9FF2-68BC2C9DEAA6}" type="pres">
      <dgm:prSet presAssocID="{22CD431B-8CA6-405C-ADC0-2C416E2752A5}" presName="parentText" presStyleLbl="node1" presStyleIdx="0" presStyleCnt="5" custScaleX="1443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D31E6-65AA-4BF1-A096-F4A518DB4167}" type="pres">
      <dgm:prSet presAssocID="{22CD431B-8CA6-405C-ADC0-2C416E2752A5}" presName="negativeSpace" presStyleCnt="0"/>
      <dgm:spPr/>
      <dgm:t>
        <a:bodyPr/>
        <a:lstStyle/>
        <a:p>
          <a:endParaRPr lang="es-PE"/>
        </a:p>
      </dgm:t>
    </dgm:pt>
    <dgm:pt modelId="{42F17878-D050-4F55-9888-7290ED2424B7}" type="pres">
      <dgm:prSet presAssocID="{22CD431B-8CA6-405C-ADC0-2C416E2752A5}" presName="childText" presStyleLbl="conFgAcc1" presStyleIdx="0" presStyleCnt="5">
        <dgm:presLayoutVars>
          <dgm:bulletEnabled val="1"/>
        </dgm:presLayoutVars>
      </dgm:prSet>
      <dgm:spPr>
        <a:noFill/>
      </dgm:spPr>
      <dgm:t>
        <a:bodyPr/>
        <a:lstStyle/>
        <a:p>
          <a:endParaRPr lang="es-PE"/>
        </a:p>
      </dgm:t>
    </dgm:pt>
    <dgm:pt modelId="{00BA71A9-097B-4D85-9D4F-14A5C026CA72}" type="pres">
      <dgm:prSet presAssocID="{5E3A6661-703B-4BA3-A691-0EDE2F9898FE}" presName="spaceBetweenRectangles" presStyleCnt="0"/>
      <dgm:spPr/>
      <dgm:t>
        <a:bodyPr/>
        <a:lstStyle/>
        <a:p>
          <a:endParaRPr lang="es-PE"/>
        </a:p>
      </dgm:t>
    </dgm:pt>
    <dgm:pt modelId="{2A3CB0B1-85A3-47E7-A41B-0E04D2A1C58E}" type="pres">
      <dgm:prSet presAssocID="{0B5DBEE2-1F08-4918-9DA7-9C9B43B2923D}" presName="parentLin" presStyleCnt="0"/>
      <dgm:spPr/>
      <dgm:t>
        <a:bodyPr/>
        <a:lstStyle/>
        <a:p>
          <a:endParaRPr lang="es-PE"/>
        </a:p>
      </dgm:t>
    </dgm:pt>
    <dgm:pt modelId="{71272DB8-3231-432C-957F-B54201FDDE51}" type="pres">
      <dgm:prSet presAssocID="{0B5DBEE2-1F08-4918-9DA7-9C9B43B2923D}" presName="parentLeftMargin" presStyleLbl="node1" presStyleIdx="0" presStyleCnt="5"/>
      <dgm:spPr/>
      <dgm:t>
        <a:bodyPr/>
        <a:lstStyle/>
        <a:p>
          <a:endParaRPr lang="es-PE"/>
        </a:p>
      </dgm:t>
    </dgm:pt>
    <dgm:pt modelId="{47ED2C58-1E80-4A89-A04F-6C7D17828B4D}" type="pres">
      <dgm:prSet presAssocID="{0B5DBEE2-1F08-4918-9DA7-9C9B43B2923D}" presName="parentText" presStyleLbl="node1" presStyleIdx="1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78D1D11-EBBC-43A8-9EB1-12602E7F8E90}" type="pres">
      <dgm:prSet presAssocID="{0B5DBEE2-1F08-4918-9DA7-9C9B43B2923D}" presName="negativeSpace" presStyleCnt="0"/>
      <dgm:spPr/>
      <dgm:t>
        <a:bodyPr/>
        <a:lstStyle/>
        <a:p>
          <a:endParaRPr lang="es-PE"/>
        </a:p>
      </dgm:t>
    </dgm:pt>
    <dgm:pt modelId="{E1B92367-D506-4239-A1B6-230C36E4D24C}" type="pres">
      <dgm:prSet presAssocID="{0B5DBEE2-1F08-4918-9DA7-9C9B43B2923D}" presName="childText" presStyleLbl="conFgAcc1" presStyleIdx="1" presStyleCnt="5">
        <dgm:presLayoutVars>
          <dgm:bulletEnabled val="1"/>
        </dgm:presLayoutVars>
      </dgm:prSet>
      <dgm:spPr>
        <a:noFill/>
      </dgm:spPr>
      <dgm:t>
        <a:bodyPr/>
        <a:lstStyle/>
        <a:p>
          <a:endParaRPr lang="es-PE"/>
        </a:p>
      </dgm:t>
    </dgm:pt>
    <dgm:pt modelId="{E3E44440-88FA-4C28-BD09-8753906F9831}" type="pres">
      <dgm:prSet presAssocID="{32504EC1-3048-4ED4-98BA-79C1988BAB11}" presName="spaceBetweenRectangles" presStyleCnt="0"/>
      <dgm:spPr/>
      <dgm:t>
        <a:bodyPr/>
        <a:lstStyle/>
        <a:p>
          <a:endParaRPr lang="es-PE"/>
        </a:p>
      </dgm:t>
    </dgm:pt>
    <dgm:pt modelId="{257719B8-2D74-4B39-9692-0EB39115AD76}" type="pres">
      <dgm:prSet presAssocID="{2BB3E645-B61D-48D2-AFE6-5DF7EED44C36}" presName="parentLin" presStyleCnt="0"/>
      <dgm:spPr/>
      <dgm:t>
        <a:bodyPr/>
        <a:lstStyle/>
        <a:p>
          <a:endParaRPr lang="es-PE"/>
        </a:p>
      </dgm:t>
    </dgm:pt>
    <dgm:pt modelId="{BF2D7860-DD52-4415-A1D8-484DE6DA0375}" type="pres">
      <dgm:prSet presAssocID="{2BB3E645-B61D-48D2-AFE6-5DF7EED44C36}" presName="parentLeftMargin" presStyleLbl="node1" presStyleIdx="1" presStyleCnt="5"/>
      <dgm:spPr/>
      <dgm:t>
        <a:bodyPr/>
        <a:lstStyle/>
        <a:p>
          <a:endParaRPr lang="es-PE"/>
        </a:p>
      </dgm:t>
    </dgm:pt>
    <dgm:pt modelId="{6974D0B1-441E-4205-AA2F-FBD2BC839628}" type="pres">
      <dgm:prSet presAssocID="{2BB3E645-B61D-48D2-AFE6-5DF7EED44C36}" presName="parentText" presStyleLbl="node1" presStyleIdx="2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A4A23BD-AB52-4111-A7DD-4513F2BDE0A9}" type="pres">
      <dgm:prSet presAssocID="{2BB3E645-B61D-48D2-AFE6-5DF7EED44C36}" presName="negativeSpace" presStyleCnt="0"/>
      <dgm:spPr/>
      <dgm:t>
        <a:bodyPr/>
        <a:lstStyle/>
        <a:p>
          <a:endParaRPr lang="es-PE"/>
        </a:p>
      </dgm:t>
    </dgm:pt>
    <dgm:pt modelId="{306646B4-2DB4-4718-BA66-685CA54DF2AB}" type="pres">
      <dgm:prSet presAssocID="{2BB3E645-B61D-48D2-AFE6-5DF7EED44C36}" presName="childText" presStyleLbl="conFgAcc1" presStyleIdx="2" presStyleCnt="5">
        <dgm:presLayoutVars>
          <dgm:bulletEnabled val="1"/>
        </dgm:presLayoutVars>
      </dgm:prSet>
      <dgm:spPr>
        <a:noFill/>
      </dgm:spPr>
      <dgm:t>
        <a:bodyPr/>
        <a:lstStyle/>
        <a:p>
          <a:endParaRPr lang="es-PE"/>
        </a:p>
      </dgm:t>
    </dgm:pt>
    <dgm:pt modelId="{EB33C853-CD31-4E40-8AC9-A6B1CE522C02}" type="pres">
      <dgm:prSet presAssocID="{9FD20002-BFBA-4A89-ADE8-277C44BAFE4D}" presName="spaceBetweenRectangles" presStyleCnt="0"/>
      <dgm:spPr/>
      <dgm:t>
        <a:bodyPr/>
        <a:lstStyle/>
        <a:p>
          <a:endParaRPr lang="es-PE"/>
        </a:p>
      </dgm:t>
    </dgm:pt>
    <dgm:pt modelId="{AAFB8CAC-7F58-4D1C-9AC8-D2196DC09A02}" type="pres">
      <dgm:prSet presAssocID="{79D6539F-F0A3-449E-836F-90893ED2EDC7}" presName="parentLin" presStyleCnt="0"/>
      <dgm:spPr/>
      <dgm:t>
        <a:bodyPr/>
        <a:lstStyle/>
        <a:p>
          <a:endParaRPr lang="es-PE"/>
        </a:p>
      </dgm:t>
    </dgm:pt>
    <dgm:pt modelId="{0FEED7DD-8428-476E-813A-C7B5CE4E690A}" type="pres">
      <dgm:prSet presAssocID="{79D6539F-F0A3-449E-836F-90893ED2EDC7}" presName="parentLeftMargin" presStyleLbl="node1" presStyleIdx="2" presStyleCnt="5"/>
      <dgm:spPr/>
      <dgm:t>
        <a:bodyPr/>
        <a:lstStyle/>
        <a:p>
          <a:endParaRPr lang="es-PE"/>
        </a:p>
      </dgm:t>
    </dgm:pt>
    <dgm:pt modelId="{5AF32E73-C918-46F9-B76B-D0686CB01FB5}" type="pres">
      <dgm:prSet presAssocID="{79D6539F-F0A3-449E-836F-90893ED2EDC7}" presName="parentText" presStyleLbl="node1" presStyleIdx="3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D2CB6F0-37DF-498F-9350-5B7D7771C538}" type="pres">
      <dgm:prSet presAssocID="{79D6539F-F0A3-449E-836F-90893ED2EDC7}" presName="negativeSpace" presStyleCnt="0"/>
      <dgm:spPr/>
      <dgm:t>
        <a:bodyPr/>
        <a:lstStyle/>
        <a:p>
          <a:endParaRPr lang="es-PE"/>
        </a:p>
      </dgm:t>
    </dgm:pt>
    <dgm:pt modelId="{D9AB88FD-C76E-4E16-948F-DA7A4A2D044C}" type="pres">
      <dgm:prSet presAssocID="{79D6539F-F0A3-449E-836F-90893ED2EDC7}" presName="childText" presStyleLbl="conFgAcc1" presStyleIdx="3" presStyleCnt="5">
        <dgm:presLayoutVars>
          <dgm:bulletEnabled val="1"/>
        </dgm:presLayoutVars>
      </dgm:prSet>
      <dgm:spPr>
        <a:noFill/>
      </dgm:spPr>
      <dgm:t>
        <a:bodyPr/>
        <a:lstStyle/>
        <a:p>
          <a:endParaRPr lang="es-PE"/>
        </a:p>
      </dgm:t>
    </dgm:pt>
    <dgm:pt modelId="{51135AF2-7DFC-4AC8-97FF-A11970FEC4EC}" type="pres">
      <dgm:prSet presAssocID="{20CF91F3-4403-4DC9-B1AA-89C7305FAE5A}" presName="spaceBetweenRectangles" presStyleCnt="0"/>
      <dgm:spPr/>
      <dgm:t>
        <a:bodyPr/>
        <a:lstStyle/>
        <a:p>
          <a:endParaRPr lang="es-PE"/>
        </a:p>
      </dgm:t>
    </dgm:pt>
    <dgm:pt modelId="{B4665520-380F-4962-8124-531CD7540BAF}" type="pres">
      <dgm:prSet presAssocID="{E553DBDD-8C29-402C-9843-29D91F000EE0}" presName="parentLin" presStyleCnt="0"/>
      <dgm:spPr/>
      <dgm:t>
        <a:bodyPr/>
        <a:lstStyle/>
        <a:p>
          <a:endParaRPr lang="es-PE"/>
        </a:p>
      </dgm:t>
    </dgm:pt>
    <dgm:pt modelId="{274663F7-9123-4A72-AF14-770F04523203}" type="pres">
      <dgm:prSet presAssocID="{E553DBDD-8C29-402C-9843-29D91F000EE0}" presName="parentLeftMargin" presStyleLbl="node1" presStyleIdx="3" presStyleCnt="5"/>
      <dgm:spPr/>
      <dgm:t>
        <a:bodyPr/>
        <a:lstStyle/>
        <a:p>
          <a:endParaRPr lang="es-PE"/>
        </a:p>
      </dgm:t>
    </dgm:pt>
    <dgm:pt modelId="{AC2ADBF2-D1F0-411B-8D4D-5C532410A019}" type="pres">
      <dgm:prSet presAssocID="{E553DBDD-8C29-402C-9843-29D91F000EE0}" presName="parentText" presStyleLbl="node1" presStyleIdx="4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3CC08E7-8029-46CD-B32A-81BA59218208}" type="pres">
      <dgm:prSet presAssocID="{E553DBDD-8C29-402C-9843-29D91F000EE0}" presName="negativeSpace" presStyleCnt="0"/>
      <dgm:spPr/>
      <dgm:t>
        <a:bodyPr/>
        <a:lstStyle/>
        <a:p>
          <a:endParaRPr lang="es-PE"/>
        </a:p>
      </dgm:t>
    </dgm:pt>
    <dgm:pt modelId="{A61D58BD-350E-4E05-AE12-4751A9168D7A}" type="pres">
      <dgm:prSet presAssocID="{E553DBDD-8C29-402C-9843-29D91F000EE0}" presName="childText" presStyleLbl="conFgAcc1" presStyleIdx="4" presStyleCnt="5">
        <dgm:presLayoutVars>
          <dgm:bulletEnabled val="1"/>
        </dgm:presLayoutVars>
      </dgm:prSet>
      <dgm:spPr>
        <a:noFill/>
      </dgm:spPr>
      <dgm:t>
        <a:bodyPr/>
        <a:lstStyle/>
        <a:p>
          <a:endParaRPr lang="es-PE"/>
        </a:p>
      </dgm:t>
    </dgm:pt>
  </dgm:ptLst>
  <dgm:cxnLst>
    <dgm:cxn modelId="{57A8393C-88E1-46C8-A76C-1B989CB8E245}" type="presOf" srcId="{E553DBDD-8C29-402C-9843-29D91F000EE0}" destId="{274663F7-9123-4A72-AF14-770F04523203}" srcOrd="0" destOrd="0" presId="urn:microsoft.com/office/officeart/2005/8/layout/list1"/>
    <dgm:cxn modelId="{FDF84597-043B-4D8F-9C22-EE361B8073A0}" type="presOf" srcId="{2BB3E645-B61D-48D2-AFE6-5DF7EED44C36}" destId="{BF2D7860-DD52-4415-A1D8-484DE6DA0375}" srcOrd="0" destOrd="0" presId="urn:microsoft.com/office/officeart/2005/8/layout/list1"/>
    <dgm:cxn modelId="{8D9ACDBC-9A27-4923-8546-178739D667DC}" type="presOf" srcId="{0B5DBEE2-1F08-4918-9DA7-9C9B43B2923D}" destId="{71272DB8-3231-432C-957F-B54201FDDE51}" srcOrd="0" destOrd="0" presId="urn:microsoft.com/office/officeart/2005/8/layout/list1"/>
    <dgm:cxn modelId="{C7D6CB57-5C4F-4A09-AB6E-0A435409CCC9}" type="presOf" srcId="{22CD431B-8CA6-405C-ADC0-2C416E2752A5}" destId="{3332F1A4-27D2-4B8D-9FF2-68BC2C9DEAA6}" srcOrd="1" destOrd="0" presId="urn:microsoft.com/office/officeart/2005/8/layout/list1"/>
    <dgm:cxn modelId="{E95B95D0-CF57-465C-A724-63B1EB0DA383}" srcId="{B35E346E-7F29-4D16-9FC8-59C06FEC0ADC}" destId="{79D6539F-F0A3-449E-836F-90893ED2EDC7}" srcOrd="3" destOrd="0" parTransId="{11B31450-3B8B-414A-A6BB-90F275C0C117}" sibTransId="{20CF91F3-4403-4DC9-B1AA-89C7305FAE5A}"/>
    <dgm:cxn modelId="{4BB470C1-8BD3-4F7E-923D-66B0E068A55F}" type="presOf" srcId="{2BB3E645-B61D-48D2-AFE6-5DF7EED44C36}" destId="{6974D0B1-441E-4205-AA2F-FBD2BC839628}" srcOrd="1" destOrd="0" presId="urn:microsoft.com/office/officeart/2005/8/layout/list1"/>
    <dgm:cxn modelId="{60688400-1755-4DD8-8497-1FF4EEA6814C}" srcId="{B35E346E-7F29-4D16-9FC8-59C06FEC0ADC}" destId="{0B5DBEE2-1F08-4918-9DA7-9C9B43B2923D}" srcOrd="1" destOrd="0" parTransId="{70CD3916-C935-4B7B-86A1-BEC912A8430E}" sibTransId="{32504EC1-3048-4ED4-98BA-79C1988BAB11}"/>
    <dgm:cxn modelId="{EB1CB9D6-3677-49E9-B2C4-75B45E980816}" srcId="{B35E346E-7F29-4D16-9FC8-59C06FEC0ADC}" destId="{22CD431B-8CA6-405C-ADC0-2C416E2752A5}" srcOrd="0" destOrd="0" parTransId="{3B186D2F-C591-4170-9F86-35D33D293EFD}" sibTransId="{5E3A6661-703B-4BA3-A691-0EDE2F9898FE}"/>
    <dgm:cxn modelId="{7B8A5B43-D66F-4BBB-AAFA-7D9487FCFE54}" type="presOf" srcId="{79D6539F-F0A3-449E-836F-90893ED2EDC7}" destId="{0FEED7DD-8428-476E-813A-C7B5CE4E690A}" srcOrd="0" destOrd="0" presId="urn:microsoft.com/office/officeart/2005/8/layout/list1"/>
    <dgm:cxn modelId="{137C0F25-2DB5-4E2B-889D-E3C14E2227CC}" type="presOf" srcId="{22CD431B-8CA6-405C-ADC0-2C416E2752A5}" destId="{B8188B09-2C51-4125-9E9B-4A4C5FC43855}" srcOrd="0" destOrd="0" presId="urn:microsoft.com/office/officeart/2005/8/layout/list1"/>
    <dgm:cxn modelId="{F941AB2B-9785-4AC4-BCB9-A6903BC6AA2A}" type="presOf" srcId="{E553DBDD-8C29-402C-9843-29D91F000EE0}" destId="{AC2ADBF2-D1F0-411B-8D4D-5C532410A019}" srcOrd="1" destOrd="0" presId="urn:microsoft.com/office/officeart/2005/8/layout/list1"/>
    <dgm:cxn modelId="{842F198B-5F52-42A0-9627-9D5A7BFDDBFE}" type="presOf" srcId="{79D6539F-F0A3-449E-836F-90893ED2EDC7}" destId="{5AF32E73-C918-46F9-B76B-D0686CB01FB5}" srcOrd="1" destOrd="0" presId="urn:microsoft.com/office/officeart/2005/8/layout/list1"/>
    <dgm:cxn modelId="{B0F5225A-DEA2-4F15-B6E4-664278502481}" srcId="{B35E346E-7F29-4D16-9FC8-59C06FEC0ADC}" destId="{E553DBDD-8C29-402C-9843-29D91F000EE0}" srcOrd="4" destOrd="0" parTransId="{10CA7BB2-EAEF-4554-B66E-905C17A2C8D0}" sibTransId="{3D4E66BB-55A6-4390-8216-3909B5F21125}"/>
    <dgm:cxn modelId="{EC679C3B-906F-46D3-9C18-A381CAE11857}" type="presOf" srcId="{0B5DBEE2-1F08-4918-9DA7-9C9B43B2923D}" destId="{47ED2C58-1E80-4A89-A04F-6C7D17828B4D}" srcOrd="1" destOrd="0" presId="urn:microsoft.com/office/officeart/2005/8/layout/list1"/>
    <dgm:cxn modelId="{2AD672EC-8C89-4C82-991C-D1ADFFBA4B44}" srcId="{B35E346E-7F29-4D16-9FC8-59C06FEC0ADC}" destId="{2BB3E645-B61D-48D2-AFE6-5DF7EED44C36}" srcOrd="2" destOrd="0" parTransId="{3588212A-2B8D-4F97-AB56-C86B4CC06523}" sibTransId="{9FD20002-BFBA-4A89-ADE8-277C44BAFE4D}"/>
    <dgm:cxn modelId="{23A330F6-E91B-4829-B853-362636C24017}" type="presOf" srcId="{B35E346E-7F29-4D16-9FC8-59C06FEC0ADC}" destId="{9016A8F9-BF49-4DC3-BFFD-B59B5284BFBC}" srcOrd="0" destOrd="0" presId="urn:microsoft.com/office/officeart/2005/8/layout/list1"/>
    <dgm:cxn modelId="{06C47E7F-66CD-4BED-858A-53870EF0FD12}" type="presParOf" srcId="{9016A8F9-BF49-4DC3-BFFD-B59B5284BFBC}" destId="{90ACECE5-1C53-4CB3-BFD8-2325E56DC11F}" srcOrd="0" destOrd="0" presId="urn:microsoft.com/office/officeart/2005/8/layout/list1"/>
    <dgm:cxn modelId="{AAB90D94-1A1B-4807-B93A-D586FF986E2B}" type="presParOf" srcId="{90ACECE5-1C53-4CB3-BFD8-2325E56DC11F}" destId="{B8188B09-2C51-4125-9E9B-4A4C5FC43855}" srcOrd="0" destOrd="0" presId="urn:microsoft.com/office/officeart/2005/8/layout/list1"/>
    <dgm:cxn modelId="{6863908B-B0B2-4CF0-ACAE-FDBEB5AA2E3F}" type="presParOf" srcId="{90ACECE5-1C53-4CB3-BFD8-2325E56DC11F}" destId="{3332F1A4-27D2-4B8D-9FF2-68BC2C9DEAA6}" srcOrd="1" destOrd="0" presId="urn:microsoft.com/office/officeart/2005/8/layout/list1"/>
    <dgm:cxn modelId="{C7E7E072-E630-4523-91C1-ED8F013CFD44}" type="presParOf" srcId="{9016A8F9-BF49-4DC3-BFFD-B59B5284BFBC}" destId="{F19D31E6-65AA-4BF1-A096-F4A518DB4167}" srcOrd="1" destOrd="0" presId="urn:microsoft.com/office/officeart/2005/8/layout/list1"/>
    <dgm:cxn modelId="{F555340C-64E3-4ED7-B465-6AC98B314E0B}" type="presParOf" srcId="{9016A8F9-BF49-4DC3-BFFD-B59B5284BFBC}" destId="{42F17878-D050-4F55-9888-7290ED2424B7}" srcOrd="2" destOrd="0" presId="urn:microsoft.com/office/officeart/2005/8/layout/list1"/>
    <dgm:cxn modelId="{BAF2224F-0755-4984-95D7-EA0F95824AC6}" type="presParOf" srcId="{9016A8F9-BF49-4DC3-BFFD-B59B5284BFBC}" destId="{00BA71A9-097B-4D85-9D4F-14A5C026CA72}" srcOrd="3" destOrd="0" presId="urn:microsoft.com/office/officeart/2005/8/layout/list1"/>
    <dgm:cxn modelId="{1A13900C-A304-4CB8-B3A0-8E01D0390282}" type="presParOf" srcId="{9016A8F9-BF49-4DC3-BFFD-B59B5284BFBC}" destId="{2A3CB0B1-85A3-47E7-A41B-0E04D2A1C58E}" srcOrd="4" destOrd="0" presId="urn:microsoft.com/office/officeart/2005/8/layout/list1"/>
    <dgm:cxn modelId="{CA212045-9F93-45CD-9B76-A466061829D0}" type="presParOf" srcId="{2A3CB0B1-85A3-47E7-A41B-0E04D2A1C58E}" destId="{71272DB8-3231-432C-957F-B54201FDDE51}" srcOrd="0" destOrd="0" presId="urn:microsoft.com/office/officeart/2005/8/layout/list1"/>
    <dgm:cxn modelId="{82519CC2-7F05-4EF7-8261-F9B631FC4803}" type="presParOf" srcId="{2A3CB0B1-85A3-47E7-A41B-0E04D2A1C58E}" destId="{47ED2C58-1E80-4A89-A04F-6C7D17828B4D}" srcOrd="1" destOrd="0" presId="urn:microsoft.com/office/officeart/2005/8/layout/list1"/>
    <dgm:cxn modelId="{6EFD9FC5-7091-45A5-B847-698C682F4A39}" type="presParOf" srcId="{9016A8F9-BF49-4DC3-BFFD-B59B5284BFBC}" destId="{E78D1D11-EBBC-43A8-9EB1-12602E7F8E90}" srcOrd="5" destOrd="0" presId="urn:microsoft.com/office/officeart/2005/8/layout/list1"/>
    <dgm:cxn modelId="{D04A2D8B-56A5-458E-9ADD-B606E918ABCF}" type="presParOf" srcId="{9016A8F9-BF49-4DC3-BFFD-B59B5284BFBC}" destId="{E1B92367-D506-4239-A1B6-230C36E4D24C}" srcOrd="6" destOrd="0" presId="urn:microsoft.com/office/officeart/2005/8/layout/list1"/>
    <dgm:cxn modelId="{0C223C5C-D9F9-4A11-B4C4-E5617F783B5E}" type="presParOf" srcId="{9016A8F9-BF49-4DC3-BFFD-B59B5284BFBC}" destId="{E3E44440-88FA-4C28-BD09-8753906F9831}" srcOrd="7" destOrd="0" presId="urn:microsoft.com/office/officeart/2005/8/layout/list1"/>
    <dgm:cxn modelId="{F80EC6D4-CDC4-49C1-B93B-BABAEA4DDA10}" type="presParOf" srcId="{9016A8F9-BF49-4DC3-BFFD-B59B5284BFBC}" destId="{257719B8-2D74-4B39-9692-0EB39115AD76}" srcOrd="8" destOrd="0" presId="urn:microsoft.com/office/officeart/2005/8/layout/list1"/>
    <dgm:cxn modelId="{3029EAD3-D09C-440D-98D4-D30AFE766688}" type="presParOf" srcId="{257719B8-2D74-4B39-9692-0EB39115AD76}" destId="{BF2D7860-DD52-4415-A1D8-484DE6DA0375}" srcOrd="0" destOrd="0" presId="urn:microsoft.com/office/officeart/2005/8/layout/list1"/>
    <dgm:cxn modelId="{F31E879E-8C06-4AC0-98A4-4CDD4DCA53B3}" type="presParOf" srcId="{257719B8-2D74-4B39-9692-0EB39115AD76}" destId="{6974D0B1-441E-4205-AA2F-FBD2BC839628}" srcOrd="1" destOrd="0" presId="urn:microsoft.com/office/officeart/2005/8/layout/list1"/>
    <dgm:cxn modelId="{763AE114-F3FB-4F56-A23B-9FA91CCDA189}" type="presParOf" srcId="{9016A8F9-BF49-4DC3-BFFD-B59B5284BFBC}" destId="{1A4A23BD-AB52-4111-A7DD-4513F2BDE0A9}" srcOrd="9" destOrd="0" presId="urn:microsoft.com/office/officeart/2005/8/layout/list1"/>
    <dgm:cxn modelId="{3D6710BC-B055-4038-8508-FC56BAA67A69}" type="presParOf" srcId="{9016A8F9-BF49-4DC3-BFFD-B59B5284BFBC}" destId="{306646B4-2DB4-4718-BA66-685CA54DF2AB}" srcOrd="10" destOrd="0" presId="urn:microsoft.com/office/officeart/2005/8/layout/list1"/>
    <dgm:cxn modelId="{A66E2C45-347C-4E5E-9342-450ED6D9839F}" type="presParOf" srcId="{9016A8F9-BF49-4DC3-BFFD-B59B5284BFBC}" destId="{EB33C853-CD31-4E40-8AC9-A6B1CE522C02}" srcOrd="11" destOrd="0" presId="urn:microsoft.com/office/officeart/2005/8/layout/list1"/>
    <dgm:cxn modelId="{AB9D3E61-368B-4EFB-8DB5-AFD1F44DDF6E}" type="presParOf" srcId="{9016A8F9-BF49-4DC3-BFFD-B59B5284BFBC}" destId="{AAFB8CAC-7F58-4D1C-9AC8-D2196DC09A02}" srcOrd="12" destOrd="0" presId="urn:microsoft.com/office/officeart/2005/8/layout/list1"/>
    <dgm:cxn modelId="{215462D2-E842-4835-87E1-19BA5424C142}" type="presParOf" srcId="{AAFB8CAC-7F58-4D1C-9AC8-D2196DC09A02}" destId="{0FEED7DD-8428-476E-813A-C7B5CE4E690A}" srcOrd="0" destOrd="0" presId="urn:microsoft.com/office/officeart/2005/8/layout/list1"/>
    <dgm:cxn modelId="{50E7DA07-88D6-4ECF-BF3F-786C9E241DE1}" type="presParOf" srcId="{AAFB8CAC-7F58-4D1C-9AC8-D2196DC09A02}" destId="{5AF32E73-C918-46F9-B76B-D0686CB01FB5}" srcOrd="1" destOrd="0" presId="urn:microsoft.com/office/officeart/2005/8/layout/list1"/>
    <dgm:cxn modelId="{A4CCDB2B-6255-44C8-AA0D-F3BB17B8FD96}" type="presParOf" srcId="{9016A8F9-BF49-4DC3-BFFD-B59B5284BFBC}" destId="{4D2CB6F0-37DF-498F-9350-5B7D7771C538}" srcOrd="13" destOrd="0" presId="urn:microsoft.com/office/officeart/2005/8/layout/list1"/>
    <dgm:cxn modelId="{A0C56190-149D-4C73-A867-99A1192AC4EF}" type="presParOf" srcId="{9016A8F9-BF49-4DC3-BFFD-B59B5284BFBC}" destId="{D9AB88FD-C76E-4E16-948F-DA7A4A2D044C}" srcOrd="14" destOrd="0" presId="urn:microsoft.com/office/officeart/2005/8/layout/list1"/>
    <dgm:cxn modelId="{362BBAF5-A445-48FA-BA94-FA33124867DC}" type="presParOf" srcId="{9016A8F9-BF49-4DC3-BFFD-B59B5284BFBC}" destId="{51135AF2-7DFC-4AC8-97FF-A11970FEC4EC}" srcOrd="15" destOrd="0" presId="urn:microsoft.com/office/officeart/2005/8/layout/list1"/>
    <dgm:cxn modelId="{1A0F0C9D-BC54-4FA0-920F-9CBCD8CF6FD8}" type="presParOf" srcId="{9016A8F9-BF49-4DC3-BFFD-B59B5284BFBC}" destId="{B4665520-380F-4962-8124-531CD7540BAF}" srcOrd="16" destOrd="0" presId="urn:microsoft.com/office/officeart/2005/8/layout/list1"/>
    <dgm:cxn modelId="{FA684644-224B-49B3-8D5F-19CB75F9F984}" type="presParOf" srcId="{B4665520-380F-4962-8124-531CD7540BAF}" destId="{274663F7-9123-4A72-AF14-770F04523203}" srcOrd="0" destOrd="0" presId="urn:microsoft.com/office/officeart/2005/8/layout/list1"/>
    <dgm:cxn modelId="{F6C96BF8-DBEA-4EC6-8FDB-10A52A17FB6B}" type="presParOf" srcId="{B4665520-380F-4962-8124-531CD7540BAF}" destId="{AC2ADBF2-D1F0-411B-8D4D-5C532410A019}" srcOrd="1" destOrd="0" presId="urn:microsoft.com/office/officeart/2005/8/layout/list1"/>
    <dgm:cxn modelId="{A8C85A35-B29F-4ED9-9BBC-F798AB6BCA85}" type="presParOf" srcId="{9016A8F9-BF49-4DC3-BFFD-B59B5284BFBC}" destId="{83CC08E7-8029-46CD-B32A-81BA59218208}" srcOrd="17" destOrd="0" presId="urn:microsoft.com/office/officeart/2005/8/layout/list1"/>
    <dgm:cxn modelId="{0CF9A066-C5B9-4740-BFC4-B415E825AEEA}" type="presParOf" srcId="{9016A8F9-BF49-4DC3-BFFD-B59B5284BFBC}" destId="{A61D58BD-350E-4E05-AE12-4751A9168D7A}" srcOrd="18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xmlns:a="http://schemas.openxmlformats.org/drawingml/2006/main" xmlns:dgm="http://schemas.openxmlformats.org/drawingml/2006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8D209F-AFEB-46A3-82D6-E87B84D4EB12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s-PE"/>
        </a:p>
      </dgm:t>
    </dgm:pt>
    <dgm:pt modelId="{E0767E91-C37E-425E-96CD-76E7C6B06F5C}">
      <dgm:prSet phldrT="[Texto]" custT="1"/>
      <dgm:spPr>
        <a:solidFill>
          <a:srgbClr val="5EBACF"/>
        </a:solidFill>
      </dgm:spPr>
      <dgm:t>
        <a:bodyPr/>
        <a:lstStyle/>
        <a:p>
          <a:r>
            <a:rPr lang="es-PE" sz="2000" dirty="0" smtClean="0"/>
            <a:t>La sinceridad</a:t>
          </a:r>
          <a:endParaRPr lang="es-PE" sz="2000" dirty="0"/>
        </a:p>
      </dgm:t>
    </dgm:pt>
    <dgm:pt modelId="{EEF391EF-4BB2-43EE-B4BA-38E261244484}" type="parTrans" cxnId="{4D39749D-9750-4BFD-A349-046611701065}">
      <dgm:prSet/>
      <dgm:spPr/>
      <dgm:t>
        <a:bodyPr/>
        <a:lstStyle/>
        <a:p>
          <a:endParaRPr lang="es-PE"/>
        </a:p>
      </dgm:t>
    </dgm:pt>
    <dgm:pt modelId="{92D46A26-0ECF-4C79-9D5F-263664685CC5}" type="sibTrans" cxnId="{4D39749D-9750-4BFD-A349-046611701065}">
      <dgm:prSet/>
      <dgm:spPr/>
      <dgm:t>
        <a:bodyPr/>
        <a:lstStyle/>
        <a:p>
          <a:endParaRPr lang="es-PE"/>
        </a:p>
      </dgm:t>
    </dgm:pt>
    <dgm:pt modelId="{6FD94925-92D5-4934-9DFE-EDC1B8EE5B8A}">
      <dgm:prSet phldrT="[Texto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s-PE" sz="1700" dirty="0" smtClean="0"/>
            <a:t>Es una virtud que debes practicar en todo momento.</a:t>
          </a:r>
          <a:endParaRPr lang="es-PE" sz="1700" dirty="0"/>
        </a:p>
      </dgm:t>
    </dgm:pt>
    <dgm:pt modelId="{8977B874-B23E-4EE3-B173-18A7B53AAC3D}" type="parTrans" cxnId="{A2A395DC-7187-474B-9B92-88F84B64EE2B}">
      <dgm:prSet/>
      <dgm:spPr/>
      <dgm:t>
        <a:bodyPr/>
        <a:lstStyle/>
        <a:p>
          <a:endParaRPr lang="es-PE"/>
        </a:p>
      </dgm:t>
    </dgm:pt>
    <dgm:pt modelId="{8D0224AA-F052-4D73-8365-2A6B86C1DED1}" type="sibTrans" cxnId="{A2A395DC-7187-474B-9B92-88F84B64EE2B}">
      <dgm:prSet/>
      <dgm:spPr/>
      <dgm:t>
        <a:bodyPr/>
        <a:lstStyle/>
        <a:p>
          <a:endParaRPr lang="es-PE"/>
        </a:p>
      </dgm:t>
    </dgm:pt>
    <dgm:pt modelId="{F69218D5-E366-44F2-A077-2B6427C63081}">
      <dgm:prSet phldrT="[Texto]" custT="1"/>
      <dgm:spPr>
        <a:solidFill>
          <a:srgbClr val="F8A65F"/>
        </a:solidFill>
      </dgm:spPr>
      <dgm:t>
        <a:bodyPr/>
        <a:lstStyle/>
        <a:p>
          <a:r>
            <a:rPr lang="es-PE" sz="2000" dirty="0" smtClean="0"/>
            <a:t>Evita</a:t>
          </a:r>
          <a:endParaRPr lang="es-PE" sz="2000" dirty="0"/>
        </a:p>
      </dgm:t>
    </dgm:pt>
    <dgm:pt modelId="{C9A70018-B032-4E18-A3CD-65CA14BE6FB0}" type="parTrans" cxnId="{6AAA2981-9966-473F-974F-E55481C0B6B2}">
      <dgm:prSet/>
      <dgm:spPr/>
      <dgm:t>
        <a:bodyPr/>
        <a:lstStyle/>
        <a:p>
          <a:endParaRPr lang="es-PE"/>
        </a:p>
      </dgm:t>
    </dgm:pt>
    <dgm:pt modelId="{E23726C2-60D8-4ED7-9775-102C99F6F92D}" type="sibTrans" cxnId="{6AAA2981-9966-473F-974F-E55481C0B6B2}">
      <dgm:prSet/>
      <dgm:spPr/>
      <dgm:t>
        <a:bodyPr/>
        <a:lstStyle/>
        <a:p>
          <a:endParaRPr lang="es-PE"/>
        </a:p>
      </dgm:t>
    </dgm:pt>
    <dgm:pt modelId="{4694CD4E-A44B-4E06-B123-10310CB14B12}">
      <dgm:prSet phldrT="[Texto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s-PE" sz="1700" dirty="0" smtClean="0"/>
            <a:t>Y rechaza la murmuración, que tanto daño hace.</a:t>
          </a:r>
          <a:endParaRPr lang="es-PE" sz="1700" dirty="0"/>
        </a:p>
      </dgm:t>
    </dgm:pt>
    <dgm:pt modelId="{16C2BA78-41CE-45FD-AAB0-64226A34EBF3}" type="parTrans" cxnId="{6E8EED27-603A-4AF1-B206-B9C55582D8E9}">
      <dgm:prSet/>
      <dgm:spPr/>
      <dgm:t>
        <a:bodyPr/>
        <a:lstStyle/>
        <a:p>
          <a:endParaRPr lang="es-PE"/>
        </a:p>
      </dgm:t>
    </dgm:pt>
    <dgm:pt modelId="{C75721E5-4DFD-4654-93D3-B7969069FAF2}" type="sibTrans" cxnId="{6E8EED27-603A-4AF1-B206-B9C55582D8E9}">
      <dgm:prSet/>
      <dgm:spPr/>
      <dgm:t>
        <a:bodyPr/>
        <a:lstStyle/>
        <a:p>
          <a:endParaRPr lang="es-PE"/>
        </a:p>
      </dgm:t>
    </dgm:pt>
    <dgm:pt modelId="{8614720D-8081-4B49-A9BD-EAE36CDB4C74}">
      <dgm:prSet phldrT="[Texto]" custT="1"/>
      <dgm:spPr>
        <a:solidFill>
          <a:srgbClr val="FE6EF4"/>
        </a:solidFill>
      </dgm:spPr>
      <dgm:t>
        <a:bodyPr/>
        <a:lstStyle/>
        <a:p>
          <a:r>
            <a:rPr lang="es-PE" sz="2000" dirty="0" smtClean="0"/>
            <a:t>No</a:t>
          </a:r>
          <a:endParaRPr lang="es-PE" sz="2000" dirty="0"/>
        </a:p>
      </dgm:t>
    </dgm:pt>
    <dgm:pt modelId="{2FE3E4F5-7B4A-4E73-A686-C1891C0DCB96}" type="parTrans" cxnId="{D7D2AB1D-7D7F-4D7E-B7C9-6A25F947F620}">
      <dgm:prSet/>
      <dgm:spPr/>
      <dgm:t>
        <a:bodyPr/>
        <a:lstStyle/>
        <a:p>
          <a:endParaRPr lang="es-PE"/>
        </a:p>
      </dgm:t>
    </dgm:pt>
    <dgm:pt modelId="{7F668A01-487F-47DB-8673-1A33AC90F892}" type="sibTrans" cxnId="{D7D2AB1D-7D7F-4D7E-B7C9-6A25F947F620}">
      <dgm:prSet/>
      <dgm:spPr/>
      <dgm:t>
        <a:bodyPr/>
        <a:lstStyle/>
        <a:p>
          <a:endParaRPr lang="es-PE"/>
        </a:p>
      </dgm:t>
    </dgm:pt>
    <dgm:pt modelId="{00DBFB87-AE97-4FE1-A384-428F07CED865}">
      <dgm:prSet phldrT="[Texto]"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s-PE" sz="1700" dirty="0" smtClean="0"/>
            <a:t>Prestes atención a quienes quieran contarte cosas que son falsas o que no te incumben.</a:t>
          </a:r>
          <a:endParaRPr lang="es-PE" sz="1700" dirty="0"/>
        </a:p>
      </dgm:t>
    </dgm:pt>
    <dgm:pt modelId="{2E424A64-E0C5-45E9-973D-D80396F72869}" type="parTrans" cxnId="{076D2AC6-A1E3-425C-B734-E0508EBF2600}">
      <dgm:prSet/>
      <dgm:spPr/>
      <dgm:t>
        <a:bodyPr/>
        <a:lstStyle/>
        <a:p>
          <a:endParaRPr lang="es-PE"/>
        </a:p>
      </dgm:t>
    </dgm:pt>
    <dgm:pt modelId="{D3306CA5-B961-4285-AE99-DDA82DE014FD}" type="sibTrans" cxnId="{076D2AC6-A1E3-425C-B734-E0508EBF2600}">
      <dgm:prSet/>
      <dgm:spPr/>
      <dgm:t>
        <a:bodyPr/>
        <a:lstStyle/>
        <a:p>
          <a:endParaRPr lang="es-PE"/>
        </a:p>
      </dgm:t>
    </dgm:pt>
    <dgm:pt modelId="{5CF75779-F56E-40C5-988B-D37F4A850915}" type="pres">
      <dgm:prSet presAssocID="{7A8D209F-AFEB-46A3-82D6-E87B84D4EB1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ADE91AAC-2F13-49A8-9BF3-FD904C8615D9}" type="pres">
      <dgm:prSet presAssocID="{E0767E91-C37E-425E-96CD-76E7C6B06F5C}" presName="linNode" presStyleCnt="0"/>
      <dgm:spPr/>
    </dgm:pt>
    <dgm:pt modelId="{13AE5A9F-33FD-4CC6-BCF0-CC90D59C8490}" type="pres">
      <dgm:prSet presAssocID="{E0767E91-C37E-425E-96CD-76E7C6B06F5C}" presName="parentText" presStyleLbl="node1" presStyleIdx="0" presStyleCnt="3" custScaleX="78327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9473BC8-9258-4500-B0E5-81FD9F3307DC}" type="pres">
      <dgm:prSet presAssocID="{E0767E91-C37E-425E-96CD-76E7C6B06F5C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F54C2C2-353B-4A3E-B820-B3D1E8121192}" type="pres">
      <dgm:prSet presAssocID="{92D46A26-0ECF-4C79-9D5F-263664685CC5}" presName="sp" presStyleCnt="0"/>
      <dgm:spPr/>
    </dgm:pt>
    <dgm:pt modelId="{7E2B21D9-F824-47F5-89A5-ADE7B1E5A85B}" type="pres">
      <dgm:prSet presAssocID="{F69218D5-E366-44F2-A077-2B6427C63081}" presName="linNode" presStyleCnt="0"/>
      <dgm:spPr/>
    </dgm:pt>
    <dgm:pt modelId="{7F675D3E-B404-4CA2-B9B6-84A8B3FAE456}" type="pres">
      <dgm:prSet presAssocID="{F69218D5-E366-44F2-A077-2B6427C63081}" presName="parentText" presStyleLbl="node1" presStyleIdx="1" presStyleCnt="3" custScaleX="78306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D8A426E-4FB5-4679-AF80-7FBF43F800F3}" type="pres">
      <dgm:prSet presAssocID="{F69218D5-E366-44F2-A077-2B6427C63081}" presName="descendantText" presStyleLbl="alignAccFollowNode1" presStyleIdx="1" presStyleCnt="3" custScaleY="135289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4C5A686F-6973-461E-8337-7A1CB4A10958}" type="pres">
      <dgm:prSet presAssocID="{E23726C2-60D8-4ED7-9775-102C99F6F92D}" presName="sp" presStyleCnt="0"/>
      <dgm:spPr/>
    </dgm:pt>
    <dgm:pt modelId="{1650E973-492B-4FF5-B6BB-9867A56093C1}" type="pres">
      <dgm:prSet presAssocID="{8614720D-8081-4B49-A9BD-EAE36CDB4C74}" presName="linNode" presStyleCnt="0"/>
      <dgm:spPr/>
    </dgm:pt>
    <dgm:pt modelId="{CD4A65CF-0ADE-4C00-A5BF-3F2A0AAA71DC}" type="pres">
      <dgm:prSet presAssocID="{8614720D-8081-4B49-A9BD-EAE36CDB4C74}" presName="parentText" presStyleLbl="node1" presStyleIdx="2" presStyleCnt="3" custScaleX="78327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D983E97-510C-422D-BF7D-5D458CD688A3}" type="pres">
      <dgm:prSet presAssocID="{8614720D-8081-4B49-A9BD-EAE36CDB4C74}" presName="descendantText" presStyleLbl="alignAccFollowNode1" presStyleIdx="2" presStyleCnt="3" custScaleY="13940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3763BD4-4F15-42B7-8767-55EB58070463}" type="presOf" srcId="{F69218D5-E366-44F2-A077-2B6427C63081}" destId="{7F675D3E-B404-4CA2-B9B6-84A8B3FAE456}" srcOrd="0" destOrd="0" presId="urn:microsoft.com/office/officeart/2005/8/layout/vList5"/>
    <dgm:cxn modelId="{6E8EED27-603A-4AF1-B206-B9C55582D8E9}" srcId="{F69218D5-E366-44F2-A077-2B6427C63081}" destId="{4694CD4E-A44B-4E06-B123-10310CB14B12}" srcOrd="0" destOrd="0" parTransId="{16C2BA78-41CE-45FD-AAB0-64226A34EBF3}" sibTransId="{C75721E5-4DFD-4654-93D3-B7969069FAF2}"/>
    <dgm:cxn modelId="{8E3B0DE3-7803-4C31-A447-64414A8A5BE4}" type="presOf" srcId="{6FD94925-92D5-4934-9DFE-EDC1B8EE5B8A}" destId="{69473BC8-9258-4500-B0E5-81FD9F3307DC}" srcOrd="0" destOrd="0" presId="urn:microsoft.com/office/officeart/2005/8/layout/vList5"/>
    <dgm:cxn modelId="{6AAA2981-9966-473F-974F-E55481C0B6B2}" srcId="{7A8D209F-AFEB-46A3-82D6-E87B84D4EB12}" destId="{F69218D5-E366-44F2-A077-2B6427C63081}" srcOrd="1" destOrd="0" parTransId="{C9A70018-B032-4E18-A3CD-65CA14BE6FB0}" sibTransId="{E23726C2-60D8-4ED7-9775-102C99F6F92D}"/>
    <dgm:cxn modelId="{4D39749D-9750-4BFD-A349-046611701065}" srcId="{7A8D209F-AFEB-46A3-82D6-E87B84D4EB12}" destId="{E0767E91-C37E-425E-96CD-76E7C6B06F5C}" srcOrd="0" destOrd="0" parTransId="{EEF391EF-4BB2-43EE-B4BA-38E261244484}" sibTransId="{92D46A26-0ECF-4C79-9D5F-263664685CC5}"/>
    <dgm:cxn modelId="{0E135B0F-A9B2-4B60-9530-BFD9559A8ACE}" type="presOf" srcId="{E0767E91-C37E-425E-96CD-76E7C6B06F5C}" destId="{13AE5A9F-33FD-4CC6-BCF0-CC90D59C8490}" srcOrd="0" destOrd="0" presId="urn:microsoft.com/office/officeart/2005/8/layout/vList5"/>
    <dgm:cxn modelId="{2E83E88B-2218-49EE-BCE3-992990969FA1}" type="presOf" srcId="{00DBFB87-AE97-4FE1-A384-428F07CED865}" destId="{9D983E97-510C-422D-BF7D-5D458CD688A3}" srcOrd="0" destOrd="0" presId="urn:microsoft.com/office/officeart/2005/8/layout/vList5"/>
    <dgm:cxn modelId="{A2A395DC-7187-474B-9B92-88F84B64EE2B}" srcId="{E0767E91-C37E-425E-96CD-76E7C6B06F5C}" destId="{6FD94925-92D5-4934-9DFE-EDC1B8EE5B8A}" srcOrd="0" destOrd="0" parTransId="{8977B874-B23E-4EE3-B173-18A7B53AAC3D}" sibTransId="{8D0224AA-F052-4D73-8365-2A6B86C1DED1}"/>
    <dgm:cxn modelId="{D7D2AB1D-7D7F-4D7E-B7C9-6A25F947F620}" srcId="{7A8D209F-AFEB-46A3-82D6-E87B84D4EB12}" destId="{8614720D-8081-4B49-A9BD-EAE36CDB4C74}" srcOrd="2" destOrd="0" parTransId="{2FE3E4F5-7B4A-4E73-A686-C1891C0DCB96}" sibTransId="{7F668A01-487F-47DB-8673-1A33AC90F892}"/>
    <dgm:cxn modelId="{076D2AC6-A1E3-425C-B734-E0508EBF2600}" srcId="{8614720D-8081-4B49-A9BD-EAE36CDB4C74}" destId="{00DBFB87-AE97-4FE1-A384-428F07CED865}" srcOrd="0" destOrd="0" parTransId="{2E424A64-E0C5-45E9-973D-D80396F72869}" sibTransId="{D3306CA5-B961-4285-AE99-DDA82DE014FD}"/>
    <dgm:cxn modelId="{EEF52B4B-D775-4981-9ADA-4DD9C7FD217C}" type="presOf" srcId="{7A8D209F-AFEB-46A3-82D6-E87B84D4EB12}" destId="{5CF75779-F56E-40C5-988B-D37F4A850915}" srcOrd="0" destOrd="0" presId="urn:microsoft.com/office/officeart/2005/8/layout/vList5"/>
    <dgm:cxn modelId="{C9186346-76E0-4AAC-9141-E0F0CCD47B5F}" type="presOf" srcId="{8614720D-8081-4B49-A9BD-EAE36CDB4C74}" destId="{CD4A65CF-0ADE-4C00-A5BF-3F2A0AAA71DC}" srcOrd="0" destOrd="0" presId="urn:microsoft.com/office/officeart/2005/8/layout/vList5"/>
    <dgm:cxn modelId="{9889C03F-0169-43A1-B525-9A07826BE1AC}" type="presOf" srcId="{4694CD4E-A44B-4E06-B123-10310CB14B12}" destId="{5D8A426E-4FB5-4679-AF80-7FBF43F800F3}" srcOrd="0" destOrd="0" presId="urn:microsoft.com/office/officeart/2005/8/layout/vList5"/>
    <dgm:cxn modelId="{B710C664-9608-4BA8-A6B0-9C54DA93F53F}" type="presParOf" srcId="{5CF75779-F56E-40C5-988B-D37F4A850915}" destId="{ADE91AAC-2F13-49A8-9BF3-FD904C8615D9}" srcOrd="0" destOrd="0" presId="urn:microsoft.com/office/officeart/2005/8/layout/vList5"/>
    <dgm:cxn modelId="{A59979EE-3607-4D63-8E89-9AD49A15DEA2}" type="presParOf" srcId="{ADE91AAC-2F13-49A8-9BF3-FD904C8615D9}" destId="{13AE5A9F-33FD-4CC6-BCF0-CC90D59C8490}" srcOrd="0" destOrd="0" presId="urn:microsoft.com/office/officeart/2005/8/layout/vList5"/>
    <dgm:cxn modelId="{9C74412B-2B38-4710-A39F-44B39E8E3CC6}" type="presParOf" srcId="{ADE91AAC-2F13-49A8-9BF3-FD904C8615D9}" destId="{69473BC8-9258-4500-B0E5-81FD9F3307DC}" srcOrd="1" destOrd="0" presId="urn:microsoft.com/office/officeart/2005/8/layout/vList5"/>
    <dgm:cxn modelId="{FD1B14A8-3094-46D2-A83F-5D9DF146A5E3}" type="presParOf" srcId="{5CF75779-F56E-40C5-988B-D37F4A850915}" destId="{EF54C2C2-353B-4A3E-B820-B3D1E8121192}" srcOrd="1" destOrd="0" presId="urn:microsoft.com/office/officeart/2005/8/layout/vList5"/>
    <dgm:cxn modelId="{63F564B8-2EDD-4FAC-B550-2AAC8D8E255E}" type="presParOf" srcId="{5CF75779-F56E-40C5-988B-D37F4A850915}" destId="{7E2B21D9-F824-47F5-89A5-ADE7B1E5A85B}" srcOrd="2" destOrd="0" presId="urn:microsoft.com/office/officeart/2005/8/layout/vList5"/>
    <dgm:cxn modelId="{695170A3-2C44-48E3-8FDE-47F2E4E54965}" type="presParOf" srcId="{7E2B21D9-F824-47F5-89A5-ADE7B1E5A85B}" destId="{7F675D3E-B404-4CA2-B9B6-84A8B3FAE456}" srcOrd="0" destOrd="0" presId="urn:microsoft.com/office/officeart/2005/8/layout/vList5"/>
    <dgm:cxn modelId="{D3576470-872A-41FC-ABCA-D05A5FCF304B}" type="presParOf" srcId="{7E2B21D9-F824-47F5-89A5-ADE7B1E5A85B}" destId="{5D8A426E-4FB5-4679-AF80-7FBF43F800F3}" srcOrd="1" destOrd="0" presId="urn:microsoft.com/office/officeart/2005/8/layout/vList5"/>
    <dgm:cxn modelId="{94F59514-3938-4F0B-8CDF-B73560F75B58}" type="presParOf" srcId="{5CF75779-F56E-40C5-988B-D37F4A850915}" destId="{4C5A686F-6973-461E-8337-7A1CB4A10958}" srcOrd="3" destOrd="0" presId="urn:microsoft.com/office/officeart/2005/8/layout/vList5"/>
    <dgm:cxn modelId="{665CD143-C450-4727-BB85-270C827E9B3A}" type="presParOf" srcId="{5CF75779-F56E-40C5-988B-D37F4A850915}" destId="{1650E973-492B-4FF5-B6BB-9867A56093C1}" srcOrd="4" destOrd="0" presId="urn:microsoft.com/office/officeart/2005/8/layout/vList5"/>
    <dgm:cxn modelId="{6C2B37F4-A070-41EB-B590-3540EEEB6416}" type="presParOf" srcId="{1650E973-492B-4FF5-B6BB-9867A56093C1}" destId="{CD4A65CF-0ADE-4C00-A5BF-3F2A0AAA71DC}" srcOrd="0" destOrd="0" presId="urn:microsoft.com/office/officeart/2005/8/layout/vList5"/>
    <dgm:cxn modelId="{E9CA2BF5-603F-47CB-B474-173832E75B55}" type="presParOf" srcId="{1650E973-492B-4FF5-B6BB-9867A56093C1}" destId="{9D983E97-510C-422D-BF7D-5D458CD688A3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xmlns:a="http://schemas.openxmlformats.org/drawingml/2006/main" xmlns:dgm="http://schemas.openxmlformats.org/drawingml/2006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8D209F-AFEB-46A3-82D6-E87B84D4EB12}" type="doc">
      <dgm:prSet loTypeId="urn:microsoft.com/office/officeart/2005/8/layout/vList5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PE"/>
        </a:p>
      </dgm:t>
    </dgm:pt>
    <dgm:pt modelId="{E0767E91-C37E-425E-96CD-76E7C6B06F5C}">
      <dgm:prSet phldrT="[Texto]" custT="1"/>
      <dgm:spPr>
        <a:solidFill>
          <a:srgbClr val="008000"/>
        </a:solidFill>
      </dgm:spPr>
      <dgm:t>
        <a:bodyPr/>
        <a:lstStyle/>
        <a:p>
          <a:r>
            <a:rPr lang="es-PE" sz="1700" dirty="0" smtClean="0"/>
            <a:t>Ser sincero</a:t>
          </a:r>
          <a:endParaRPr lang="es-PE" sz="1700" dirty="0"/>
        </a:p>
      </dgm:t>
    </dgm:pt>
    <dgm:pt modelId="{EEF391EF-4BB2-43EE-B4BA-38E261244484}" type="parTrans" cxnId="{4D39749D-9750-4BFD-A349-046611701065}">
      <dgm:prSet/>
      <dgm:spPr/>
      <dgm:t>
        <a:bodyPr/>
        <a:lstStyle/>
        <a:p>
          <a:endParaRPr lang="es-PE"/>
        </a:p>
      </dgm:t>
    </dgm:pt>
    <dgm:pt modelId="{92D46A26-0ECF-4C79-9D5F-263664685CC5}" type="sibTrans" cxnId="{4D39749D-9750-4BFD-A349-046611701065}">
      <dgm:prSet/>
      <dgm:spPr/>
      <dgm:t>
        <a:bodyPr/>
        <a:lstStyle/>
        <a:p>
          <a:endParaRPr lang="es-PE"/>
        </a:p>
      </dgm:t>
    </dgm:pt>
    <dgm:pt modelId="{6FD94925-92D5-4934-9DFE-EDC1B8EE5B8A}">
      <dgm:prSet phldrT="[Texto]"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s-PE" sz="1700" dirty="0" smtClean="0"/>
            <a:t>Es sinónimo de ser valiente</a:t>
          </a:r>
          <a:endParaRPr lang="es-PE" sz="1700" dirty="0"/>
        </a:p>
      </dgm:t>
    </dgm:pt>
    <dgm:pt modelId="{8977B874-B23E-4EE3-B173-18A7B53AAC3D}" type="parTrans" cxnId="{A2A395DC-7187-474B-9B92-88F84B64EE2B}">
      <dgm:prSet/>
      <dgm:spPr/>
      <dgm:t>
        <a:bodyPr/>
        <a:lstStyle/>
        <a:p>
          <a:endParaRPr lang="es-PE"/>
        </a:p>
      </dgm:t>
    </dgm:pt>
    <dgm:pt modelId="{8D0224AA-F052-4D73-8365-2A6B86C1DED1}" type="sibTrans" cxnId="{A2A395DC-7187-474B-9B92-88F84B64EE2B}">
      <dgm:prSet/>
      <dgm:spPr/>
      <dgm:t>
        <a:bodyPr/>
        <a:lstStyle/>
        <a:p>
          <a:endParaRPr lang="es-PE"/>
        </a:p>
      </dgm:t>
    </dgm:pt>
    <dgm:pt modelId="{F69218D5-E366-44F2-A077-2B6427C63081}">
      <dgm:prSet phldrT="[Texto]" custT="1"/>
      <dgm:spPr>
        <a:solidFill>
          <a:srgbClr val="0070C0"/>
        </a:solidFill>
      </dgm:spPr>
      <dgm:t>
        <a:bodyPr/>
        <a:lstStyle/>
        <a:p>
          <a:r>
            <a:rPr lang="es-PE" sz="1700" dirty="0" smtClean="0"/>
            <a:t>La persona sincera</a:t>
          </a:r>
          <a:endParaRPr lang="es-PE" sz="1700" dirty="0">
            <a:solidFill>
              <a:srgbClr val="FFFFFF"/>
            </a:solidFill>
          </a:endParaRPr>
        </a:p>
      </dgm:t>
    </dgm:pt>
    <dgm:pt modelId="{C9A70018-B032-4E18-A3CD-65CA14BE6FB0}" type="parTrans" cxnId="{6AAA2981-9966-473F-974F-E55481C0B6B2}">
      <dgm:prSet/>
      <dgm:spPr/>
      <dgm:t>
        <a:bodyPr/>
        <a:lstStyle/>
        <a:p>
          <a:endParaRPr lang="es-PE"/>
        </a:p>
      </dgm:t>
    </dgm:pt>
    <dgm:pt modelId="{E23726C2-60D8-4ED7-9775-102C99F6F92D}" type="sibTrans" cxnId="{6AAA2981-9966-473F-974F-E55481C0B6B2}">
      <dgm:prSet/>
      <dgm:spPr/>
      <dgm:t>
        <a:bodyPr/>
        <a:lstStyle/>
        <a:p>
          <a:endParaRPr lang="es-PE"/>
        </a:p>
      </dgm:t>
    </dgm:pt>
    <dgm:pt modelId="{4694CD4E-A44B-4E06-B123-10310CB14B12}">
      <dgm:prSet phldrT="[Texto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s-PE" sz="1700" smtClean="0"/>
            <a:t>Despierta confianza</a:t>
          </a:r>
          <a:endParaRPr lang="es-PE" sz="1700" dirty="0"/>
        </a:p>
      </dgm:t>
    </dgm:pt>
    <dgm:pt modelId="{16C2BA78-41CE-45FD-AAB0-64226A34EBF3}" type="parTrans" cxnId="{6E8EED27-603A-4AF1-B206-B9C55582D8E9}">
      <dgm:prSet/>
      <dgm:spPr/>
      <dgm:t>
        <a:bodyPr/>
        <a:lstStyle/>
        <a:p>
          <a:endParaRPr lang="es-PE"/>
        </a:p>
      </dgm:t>
    </dgm:pt>
    <dgm:pt modelId="{C75721E5-4DFD-4654-93D3-B7969069FAF2}" type="sibTrans" cxnId="{6E8EED27-603A-4AF1-B206-B9C55582D8E9}">
      <dgm:prSet/>
      <dgm:spPr/>
      <dgm:t>
        <a:bodyPr/>
        <a:lstStyle/>
        <a:p>
          <a:endParaRPr lang="es-PE"/>
        </a:p>
      </dgm:t>
    </dgm:pt>
    <dgm:pt modelId="{8614720D-8081-4B49-A9BD-EAE36CDB4C74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PE" sz="1700" dirty="0" smtClean="0"/>
            <a:t>La sinceridad</a:t>
          </a:r>
          <a:endParaRPr lang="es-PE" sz="1700" dirty="0"/>
        </a:p>
      </dgm:t>
    </dgm:pt>
    <dgm:pt modelId="{2FE3E4F5-7B4A-4E73-A686-C1891C0DCB96}" type="parTrans" cxnId="{D7D2AB1D-7D7F-4D7E-B7C9-6A25F947F620}">
      <dgm:prSet/>
      <dgm:spPr/>
      <dgm:t>
        <a:bodyPr/>
        <a:lstStyle/>
        <a:p>
          <a:endParaRPr lang="es-PE"/>
        </a:p>
      </dgm:t>
    </dgm:pt>
    <dgm:pt modelId="{7F668A01-487F-47DB-8673-1A33AC90F892}" type="sibTrans" cxnId="{D7D2AB1D-7D7F-4D7E-B7C9-6A25F947F620}">
      <dgm:prSet/>
      <dgm:spPr/>
      <dgm:t>
        <a:bodyPr/>
        <a:lstStyle/>
        <a:p>
          <a:endParaRPr lang="es-PE"/>
        </a:p>
      </dgm:t>
    </dgm:pt>
    <dgm:pt modelId="{00DBFB87-AE97-4FE1-A384-428F07CED865}">
      <dgm:prSet phldrT="[Texto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s-PE" sz="1700" dirty="0" smtClean="0"/>
            <a:t>Es una de las virtudes que más aprecian las mujeres en un hombre.</a:t>
          </a:r>
          <a:endParaRPr lang="es-PE" sz="1700" dirty="0"/>
        </a:p>
      </dgm:t>
    </dgm:pt>
    <dgm:pt modelId="{2E424A64-E0C5-45E9-973D-D80396F72869}" type="parTrans" cxnId="{076D2AC6-A1E3-425C-B734-E0508EBF2600}">
      <dgm:prSet/>
      <dgm:spPr/>
      <dgm:t>
        <a:bodyPr/>
        <a:lstStyle/>
        <a:p>
          <a:endParaRPr lang="es-PE"/>
        </a:p>
      </dgm:t>
    </dgm:pt>
    <dgm:pt modelId="{D3306CA5-B961-4285-AE99-DDA82DE014FD}" type="sibTrans" cxnId="{076D2AC6-A1E3-425C-B734-E0508EBF2600}">
      <dgm:prSet/>
      <dgm:spPr/>
      <dgm:t>
        <a:bodyPr/>
        <a:lstStyle/>
        <a:p>
          <a:endParaRPr lang="es-PE"/>
        </a:p>
      </dgm:t>
    </dgm:pt>
    <dgm:pt modelId="{E316630F-1B04-49D9-BC90-BD42F4C715EC}">
      <dgm:prSet custT="1"/>
      <dgm:spPr/>
      <dgm:t>
        <a:bodyPr/>
        <a:lstStyle/>
        <a:p>
          <a:r>
            <a:rPr lang="es-PE" sz="1700" dirty="0" smtClean="0"/>
            <a:t>Es sinónimo de ser fuerte y confiable</a:t>
          </a:r>
          <a:endParaRPr lang="es-PE" sz="1700" dirty="0"/>
        </a:p>
      </dgm:t>
    </dgm:pt>
    <dgm:pt modelId="{EA35A67E-6429-4C3C-987F-C8E439FCEC50}" type="parTrans" cxnId="{FDC95494-F97E-4C25-8327-CB3F358C2298}">
      <dgm:prSet/>
      <dgm:spPr/>
      <dgm:t>
        <a:bodyPr/>
        <a:lstStyle/>
        <a:p>
          <a:endParaRPr lang="es-ES"/>
        </a:p>
      </dgm:t>
    </dgm:pt>
    <dgm:pt modelId="{3C117BD9-4DC4-40E6-AF46-80B4BACEC1ED}" type="sibTrans" cxnId="{FDC95494-F97E-4C25-8327-CB3F358C2298}">
      <dgm:prSet/>
      <dgm:spPr/>
      <dgm:t>
        <a:bodyPr/>
        <a:lstStyle/>
        <a:p>
          <a:endParaRPr lang="es-ES"/>
        </a:p>
      </dgm:t>
    </dgm:pt>
    <dgm:pt modelId="{A10D14BF-77E5-43E6-9CAB-1FD2818EC9E1}">
      <dgm:prSet custT="1"/>
      <dgm:spPr/>
      <dgm:t>
        <a:bodyPr/>
        <a:lstStyle/>
        <a:p>
          <a:r>
            <a:rPr lang="es-PE" sz="1700" dirty="0" smtClean="0"/>
            <a:t>Despierta admiración</a:t>
          </a:r>
          <a:endParaRPr lang="es-PE" sz="1700" dirty="0"/>
        </a:p>
      </dgm:t>
    </dgm:pt>
    <dgm:pt modelId="{9687D40A-76C3-40C0-8C1D-4D83DFBB0D4F}" type="parTrans" cxnId="{8B8580EC-C6FC-4A5D-9474-FFEF7056D4C1}">
      <dgm:prSet/>
      <dgm:spPr/>
      <dgm:t>
        <a:bodyPr/>
        <a:lstStyle/>
        <a:p>
          <a:endParaRPr lang="es-ES"/>
        </a:p>
      </dgm:t>
    </dgm:pt>
    <dgm:pt modelId="{699699CB-B24A-42E6-A289-8FE463DE9183}" type="sibTrans" cxnId="{8B8580EC-C6FC-4A5D-9474-FFEF7056D4C1}">
      <dgm:prSet/>
      <dgm:spPr/>
      <dgm:t>
        <a:bodyPr/>
        <a:lstStyle/>
        <a:p>
          <a:endParaRPr lang="es-ES"/>
        </a:p>
      </dgm:t>
    </dgm:pt>
    <dgm:pt modelId="{5CF75779-F56E-40C5-988B-D37F4A850915}" type="pres">
      <dgm:prSet presAssocID="{7A8D209F-AFEB-46A3-82D6-E87B84D4EB1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ADE91AAC-2F13-49A8-9BF3-FD904C8615D9}" type="pres">
      <dgm:prSet presAssocID="{E0767E91-C37E-425E-96CD-76E7C6B06F5C}" presName="linNode" presStyleCnt="0"/>
      <dgm:spPr/>
    </dgm:pt>
    <dgm:pt modelId="{13AE5A9F-33FD-4CC6-BCF0-CC90D59C8490}" type="pres">
      <dgm:prSet presAssocID="{E0767E91-C37E-425E-96CD-76E7C6B06F5C}" presName="parentText" presStyleLbl="node1" presStyleIdx="0" presStyleCnt="3" custScaleX="58816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9473BC8-9258-4500-B0E5-81FD9F3307DC}" type="pres">
      <dgm:prSet presAssocID="{E0767E91-C37E-425E-96CD-76E7C6B06F5C}" presName="descendantText" presStyleLbl="alignAccFollowNode1" presStyleIdx="0" presStyleCnt="3" custScaleX="10906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F54C2C2-353B-4A3E-B820-B3D1E8121192}" type="pres">
      <dgm:prSet presAssocID="{92D46A26-0ECF-4C79-9D5F-263664685CC5}" presName="sp" presStyleCnt="0"/>
      <dgm:spPr/>
    </dgm:pt>
    <dgm:pt modelId="{7E2B21D9-F824-47F5-89A5-ADE7B1E5A85B}" type="pres">
      <dgm:prSet presAssocID="{F69218D5-E366-44F2-A077-2B6427C63081}" presName="linNode" presStyleCnt="0"/>
      <dgm:spPr/>
    </dgm:pt>
    <dgm:pt modelId="{7F675D3E-B404-4CA2-B9B6-84A8B3FAE456}" type="pres">
      <dgm:prSet presAssocID="{F69218D5-E366-44F2-A077-2B6427C63081}" presName="parentText" presStyleLbl="node1" presStyleIdx="1" presStyleCnt="3" custScaleX="56370">
        <dgm:presLayoutVars>
          <dgm:chMax val="1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5D8A426E-4FB5-4679-AF80-7FBF43F800F3}" type="pres">
      <dgm:prSet presAssocID="{F69218D5-E366-44F2-A077-2B6427C63081}" presName="descendantText" presStyleLbl="alignAccFollowNode1" presStyleIdx="1" presStyleCnt="3" custScaleX="11043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4C5A686F-6973-461E-8337-7A1CB4A10958}" type="pres">
      <dgm:prSet presAssocID="{E23726C2-60D8-4ED7-9775-102C99F6F92D}" presName="sp" presStyleCnt="0"/>
      <dgm:spPr/>
    </dgm:pt>
    <dgm:pt modelId="{1650E973-492B-4FF5-B6BB-9867A56093C1}" type="pres">
      <dgm:prSet presAssocID="{8614720D-8081-4B49-A9BD-EAE36CDB4C74}" presName="linNode" presStyleCnt="0"/>
      <dgm:spPr/>
    </dgm:pt>
    <dgm:pt modelId="{CD4A65CF-0ADE-4C00-A5BF-3F2A0AAA71DC}" type="pres">
      <dgm:prSet presAssocID="{8614720D-8081-4B49-A9BD-EAE36CDB4C74}" presName="parentText" presStyleLbl="node1" presStyleIdx="2" presStyleCnt="3" custScaleX="56370">
        <dgm:presLayoutVars>
          <dgm:chMax val="1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9D983E97-510C-422D-BF7D-5D458CD688A3}" type="pres">
      <dgm:prSet presAssocID="{8614720D-8081-4B49-A9BD-EAE36CDB4C74}" presName="descendantText" presStyleLbl="alignAccFollowNode1" presStyleIdx="2" presStyleCnt="3" custScaleX="11006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6E8EED27-603A-4AF1-B206-B9C55582D8E9}" srcId="{F69218D5-E366-44F2-A077-2B6427C63081}" destId="{4694CD4E-A44B-4E06-B123-10310CB14B12}" srcOrd="0" destOrd="0" parTransId="{16C2BA78-41CE-45FD-AAB0-64226A34EBF3}" sibTransId="{C75721E5-4DFD-4654-93D3-B7969069FAF2}"/>
    <dgm:cxn modelId="{FDC95494-F97E-4C25-8327-CB3F358C2298}" srcId="{E0767E91-C37E-425E-96CD-76E7C6B06F5C}" destId="{E316630F-1B04-49D9-BC90-BD42F4C715EC}" srcOrd="1" destOrd="0" parTransId="{EA35A67E-6429-4C3C-987F-C8E439FCEC50}" sibTransId="{3C117BD9-4DC4-40E6-AF46-80B4BACEC1ED}"/>
    <dgm:cxn modelId="{6AAA2981-9966-473F-974F-E55481C0B6B2}" srcId="{7A8D209F-AFEB-46A3-82D6-E87B84D4EB12}" destId="{F69218D5-E366-44F2-A077-2B6427C63081}" srcOrd="1" destOrd="0" parTransId="{C9A70018-B032-4E18-A3CD-65CA14BE6FB0}" sibTransId="{E23726C2-60D8-4ED7-9775-102C99F6F92D}"/>
    <dgm:cxn modelId="{4D39749D-9750-4BFD-A349-046611701065}" srcId="{7A8D209F-AFEB-46A3-82D6-E87B84D4EB12}" destId="{E0767E91-C37E-425E-96CD-76E7C6B06F5C}" srcOrd="0" destOrd="0" parTransId="{EEF391EF-4BB2-43EE-B4BA-38E261244484}" sibTransId="{92D46A26-0ECF-4C79-9D5F-263664685CC5}"/>
    <dgm:cxn modelId="{129D6614-EC22-4A43-9E14-9BE55A580AE0}" type="presOf" srcId="{6FD94925-92D5-4934-9DFE-EDC1B8EE5B8A}" destId="{69473BC8-9258-4500-B0E5-81FD9F3307DC}" srcOrd="0" destOrd="0" presId="urn:microsoft.com/office/officeart/2005/8/layout/vList5"/>
    <dgm:cxn modelId="{A2A395DC-7187-474B-9B92-88F84B64EE2B}" srcId="{E0767E91-C37E-425E-96CD-76E7C6B06F5C}" destId="{6FD94925-92D5-4934-9DFE-EDC1B8EE5B8A}" srcOrd="0" destOrd="0" parTransId="{8977B874-B23E-4EE3-B173-18A7B53AAC3D}" sibTransId="{8D0224AA-F052-4D73-8365-2A6B86C1DED1}"/>
    <dgm:cxn modelId="{D7D2AB1D-7D7F-4D7E-B7C9-6A25F947F620}" srcId="{7A8D209F-AFEB-46A3-82D6-E87B84D4EB12}" destId="{8614720D-8081-4B49-A9BD-EAE36CDB4C74}" srcOrd="2" destOrd="0" parTransId="{2FE3E4F5-7B4A-4E73-A686-C1891C0DCB96}" sibTransId="{7F668A01-487F-47DB-8673-1A33AC90F892}"/>
    <dgm:cxn modelId="{A0A82C41-C455-43C9-9905-22A1C8D5B5D2}" type="presOf" srcId="{E316630F-1B04-49D9-BC90-BD42F4C715EC}" destId="{69473BC8-9258-4500-B0E5-81FD9F3307DC}" srcOrd="0" destOrd="1" presId="urn:microsoft.com/office/officeart/2005/8/layout/vList5"/>
    <dgm:cxn modelId="{235B18A8-E9D4-4760-922A-31932EC2BFC4}" type="presOf" srcId="{00DBFB87-AE97-4FE1-A384-428F07CED865}" destId="{9D983E97-510C-422D-BF7D-5D458CD688A3}" srcOrd="0" destOrd="0" presId="urn:microsoft.com/office/officeart/2005/8/layout/vList5"/>
    <dgm:cxn modelId="{8B8580EC-C6FC-4A5D-9474-FFEF7056D4C1}" srcId="{F69218D5-E366-44F2-A077-2B6427C63081}" destId="{A10D14BF-77E5-43E6-9CAB-1FD2818EC9E1}" srcOrd="1" destOrd="0" parTransId="{9687D40A-76C3-40C0-8C1D-4D83DFBB0D4F}" sibTransId="{699699CB-B24A-42E6-A289-8FE463DE9183}"/>
    <dgm:cxn modelId="{7A9FBF94-461D-4853-B24F-787937CE6C58}" type="presOf" srcId="{A10D14BF-77E5-43E6-9CAB-1FD2818EC9E1}" destId="{5D8A426E-4FB5-4679-AF80-7FBF43F800F3}" srcOrd="0" destOrd="1" presId="urn:microsoft.com/office/officeart/2005/8/layout/vList5"/>
    <dgm:cxn modelId="{076D2AC6-A1E3-425C-B734-E0508EBF2600}" srcId="{8614720D-8081-4B49-A9BD-EAE36CDB4C74}" destId="{00DBFB87-AE97-4FE1-A384-428F07CED865}" srcOrd="0" destOrd="0" parTransId="{2E424A64-E0C5-45E9-973D-D80396F72869}" sibTransId="{D3306CA5-B961-4285-AE99-DDA82DE014FD}"/>
    <dgm:cxn modelId="{3F9852B4-88C8-4BCB-BF2D-50D32D3D25A9}" type="presOf" srcId="{F69218D5-E366-44F2-A077-2B6427C63081}" destId="{7F675D3E-B404-4CA2-B9B6-84A8B3FAE456}" srcOrd="0" destOrd="0" presId="urn:microsoft.com/office/officeart/2005/8/layout/vList5"/>
    <dgm:cxn modelId="{ED4528AF-9E39-4E4E-A43E-74E557DFCED3}" type="presOf" srcId="{7A8D209F-AFEB-46A3-82D6-E87B84D4EB12}" destId="{5CF75779-F56E-40C5-988B-D37F4A850915}" srcOrd="0" destOrd="0" presId="urn:microsoft.com/office/officeart/2005/8/layout/vList5"/>
    <dgm:cxn modelId="{5F9A1DD3-1CB7-4C06-ACBC-95669DF8ED35}" type="presOf" srcId="{4694CD4E-A44B-4E06-B123-10310CB14B12}" destId="{5D8A426E-4FB5-4679-AF80-7FBF43F800F3}" srcOrd="0" destOrd="0" presId="urn:microsoft.com/office/officeart/2005/8/layout/vList5"/>
    <dgm:cxn modelId="{79B27793-381B-4FEB-AECA-0CAEC3579CAE}" type="presOf" srcId="{8614720D-8081-4B49-A9BD-EAE36CDB4C74}" destId="{CD4A65CF-0ADE-4C00-A5BF-3F2A0AAA71DC}" srcOrd="0" destOrd="0" presId="urn:microsoft.com/office/officeart/2005/8/layout/vList5"/>
    <dgm:cxn modelId="{3FCF9ACB-F33B-4272-B9AF-C5F88899EF44}" type="presOf" srcId="{E0767E91-C37E-425E-96CD-76E7C6B06F5C}" destId="{13AE5A9F-33FD-4CC6-BCF0-CC90D59C8490}" srcOrd="0" destOrd="0" presId="urn:microsoft.com/office/officeart/2005/8/layout/vList5"/>
    <dgm:cxn modelId="{0D53C0DC-A4DA-4C2A-BFCF-2507725D4557}" type="presParOf" srcId="{5CF75779-F56E-40C5-988B-D37F4A850915}" destId="{ADE91AAC-2F13-49A8-9BF3-FD904C8615D9}" srcOrd="0" destOrd="0" presId="urn:microsoft.com/office/officeart/2005/8/layout/vList5"/>
    <dgm:cxn modelId="{9721E5D5-A6FC-4B3E-9A08-53F13976BFE3}" type="presParOf" srcId="{ADE91AAC-2F13-49A8-9BF3-FD904C8615D9}" destId="{13AE5A9F-33FD-4CC6-BCF0-CC90D59C8490}" srcOrd="0" destOrd="0" presId="urn:microsoft.com/office/officeart/2005/8/layout/vList5"/>
    <dgm:cxn modelId="{4FC51B59-DEC3-4645-9F77-607CAE1B6894}" type="presParOf" srcId="{ADE91AAC-2F13-49A8-9BF3-FD904C8615D9}" destId="{69473BC8-9258-4500-B0E5-81FD9F3307DC}" srcOrd="1" destOrd="0" presId="urn:microsoft.com/office/officeart/2005/8/layout/vList5"/>
    <dgm:cxn modelId="{73B6370B-B3A1-414C-AC83-325DE8F0C022}" type="presParOf" srcId="{5CF75779-F56E-40C5-988B-D37F4A850915}" destId="{EF54C2C2-353B-4A3E-B820-B3D1E8121192}" srcOrd="1" destOrd="0" presId="urn:microsoft.com/office/officeart/2005/8/layout/vList5"/>
    <dgm:cxn modelId="{5B45038B-D016-4FC1-B18D-42E68EF37D5A}" type="presParOf" srcId="{5CF75779-F56E-40C5-988B-D37F4A850915}" destId="{7E2B21D9-F824-47F5-89A5-ADE7B1E5A85B}" srcOrd="2" destOrd="0" presId="urn:microsoft.com/office/officeart/2005/8/layout/vList5"/>
    <dgm:cxn modelId="{C33C2751-C846-4485-A691-E29D6343C075}" type="presParOf" srcId="{7E2B21D9-F824-47F5-89A5-ADE7B1E5A85B}" destId="{7F675D3E-B404-4CA2-B9B6-84A8B3FAE456}" srcOrd="0" destOrd="0" presId="urn:microsoft.com/office/officeart/2005/8/layout/vList5"/>
    <dgm:cxn modelId="{0A21479E-B844-447C-85AF-220CC13ADB45}" type="presParOf" srcId="{7E2B21D9-F824-47F5-89A5-ADE7B1E5A85B}" destId="{5D8A426E-4FB5-4679-AF80-7FBF43F800F3}" srcOrd="1" destOrd="0" presId="urn:microsoft.com/office/officeart/2005/8/layout/vList5"/>
    <dgm:cxn modelId="{1BFA82A7-6BAE-4307-8352-38F2BD68422C}" type="presParOf" srcId="{5CF75779-F56E-40C5-988B-D37F4A850915}" destId="{4C5A686F-6973-461E-8337-7A1CB4A10958}" srcOrd="3" destOrd="0" presId="urn:microsoft.com/office/officeart/2005/8/layout/vList5"/>
    <dgm:cxn modelId="{4BDF26DA-D4AE-4600-9A69-E027E07DC140}" type="presParOf" srcId="{5CF75779-F56E-40C5-988B-D37F4A850915}" destId="{1650E973-492B-4FF5-B6BB-9867A56093C1}" srcOrd="4" destOrd="0" presId="urn:microsoft.com/office/officeart/2005/8/layout/vList5"/>
    <dgm:cxn modelId="{DD5190AE-BF71-450B-9137-F6334358EEAD}" type="presParOf" srcId="{1650E973-492B-4FF5-B6BB-9867A56093C1}" destId="{CD4A65CF-0ADE-4C00-A5BF-3F2A0AAA71DC}" srcOrd="0" destOrd="0" presId="urn:microsoft.com/office/officeart/2005/8/layout/vList5"/>
    <dgm:cxn modelId="{F3754CC5-CCA5-4698-90D1-C89F4468C736}" type="presParOf" srcId="{1650E973-492B-4FF5-B6BB-9867A56093C1}" destId="{9D983E97-510C-422D-BF7D-5D458CD688A3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xmlns:a="http://schemas.openxmlformats.org/drawingml/2006/main" xmlns:dgm="http://schemas.openxmlformats.org/drawingml/2006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5D90F3-FBBF-4DC7-BE45-648904C1E343}" type="doc">
      <dgm:prSet loTypeId="urn:microsoft.com/office/officeart/2005/8/layout/pyramid2" loCatId="pyramid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s-PE"/>
        </a:p>
      </dgm:t>
    </dgm:pt>
    <dgm:pt modelId="{3BEC4508-0EFB-4F7E-9367-A91E8ED1323D}">
      <dgm:prSet/>
      <dgm:spPr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_tradnl" dirty="0" smtClean="0"/>
            <a:t>Hay que encontrar el momento y el lugar oportunos, para que podamos ser escuchados.</a:t>
          </a:r>
          <a:endParaRPr lang="es-PE" dirty="0"/>
        </a:p>
      </dgm:t>
    </dgm:pt>
    <dgm:pt modelId="{122BC178-B952-4747-8327-B8B93C40E3E6}" type="parTrans" cxnId="{48B41B26-7875-49E4-9850-B332A1631A20}">
      <dgm:prSet/>
      <dgm:spPr/>
      <dgm:t>
        <a:bodyPr/>
        <a:lstStyle/>
        <a:p>
          <a:endParaRPr lang="es-PE"/>
        </a:p>
      </dgm:t>
    </dgm:pt>
    <dgm:pt modelId="{6EDC837F-FE74-4056-AD2A-EFEA893E8BD0}" type="sibTrans" cxnId="{48B41B26-7875-49E4-9850-B332A1631A20}">
      <dgm:prSet/>
      <dgm:spPr/>
      <dgm:t>
        <a:bodyPr/>
        <a:lstStyle/>
        <a:p>
          <a:endParaRPr lang="es-PE"/>
        </a:p>
      </dgm:t>
    </dgm:pt>
    <dgm:pt modelId="{A979D60A-CA49-4658-9CCB-DD55CF3DC518}">
      <dgm:prSet/>
      <dgm:spPr>
        <a:ln>
          <a:solidFill>
            <a:srgbClr val="00B050"/>
          </a:solidFill>
        </a:ln>
      </dgm:spPr>
      <dgm:t>
        <a:bodyPr/>
        <a:lstStyle/>
        <a:p>
          <a:pPr rtl="0"/>
          <a:r>
            <a:rPr lang="es-PE" dirty="0" smtClean="0"/>
            <a:t>Se hace siempre con la intención de ayudar.</a:t>
          </a:r>
          <a:endParaRPr lang="es-PE" dirty="0"/>
        </a:p>
      </dgm:t>
    </dgm:pt>
    <dgm:pt modelId="{A309D432-32B9-4E08-9EA4-3C82A2CEB8C7}" type="parTrans" cxnId="{89B44E5C-20CD-49E7-9A95-9705E2ACA241}">
      <dgm:prSet/>
      <dgm:spPr/>
      <dgm:t>
        <a:bodyPr/>
        <a:lstStyle/>
        <a:p>
          <a:endParaRPr lang="es-PE"/>
        </a:p>
      </dgm:t>
    </dgm:pt>
    <dgm:pt modelId="{2D322CCF-E346-4791-90EA-124694F67717}" type="sibTrans" cxnId="{89B44E5C-20CD-49E7-9A95-9705E2ACA241}">
      <dgm:prSet/>
      <dgm:spPr/>
      <dgm:t>
        <a:bodyPr/>
        <a:lstStyle/>
        <a:p>
          <a:endParaRPr lang="es-PE"/>
        </a:p>
      </dgm:t>
    </dgm:pt>
    <dgm:pt modelId="{E3E06172-79C1-424B-BE8C-52198589C5A1}">
      <dgm:prSet custT="1"/>
      <dgm:spPr>
        <a:ln>
          <a:solidFill>
            <a:srgbClr val="05AB80"/>
          </a:solidFill>
        </a:ln>
      </dgm:spPr>
      <dgm:t>
        <a:bodyPr/>
        <a:lstStyle/>
        <a:p>
          <a:r>
            <a:rPr lang="es-ES_tradnl" sz="2200" dirty="0" smtClean="0"/>
            <a:t>No  es encubrir o disimular la verdad.</a:t>
          </a:r>
          <a:endParaRPr lang="es-PE" sz="2200" dirty="0"/>
        </a:p>
      </dgm:t>
    </dgm:pt>
    <dgm:pt modelId="{7F604ECD-E056-4C61-BC7B-AB7BCBE0FA7A}" type="parTrans" cxnId="{2570C8B1-DEEE-4CF8-9580-B54C7481DC61}">
      <dgm:prSet/>
      <dgm:spPr/>
      <dgm:t>
        <a:bodyPr/>
        <a:lstStyle/>
        <a:p>
          <a:endParaRPr lang="es-PE"/>
        </a:p>
      </dgm:t>
    </dgm:pt>
    <dgm:pt modelId="{B49B353B-7162-414B-AA3D-80CB444D9946}" type="sibTrans" cxnId="{2570C8B1-DEEE-4CF8-9580-B54C7481DC61}">
      <dgm:prSet/>
      <dgm:spPr/>
      <dgm:t>
        <a:bodyPr/>
        <a:lstStyle/>
        <a:p>
          <a:endParaRPr lang="es-PE"/>
        </a:p>
      </dgm:t>
    </dgm:pt>
    <dgm:pt modelId="{B268DB43-DDA8-4747-89D6-124D594A9A12}" type="pres">
      <dgm:prSet presAssocID="{1A5D90F3-FBBF-4DC7-BE45-648904C1E343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s-PE"/>
        </a:p>
      </dgm:t>
    </dgm:pt>
    <dgm:pt modelId="{2E1B71B3-C6BB-4B6A-A07B-D3C8BCA00CE7}" type="pres">
      <dgm:prSet presAssocID="{1A5D90F3-FBBF-4DC7-BE45-648904C1E343}" presName="pyramid" presStyleLbl="node1" presStyleIdx="0" presStyleCnt="1" custLinFactNeighborX="2593" custLinFactNeighborY="-959"/>
      <dgm:spPr>
        <a:solidFill>
          <a:srgbClr val="05AB80"/>
        </a:solidFill>
      </dgm:spPr>
      <dgm:t>
        <a:bodyPr/>
        <a:lstStyle/>
        <a:p>
          <a:endParaRPr lang="es-PE"/>
        </a:p>
      </dgm:t>
    </dgm:pt>
    <dgm:pt modelId="{DACEA31C-6C25-4F49-BF81-B30C1DB913B8}" type="pres">
      <dgm:prSet presAssocID="{1A5D90F3-FBBF-4DC7-BE45-648904C1E343}" presName="theList" presStyleCnt="0"/>
      <dgm:spPr/>
      <dgm:t>
        <a:bodyPr/>
        <a:lstStyle/>
        <a:p>
          <a:endParaRPr lang="es-PE"/>
        </a:p>
      </dgm:t>
    </dgm:pt>
    <dgm:pt modelId="{44661610-FBBD-4A22-A698-8C33E6865A79}" type="pres">
      <dgm:prSet presAssocID="{E3E06172-79C1-424B-BE8C-52198589C5A1}" presName="aNode" presStyleLbl="fgAcc1" presStyleIdx="0" presStyleCnt="3" custScaleX="141859" custScaleY="123600" custLinFactNeighborX="2362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A0A89C-22EE-43E5-9EB2-F631AF215984}" type="pres">
      <dgm:prSet presAssocID="{E3E06172-79C1-424B-BE8C-52198589C5A1}" presName="aSpace" presStyleCnt="0"/>
      <dgm:spPr/>
      <dgm:t>
        <a:bodyPr/>
        <a:lstStyle/>
        <a:p>
          <a:endParaRPr lang="es-PE"/>
        </a:p>
      </dgm:t>
    </dgm:pt>
    <dgm:pt modelId="{E8C16FDA-EB43-44D6-AB35-2B6971556EB1}" type="pres">
      <dgm:prSet presAssocID="{3BEC4508-0EFB-4F7E-9367-A91E8ED1323D}" presName="aNode" presStyleLbl="fgAcc1" presStyleIdx="1" presStyleCnt="3" custScaleX="142519" custScaleY="153039" custLinFactY="131266" custLinFactNeighborX="26294" custLinFactNeighborY="20000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548FF66-4E41-4935-8E72-FB7D3C19A3E7}" type="pres">
      <dgm:prSet presAssocID="{3BEC4508-0EFB-4F7E-9367-A91E8ED1323D}" presName="aSpace" presStyleCnt="0"/>
      <dgm:spPr/>
      <dgm:t>
        <a:bodyPr/>
        <a:lstStyle/>
        <a:p>
          <a:endParaRPr lang="es-PE"/>
        </a:p>
      </dgm:t>
    </dgm:pt>
    <dgm:pt modelId="{33D2441D-024E-4813-AAD9-5F1B053629E6}" type="pres">
      <dgm:prSet presAssocID="{A979D60A-CA49-4658-9CCB-DD55CF3DC518}" presName="aNode" presStyleLbl="fgAcc1" presStyleIdx="2" presStyleCnt="3" custScaleX="138229" custScaleY="116757" custLinFactY="-130042" custLinFactNeighborX="24149" custLinFactNeighborY="-20000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441F0C0-D0F6-4C59-980B-06967F00FCE2}" type="pres">
      <dgm:prSet presAssocID="{A979D60A-CA49-4658-9CCB-DD55CF3DC518}" presName="aSpace" presStyleCnt="0"/>
      <dgm:spPr/>
      <dgm:t>
        <a:bodyPr/>
        <a:lstStyle/>
        <a:p>
          <a:endParaRPr lang="es-PE"/>
        </a:p>
      </dgm:t>
    </dgm:pt>
  </dgm:ptLst>
  <dgm:cxnLst>
    <dgm:cxn modelId="{2570C8B1-DEEE-4CF8-9580-B54C7481DC61}" srcId="{1A5D90F3-FBBF-4DC7-BE45-648904C1E343}" destId="{E3E06172-79C1-424B-BE8C-52198589C5A1}" srcOrd="0" destOrd="0" parTransId="{7F604ECD-E056-4C61-BC7B-AB7BCBE0FA7A}" sibTransId="{B49B353B-7162-414B-AA3D-80CB444D9946}"/>
    <dgm:cxn modelId="{48B41B26-7875-49E4-9850-B332A1631A20}" srcId="{1A5D90F3-FBBF-4DC7-BE45-648904C1E343}" destId="{3BEC4508-0EFB-4F7E-9367-A91E8ED1323D}" srcOrd="1" destOrd="0" parTransId="{122BC178-B952-4747-8327-B8B93C40E3E6}" sibTransId="{6EDC837F-FE74-4056-AD2A-EFEA893E8BD0}"/>
    <dgm:cxn modelId="{68A2FABA-F316-4297-97B8-1F4944FBEF2B}" type="presOf" srcId="{1A5D90F3-FBBF-4DC7-BE45-648904C1E343}" destId="{B268DB43-DDA8-4747-89D6-124D594A9A12}" srcOrd="0" destOrd="0" presId="urn:microsoft.com/office/officeart/2005/8/layout/pyramid2"/>
    <dgm:cxn modelId="{FBE8EE84-9157-47D3-BA07-A8DBC64AB928}" type="presOf" srcId="{3BEC4508-0EFB-4F7E-9367-A91E8ED1323D}" destId="{E8C16FDA-EB43-44D6-AB35-2B6971556EB1}" srcOrd="0" destOrd="0" presId="urn:microsoft.com/office/officeart/2005/8/layout/pyramid2"/>
    <dgm:cxn modelId="{A795F2F1-843B-4064-812B-8CF588EA4549}" type="presOf" srcId="{E3E06172-79C1-424B-BE8C-52198589C5A1}" destId="{44661610-FBBD-4A22-A698-8C33E6865A79}" srcOrd="0" destOrd="0" presId="urn:microsoft.com/office/officeart/2005/8/layout/pyramid2"/>
    <dgm:cxn modelId="{89B44E5C-20CD-49E7-9A95-9705E2ACA241}" srcId="{1A5D90F3-FBBF-4DC7-BE45-648904C1E343}" destId="{A979D60A-CA49-4658-9CCB-DD55CF3DC518}" srcOrd="2" destOrd="0" parTransId="{A309D432-32B9-4E08-9EA4-3C82A2CEB8C7}" sibTransId="{2D322CCF-E346-4791-90EA-124694F67717}"/>
    <dgm:cxn modelId="{6F0B758B-8BD9-42F6-BDF9-0E147B3B6D2F}" type="presOf" srcId="{A979D60A-CA49-4658-9CCB-DD55CF3DC518}" destId="{33D2441D-024E-4813-AAD9-5F1B053629E6}" srcOrd="0" destOrd="0" presId="urn:microsoft.com/office/officeart/2005/8/layout/pyramid2"/>
    <dgm:cxn modelId="{9A7604F1-A8F6-415C-85C5-1C50C41689B0}" type="presParOf" srcId="{B268DB43-DDA8-4747-89D6-124D594A9A12}" destId="{2E1B71B3-C6BB-4B6A-A07B-D3C8BCA00CE7}" srcOrd="0" destOrd="0" presId="urn:microsoft.com/office/officeart/2005/8/layout/pyramid2"/>
    <dgm:cxn modelId="{CA787D1A-0777-42F0-8E51-60C7D28CF809}" type="presParOf" srcId="{B268DB43-DDA8-4747-89D6-124D594A9A12}" destId="{DACEA31C-6C25-4F49-BF81-B30C1DB913B8}" srcOrd="1" destOrd="0" presId="urn:microsoft.com/office/officeart/2005/8/layout/pyramid2"/>
    <dgm:cxn modelId="{DAC57001-DA99-40BF-A3A5-BCC6B2DEB8BD}" type="presParOf" srcId="{DACEA31C-6C25-4F49-BF81-B30C1DB913B8}" destId="{44661610-FBBD-4A22-A698-8C33E6865A79}" srcOrd="0" destOrd="0" presId="urn:microsoft.com/office/officeart/2005/8/layout/pyramid2"/>
    <dgm:cxn modelId="{1C86F592-A46F-4052-8177-0142059041FE}" type="presParOf" srcId="{DACEA31C-6C25-4F49-BF81-B30C1DB913B8}" destId="{AEA0A89C-22EE-43E5-9EB2-F631AF215984}" srcOrd="1" destOrd="0" presId="urn:microsoft.com/office/officeart/2005/8/layout/pyramid2"/>
    <dgm:cxn modelId="{42F85231-3954-4374-BCF7-4C7D40A2B464}" type="presParOf" srcId="{DACEA31C-6C25-4F49-BF81-B30C1DB913B8}" destId="{E8C16FDA-EB43-44D6-AB35-2B6971556EB1}" srcOrd="2" destOrd="0" presId="urn:microsoft.com/office/officeart/2005/8/layout/pyramid2"/>
    <dgm:cxn modelId="{8800B1C1-5D0F-4C16-928A-DCD77A6646F5}" type="presParOf" srcId="{DACEA31C-6C25-4F49-BF81-B30C1DB913B8}" destId="{0548FF66-4E41-4935-8E72-FB7D3C19A3E7}" srcOrd="3" destOrd="0" presId="urn:microsoft.com/office/officeart/2005/8/layout/pyramid2"/>
    <dgm:cxn modelId="{73E4A7D6-9521-4F9F-8FC9-317786BF2672}" type="presParOf" srcId="{DACEA31C-6C25-4F49-BF81-B30C1DB913B8}" destId="{33D2441D-024E-4813-AAD9-5F1B053629E6}" srcOrd="4" destOrd="0" presId="urn:microsoft.com/office/officeart/2005/8/layout/pyramid2"/>
    <dgm:cxn modelId="{6A9A30EE-D704-4814-B3F3-751CD68BD6CD}" type="presParOf" srcId="{DACEA31C-6C25-4F49-BF81-B30C1DB913B8}" destId="{D441F0C0-D0F6-4C59-980B-06967F00FCE2}" srcOrd="5" destOrd="0" presId="urn:microsoft.com/office/officeart/2005/8/layout/pyramid2"/>
  </dgm:cxnLst>
  <dgm:bg/>
  <dgm:whole/>
  <dgm:extLst>
    <a:ext uri="http://schemas.microsoft.com/office/drawing/2008/diagram">
      <dsp:dataModelExt xmlns="" xmlns:dsp="http://schemas.microsoft.com/office/drawing/2008/diagram" xmlns:a="http://schemas.openxmlformats.org/drawingml/2006/main" xmlns:dgm="http://schemas.openxmlformats.org/drawingml/2006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2F17878-D050-4F55-9888-7290ED2424B7}">
      <dsp:nvSpPr>
        <dsp:cNvPr id="0" name=""/>
        <dsp:cNvSpPr/>
      </dsp:nvSpPr>
      <dsp:spPr>
        <a:xfrm>
          <a:off x="0" y="390029"/>
          <a:ext cx="8229600" cy="554400"/>
        </a:xfrm>
        <a:prstGeom prst="rect">
          <a:avLst/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2F1A4-27D2-4B8D-9FF2-68BC2C9DEAA6}">
      <dsp:nvSpPr>
        <dsp:cNvPr id="0" name=""/>
        <dsp:cNvSpPr/>
      </dsp:nvSpPr>
      <dsp:spPr>
        <a:xfrm>
          <a:off x="387771" y="65309"/>
          <a:ext cx="7838432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kern="1200" dirty="0" smtClean="0"/>
            <a:t>Dice la verdad aunque no le sea útil</a:t>
          </a:r>
          <a:endParaRPr lang="en-US" sz="2000" kern="1200" dirty="0"/>
        </a:p>
      </dsp:txBody>
      <dsp:txXfrm>
        <a:off x="387771" y="65309"/>
        <a:ext cx="7838432" cy="649440"/>
      </dsp:txXfrm>
    </dsp:sp>
    <dsp:sp modelId="{E1B92367-D506-4239-A1B6-230C36E4D24C}">
      <dsp:nvSpPr>
        <dsp:cNvPr id="0" name=""/>
        <dsp:cNvSpPr/>
      </dsp:nvSpPr>
      <dsp:spPr>
        <a:xfrm>
          <a:off x="0" y="1387949"/>
          <a:ext cx="8229600" cy="554400"/>
        </a:xfrm>
        <a:prstGeom prst="rect">
          <a:avLst/>
        </a:prstGeom>
        <a:noFill/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D2C58-1E80-4A89-A04F-6C7D17828B4D}">
      <dsp:nvSpPr>
        <dsp:cNvPr id="0" name=""/>
        <dsp:cNvSpPr/>
      </dsp:nvSpPr>
      <dsp:spPr>
        <a:xfrm>
          <a:off x="391790" y="1063229"/>
          <a:ext cx="7835792" cy="649440"/>
        </a:xfrm>
        <a:prstGeom prst="roundRect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kern="1200" dirty="0" smtClean="0"/>
            <a:t>Dice lo que piensa, pero cuida el respecto por los demás</a:t>
          </a:r>
          <a:endParaRPr lang="en-US" sz="2000" kern="1200" dirty="0"/>
        </a:p>
      </dsp:txBody>
      <dsp:txXfrm>
        <a:off x="391790" y="1063229"/>
        <a:ext cx="7835792" cy="649440"/>
      </dsp:txXfrm>
    </dsp:sp>
    <dsp:sp modelId="{306646B4-2DB4-4718-BA66-685CA54DF2AB}">
      <dsp:nvSpPr>
        <dsp:cNvPr id="0" name=""/>
        <dsp:cNvSpPr/>
      </dsp:nvSpPr>
      <dsp:spPr>
        <a:xfrm>
          <a:off x="0" y="2385869"/>
          <a:ext cx="8229600" cy="554400"/>
        </a:xfrm>
        <a:prstGeom prst="rect">
          <a:avLst/>
        </a:prstGeom>
        <a:noFill/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4D0B1-441E-4205-AA2F-FBD2BC839628}">
      <dsp:nvSpPr>
        <dsp:cNvPr id="0" name=""/>
        <dsp:cNvSpPr/>
      </dsp:nvSpPr>
      <dsp:spPr>
        <a:xfrm>
          <a:off x="391790" y="2061149"/>
          <a:ext cx="7835792" cy="649440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kern="1200" dirty="0" smtClean="0"/>
            <a:t>Sabe ayudar a los demás con una crítica constructiva</a:t>
          </a:r>
          <a:endParaRPr lang="en-US" sz="2000" kern="1200" dirty="0"/>
        </a:p>
      </dsp:txBody>
      <dsp:txXfrm>
        <a:off x="391790" y="2061149"/>
        <a:ext cx="7835792" cy="649440"/>
      </dsp:txXfrm>
    </dsp:sp>
    <dsp:sp modelId="{D9AB88FD-C76E-4E16-948F-DA7A4A2D044C}">
      <dsp:nvSpPr>
        <dsp:cNvPr id="0" name=""/>
        <dsp:cNvSpPr/>
      </dsp:nvSpPr>
      <dsp:spPr>
        <a:xfrm>
          <a:off x="0" y="3383789"/>
          <a:ext cx="8229600" cy="554400"/>
        </a:xfrm>
        <a:prstGeom prst="rect">
          <a:avLst/>
        </a:prstGeom>
        <a:noFill/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32E73-C918-46F9-B76B-D0686CB01FB5}">
      <dsp:nvSpPr>
        <dsp:cNvPr id="0" name=""/>
        <dsp:cNvSpPr/>
      </dsp:nvSpPr>
      <dsp:spPr>
        <a:xfrm>
          <a:off x="391790" y="3059069"/>
          <a:ext cx="7835792" cy="649440"/>
        </a:xfrm>
        <a:prstGeom prst="roundRect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kern="1200" dirty="0" smtClean="0"/>
            <a:t>Se manifiesta tal cual es, sin fingimientos</a:t>
          </a:r>
          <a:endParaRPr lang="en-US" sz="2000" kern="1200" dirty="0"/>
        </a:p>
      </dsp:txBody>
      <dsp:txXfrm>
        <a:off x="391790" y="3059069"/>
        <a:ext cx="7835792" cy="649440"/>
      </dsp:txXfrm>
    </dsp:sp>
    <dsp:sp modelId="{A61D58BD-350E-4E05-AE12-4751A9168D7A}">
      <dsp:nvSpPr>
        <dsp:cNvPr id="0" name=""/>
        <dsp:cNvSpPr/>
      </dsp:nvSpPr>
      <dsp:spPr>
        <a:xfrm>
          <a:off x="0" y="4381709"/>
          <a:ext cx="8229600" cy="554400"/>
        </a:xfrm>
        <a:prstGeom prst="rect">
          <a:avLst/>
        </a:prstGeom>
        <a:noFill/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ADBF2-D1F0-411B-8D4D-5C532410A019}">
      <dsp:nvSpPr>
        <dsp:cNvPr id="0" name=""/>
        <dsp:cNvSpPr/>
      </dsp:nvSpPr>
      <dsp:spPr>
        <a:xfrm>
          <a:off x="391790" y="4056989"/>
          <a:ext cx="7835792" cy="64944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 </a:t>
          </a:r>
          <a:r>
            <a:rPr lang="en-US" sz="2000" kern="1200" dirty="0" err="1" smtClean="0"/>
            <a:t>da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espacio</a:t>
          </a:r>
          <a:r>
            <a:rPr lang="en-US" sz="2000" kern="1200" dirty="0" smtClean="0"/>
            <a:t> a la </a:t>
          </a:r>
          <a:r>
            <a:rPr lang="en-US" sz="2000" kern="1200" dirty="0" err="1" smtClean="0"/>
            <a:t>murmuración</a:t>
          </a:r>
          <a:r>
            <a:rPr lang="en-US" sz="2000" kern="1200" dirty="0" smtClean="0"/>
            <a:t> o a la </a:t>
          </a:r>
          <a:r>
            <a:rPr lang="en-US" sz="2000" kern="1200" dirty="0" err="1" smtClean="0"/>
            <a:t>maledicencia</a:t>
          </a:r>
          <a:endParaRPr lang="en-US" sz="2000" kern="1200" dirty="0"/>
        </a:p>
      </dsp:txBody>
      <dsp:txXfrm>
        <a:off x="391790" y="4056989"/>
        <a:ext cx="7835792" cy="6494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2F17878-D050-4F55-9888-7290ED2424B7}">
      <dsp:nvSpPr>
        <dsp:cNvPr id="0" name=""/>
        <dsp:cNvSpPr/>
      </dsp:nvSpPr>
      <dsp:spPr>
        <a:xfrm>
          <a:off x="0" y="390029"/>
          <a:ext cx="8229600" cy="554400"/>
        </a:xfrm>
        <a:prstGeom prst="rect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2F1A4-27D2-4B8D-9FF2-68BC2C9DEAA6}">
      <dsp:nvSpPr>
        <dsp:cNvPr id="0" name=""/>
        <dsp:cNvSpPr/>
      </dsp:nvSpPr>
      <dsp:spPr>
        <a:xfrm>
          <a:off x="387771" y="65309"/>
          <a:ext cx="7838432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kern="1200" dirty="0" smtClean="0"/>
            <a:t>Hace ver el error a los amigos con discreción y cariño </a:t>
          </a:r>
          <a:endParaRPr lang="en-US" sz="2000" kern="1200" dirty="0"/>
        </a:p>
      </dsp:txBody>
      <dsp:txXfrm>
        <a:off x="387771" y="65309"/>
        <a:ext cx="7838432" cy="649440"/>
      </dsp:txXfrm>
    </dsp:sp>
    <dsp:sp modelId="{E1B92367-D506-4239-A1B6-230C36E4D24C}">
      <dsp:nvSpPr>
        <dsp:cNvPr id="0" name=""/>
        <dsp:cNvSpPr/>
      </dsp:nvSpPr>
      <dsp:spPr>
        <a:xfrm>
          <a:off x="0" y="1387949"/>
          <a:ext cx="8229600" cy="554400"/>
        </a:xfrm>
        <a:prstGeom prst="rect">
          <a:avLst/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D2C58-1E80-4A89-A04F-6C7D17828B4D}">
      <dsp:nvSpPr>
        <dsp:cNvPr id="0" name=""/>
        <dsp:cNvSpPr/>
      </dsp:nvSpPr>
      <dsp:spPr>
        <a:xfrm>
          <a:off x="391790" y="1063229"/>
          <a:ext cx="7835792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kern="1200" dirty="0" smtClean="0"/>
            <a:t>Sino conoce bien la verdad, prefiere callar</a:t>
          </a:r>
          <a:endParaRPr lang="en-US" sz="2000" kern="1200" dirty="0"/>
        </a:p>
      </dsp:txBody>
      <dsp:txXfrm>
        <a:off x="391790" y="1063229"/>
        <a:ext cx="7835792" cy="649440"/>
      </dsp:txXfrm>
    </dsp:sp>
    <dsp:sp modelId="{306646B4-2DB4-4718-BA66-685CA54DF2AB}">
      <dsp:nvSpPr>
        <dsp:cNvPr id="0" name=""/>
        <dsp:cNvSpPr/>
      </dsp:nvSpPr>
      <dsp:spPr>
        <a:xfrm>
          <a:off x="0" y="2385869"/>
          <a:ext cx="8229600" cy="554400"/>
        </a:xfrm>
        <a:prstGeom prst="rect">
          <a:avLst/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4D0B1-441E-4205-AA2F-FBD2BC839628}">
      <dsp:nvSpPr>
        <dsp:cNvPr id="0" name=""/>
        <dsp:cNvSpPr/>
      </dsp:nvSpPr>
      <dsp:spPr>
        <a:xfrm>
          <a:off x="391790" y="2061149"/>
          <a:ext cx="7835792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kern="1200" dirty="0" smtClean="0"/>
            <a:t>Pide disculpas si dijo algo que no era cierto, sin haber querido mentir</a:t>
          </a:r>
          <a:endParaRPr lang="en-US" sz="2000" kern="1200" dirty="0"/>
        </a:p>
      </dsp:txBody>
      <dsp:txXfrm>
        <a:off x="391790" y="2061149"/>
        <a:ext cx="7835792" cy="649440"/>
      </dsp:txXfrm>
    </dsp:sp>
    <dsp:sp modelId="{D9AB88FD-C76E-4E16-948F-DA7A4A2D044C}">
      <dsp:nvSpPr>
        <dsp:cNvPr id="0" name=""/>
        <dsp:cNvSpPr/>
      </dsp:nvSpPr>
      <dsp:spPr>
        <a:xfrm>
          <a:off x="0" y="3383789"/>
          <a:ext cx="8229600" cy="554400"/>
        </a:xfrm>
        <a:prstGeom prst="rect">
          <a:avLst/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32E73-C918-46F9-B76B-D0686CB01FB5}">
      <dsp:nvSpPr>
        <dsp:cNvPr id="0" name=""/>
        <dsp:cNvSpPr/>
      </dsp:nvSpPr>
      <dsp:spPr>
        <a:xfrm>
          <a:off x="391790" y="3059069"/>
          <a:ext cx="7835792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kern="1200" dirty="0" smtClean="0"/>
            <a:t>Es sencillo, dice la verdad sin adornarla</a:t>
          </a:r>
          <a:endParaRPr lang="en-US" sz="2000" kern="1200" dirty="0"/>
        </a:p>
      </dsp:txBody>
      <dsp:txXfrm>
        <a:off x="391790" y="3059069"/>
        <a:ext cx="7835792" cy="649440"/>
      </dsp:txXfrm>
    </dsp:sp>
    <dsp:sp modelId="{A61D58BD-350E-4E05-AE12-4751A9168D7A}">
      <dsp:nvSpPr>
        <dsp:cNvPr id="0" name=""/>
        <dsp:cNvSpPr/>
      </dsp:nvSpPr>
      <dsp:spPr>
        <a:xfrm>
          <a:off x="0" y="4381709"/>
          <a:ext cx="8229600" cy="554400"/>
        </a:xfrm>
        <a:prstGeom prst="rect">
          <a:avLst/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ADBF2-D1F0-411B-8D4D-5C532410A019}">
      <dsp:nvSpPr>
        <dsp:cNvPr id="0" name=""/>
        <dsp:cNvSpPr/>
      </dsp:nvSpPr>
      <dsp:spPr>
        <a:xfrm>
          <a:off x="391790" y="4056989"/>
          <a:ext cx="7835792" cy="6494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Es </a:t>
          </a:r>
          <a:r>
            <a:rPr lang="en-US" sz="2000" kern="1200" dirty="0" err="1" smtClean="0"/>
            <a:t>humilde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sabe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que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él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es</a:t>
          </a:r>
          <a:r>
            <a:rPr lang="en-US" sz="2000" kern="1200" dirty="0" smtClean="0"/>
            <a:t> el </a:t>
          </a:r>
          <a:r>
            <a:rPr lang="en-US" sz="2000" kern="1200" dirty="0" err="1" smtClean="0"/>
            <a:t>primero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que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puede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equivocarse</a:t>
          </a:r>
          <a:endParaRPr lang="en-US" sz="2000" kern="1200" dirty="0"/>
        </a:p>
      </dsp:txBody>
      <dsp:txXfrm>
        <a:off x="391790" y="4056989"/>
        <a:ext cx="7835792" cy="64944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9473BC8-9258-4500-B0E5-81FD9F3307DC}">
      <dsp:nvSpPr>
        <dsp:cNvPr id="0" name=""/>
        <dsp:cNvSpPr/>
      </dsp:nvSpPr>
      <dsp:spPr>
        <a:xfrm rot="5400000">
          <a:off x="3666586" y="-1612806"/>
          <a:ext cx="579446" cy="3950208"/>
        </a:xfrm>
        <a:prstGeom prst="round2SameRect">
          <a:avLst/>
        </a:prstGeom>
        <a:solidFill>
          <a:srgbClr val="FFFFFF">
            <a:alpha val="90000"/>
          </a:srgb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700" kern="1200" dirty="0" smtClean="0"/>
            <a:t>Es una virtud que debes practicar en todo momento.</a:t>
          </a:r>
          <a:endParaRPr lang="es-PE" sz="1700" kern="1200" dirty="0"/>
        </a:p>
      </dsp:txBody>
      <dsp:txXfrm rot="5400000">
        <a:off x="3666586" y="-1612806"/>
        <a:ext cx="579446" cy="3950208"/>
      </dsp:txXfrm>
    </dsp:sp>
    <dsp:sp modelId="{13AE5A9F-33FD-4CC6-BCF0-CC90D59C8490}">
      <dsp:nvSpPr>
        <dsp:cNvPr id="0" name=""/>
        <dsp:cNvSpPr/>
      </dsp:nvSpPr>
      <dsp:spPr>
        <a:xfrm>
          <a:off x="240786" y="142"/>
          <a:ext cx="1740419" cy="724308"/>
        </a:xfrm>
        <a:prstGeom prst="roundRect">
          <a:avLst/>
        </a:prstGeom>
        <a:solidFill>
          <a:srgbClr val="5EBAC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La sinceridad</a:t>
          </a:r>
          <a:endParaRPr lang="es-PE" sz="2000" kern="1200" dirty="0"/>
        </a:p>
      </dsp:txBody>
      <dsp:txXfrm>
        <a:off x="240786" y="142"/>
        <a:ext cx="1740419" cy="724308"/>
      </dsp:txXfrm>
    </dsp:sp>
    <dsp:sp modelId="{5D8A426E-4FB5-4679-AF80-7FBF43F800F3}">
      <dsp:nvSpPr>
        <dsp:cNvPr id="0" name=""/>
        <dsp:cNvSpPr/>
      </dsp:nvSpPr>
      <dsp:spPr>
        <a:xfrm rot="5400000">
          <a:off x="3560251" y="-820544"/>
          <a:ext cx="783927" cy="3946350"/>
        </a:xfrm>
        <a:prstGeom prst="round2SameRect">
          <a:avLst/>
        </a:prstGeom>
        <a:solidFill>
          <a:srgbClr val="FFFFFF">
            <a:alpha val="90000"/>
          </a:srgb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700" kern="1200" dirty="0" smtClean="0"/>
            <a:t>Y rechaza la murmuración, que tanto daño hace.</a:t>
          </a:r>
          <a:endParaRPr lang="es-PE" sz="1700" kern="1200" dirty="0"/>
        </a:p>
      </dsp:txBody>
      <dsp:txXfrm rot="5400000">
        <a:off x="3560251" y="-820544"/>
        <a:ext cx="783927" cy="3946350"/>
      </dsp:txXfrm>
    </dsp:sp>
    <dsp:sp modelId="{7F675D3E-B404-4CA2-B9B6-84A8B3FAE456}">
      <dsp:nvSpPr>
        <dsp:cNvPr id="0" name=""/>
        <dsp:cNvSpPr/>
      </dsp:nvSpPr>
      <dsp:spPr>
        <a:xfrm>
          <a:off x="240786" y="790476"/>
          <a:ext cx="1738253" cy="724308"/>
        </a:xfrm>
        <a:prstGeom prst="roundRect">
          <a:avLst/>
        </a:prstGeom>
        <a:solidFill>
          <a:srgbClr val="F8A6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Evita</a:t>
          </a:r>
          <a:endParaRPr lang="es-PE" sz="2000" kern="1200" dirty="0"/>
        </a:p>
      </dsp:txBody>
      <dsp:txXfrm>
        <a:off x="240786" y="790476"/>
        <a:ext cx="1738253" cy="724308"/>
      </dsp:txXfrm>
    </dsp:sp>
    <dsp:sp modelId="{9D983E97-510C-422D-BF7D-5D458CD688A3}">
      <dsp:nvSpPr>
        <dsp:cNvPr id="0" name=""/>
        <dsp:cNvSpPr/>
      </dsp:nvSpPr>
      <dsp:spPr>
        <a:xfrm rot="5400000">
          <a:off x="3548806" y="11509"/>
          <a:ext cx="807748" cy="3946350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700" kern="1200" dirty="0" smtClean="0"/>
            <a:t>Prestes atención a quienes quieran contarte cosas que son falsas o que no te incumben.</a:t>
          </a:r>
          <a:endParaRPr lang="es-PE" sz="1700" kern="1200" dirty="0"/>
        </a:p>
      </dsp:txBody>
      <dsp:txXfrm rot="5400000">
        <a:off x="3548806" y="11509"/>
        <a:ext cx="807748" cy="3946350"/>
      </dsp:txXfrm>
    </dsp:sp>
    <dsp:sp modelId="{CD4A65CF-0ADE-4C00-A5BF-3F2A0AAA71DC}">
      <dsp:nvSpPr>
        <dsp:cNvPr id="0" name=""/>
        <dsp:cNvSpPr/>
      </dsp:nvSpPr>
      <dsp:spPr>
        <a:xfrm>
          <a:off x="240786" y="1622530"/>
          <a:ext cx="1738720" cy="724308"/>
        </a:xfrm>
        <a:prstGeom prst="roundRect">
          <a:avLst/>
        </a:prstGeom>
        <a:solidFill>
          <a:srgbClr val="FE6EF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No</a:t>
          </a:r>
          <a:endParaRPr lang="es-PE" sz="2000" kern="1200" dirty="0"/>
        </a:p>
      </dsp:txBody>
      <dsp:txXfrm>
        <a:off x="240786" y="1622530"/>
        <a:ext cx="1738720" cy="72430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9473BC8-9258-4500-B0E5-81FD9F3307DC}">
      <dsp:nvSpPr>
        <dsp:cNvPr id="0" name=""/>
        <dsp:cNvSpPr/>
      </dsp:nvSpPr>
      <dsp:spPr>
        <a:xfrm rot="5400000">
          <a:off x="3158035" y="-1612726"/>
          <a:ext cx="609004" cy="3989015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700" kern="1200" dirty="0" smtClean="0"/>
            <a:t>Es sinónimo de ser valiente</a:t>
          </a:r>
          <a:endParaRPr lang="es-P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700" kern="1200" dirty="0" smtClean="0"/>
            <a:t>Es sinónimo de ser fuerte y confiable</a:t>
          </a:r>
          <a:endParaRPr lang="es-PE" sz="1700" kern="1200" dirty="0"/>
        </a:p>
      </dsp:txBody>
      <dsp:txXfrm rot="5400000">
        <a:off x="3158035" y="-1612726"/>
        <a:ext cx="609004" cy="3989015"/>
      </dsp:txXfrm>
    </dsp:sp>
    <dsp:sp modelId="{13AE5A9F-33FD-4CC6-BCF0-CC90D59C8490}">
      <dsp:nvSpPr>
        <dsp:cNvPr id="0" name=""/>
        <dsp:cNvSpPr/>
      </dsp:nvSpPr>
      <dsp:spPr>
        <a:xfrm>
          <a:off x="257949" y="1153"/>
          <a:ext cx="1210080" cy="761255"/>
        </a:xfrm>
        <a:prstGeom prst="roundRect">
          <a:avLst/>
        </a:prstGeom>
        <a:solidFill>
          <a:srgbClr val="008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Ser sincero</a:t>
          </a:r>
          <a:endParaRPr lang="es-PE" sz="1700" kern="1200" dirty="0"/>
        </a:p>
      </dsp:txBody>
      <dsp:txXfrm>
        <a:off x="257949" y="1153"/>
        <a:ext cx="1210080" cy="761255"/>
      </dsp:txXfrm>
    </dsp:sp>
    <dsp:sp modelId="{5D8A426E-4FB5-4679-AF80-7FBF43F800F3}">
      <dsp:nvSpPr>
        <dsp:cNvPr id="0" name=""/>
        <dsp:cNvSpPr/>
      </dsp:nvSpPr>
      <dsp:spPr>
        <a:xfrm rot="5400000">
          <a:off x="3132875" y="-838571"/>
          <a:ext cx="609004" cy="4039343"/>
        </a:xfrm>
        <a:prstGeom prst="round2SameRect">
          <a:avLst/>
        </a:prstGeom>
        <a:solidFill>
          <a:srgbClr val="FFFFFF">
            <a:alpha val="90000"/>
          </a:srgb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700" kern="1200" smtClean="0"/>
            <a:t>Despierta confianza</a:t>
          </a:r>
          <a:endParaRPr lang="es-P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700" kern="1200" dirty="0" smtClean="0"/>
            <a:t>Despierta admiración</a:t>
          </a:r>
          <a:endParaRPr lang="es-PE" sz="1700" kern="1200" dirty="0"/>
        </a:p>
      </dsp:txBody>
      <dsp:txXfrm rot="5400000">
        <a:off x="3132875" y="-838571"/>
        <a:ext cx="609004" cy="4039343"/>
      </dsp:txXfrm>
    </dsp:sp>
    <dsp:sp modelId="{7F675D3E-B404-4CA2-B9B6-84A8B3FAE456}">
      <dsp:nvSpPr>
        <dsp:cNvPr id="0" name=""/>
        <dsp:cNvSpPr/>
      </dsp:nvSpPr>
      <dsp:spPr>
        <a:xfrm>
          <a:off x="257949" y="800472"/>
          <a:ext cx="1159756" cy="761255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La persona sincera</a:t>
          </a:r>
          <a:endParaRPr lang="es-PE" sz="1700" kern="1200" dirty="0">
            <a:solidFill>
              <a:srgbClr val="FFFFFF"/>
            </a:solidFill>
          </a:endParaRPr>
        </a:p>
      </dsp:txBody>
      <dsp:txXfrm>
        <a:off x="257949" y="800472"/>
        <a:ext cx="1159756" cy="761255"/>
      </dsp:txXfrm>
    </dsp:sp>
    <dsp:sp modelId="{9D983E97-510C-422D-BF7D-5D458CD688A3}">
      <dsp:nvSpPr>
        <dsp:cNvPr id="0" name=""/>
        <dsp:cNvSpPr/>
      </dsp:nvSpPr>
      <dsp:spPr>
        <a:xfrm rot="5400000">
          <a:off x="3125981" y="-32358"/>
          <a:ext cx="609004" cy="4025554"/>
        </a:xfrm>
        <a:prstGeom prst="round2SameRect">
          <a:avLst/>
        </a:prstGeom>
        <a:solidFill>
          <a:srgbClr val="FFFFFF">
            <a:alpha val="90000"/>
          </a:srgb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700" kern="1200" dirty="0" smtClean="0"/>
            <a:t>Es una de las virtudes que más aprecian las mujeres en un hombre.</a:t>
          </a:r>
          <a:endParaRPr lang="es-PE" sz="1700" kern="1200" dirty="0"/>
        </a:p>
      </dsp:txBody>
      <dsp:txXfrm rot="5400000">
        <a:off x="3125981" y="-32358"/>
        <a:ext cx="609004" cy="4025554"/>
      </dsp:txXfrm>
    </dsp:sp>
    <dsp:sp modelId="{CD4A65CF-0ADE-4C00-A5BF-3F2A0AAA71DC}">
      <dsp:nvSpPr>
        <dsp:cNvPr id="0" name=""/>
        <dsp:cNvSpPr/>
      </dsp:nvSpPr>
      <dsp:spPr>
        <a:xfrm>
          <a:off x="257949" y="1599790"/>
          <a:ext cx="1159756" cy="761255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La sinceridad</a:t>
          </a:r>
          <a:endParaRPr lang="es-PE" sz="1700" kern="1200" dirty="0"/>
        </a:p>
      </dsp:txBody>
      <dsp:txXfrm>
        <a:off x="257949" y="1599790"/>
        <a:ext cx="1159756" cy="761255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E1B71B3-C6BB-4B6A-A07B-D3C8BCA00CE7}">
      <dsp:nvSpPr>
        <dsp:cNvPr id="0" name=""/>
        <dsp:cNvSpPr/>
      </dsp:nvSpPr>
      <dsp:spPr>
        <a:xfrm>
          <a:off x="1317015" y="0"/>
          <a:ext cx="4525963" cy="4525963"/>
        </a:xfrm>
        <a:prstGeom prst="triangle">
          <a:avLst/>
        </a:prstGeom>
        <a:solidFill>
          <a:srgbClr val="05AB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61610-FBBD-4A22-A698-8C33E6865A79}">
      <dsp:nvSpPr>
        <dsp:cNvPr id="0" name=""/>
        <dsp:cNvSpPr/>
      </dsp:nvSpPr>
      <dsp:spPr>
        <a:xfrm>
          <a:off x="3541878" y="453695"/>
          <a:ext cx="4173315" cy="10379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5AB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200" kern="1200" dirty="0" smtClean="0"/>
            <a:t>No  es encubrir o disimular la verdad.</a:t>
          </a:r>
          <a:endParaRPr lang="es-PE" sz="2200" kern="1200" dirty="0"/>
        </a:p>
      </dsp:txBody>
      <dsp:txXfrm>
        <a:off x="3541878" y="453695"/>
        <a:ext cx="4173315" cy="1037965"/>
      </dsp:txXfrm>
    </dsp:sp>
    <dsp:sp modelId="{E8C16FDA-EB43-44D6-AB35-2B6971556EB1}">
      <dsp:nvSpPr>
        <dsp:cNvPr id="0" name=""/>
        <dsp:cNvSpPr/>
      </dsp:nvSpPr>
      <dsp:spPr>
        <a:xfrm>
          <a:off x="3610747" y="2908922"/>
          <a:ext cx="4192732" cy="12851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200" kern="1200" dirty="0" smtClean="0"/>
            <a:t>Hay que encontrar el momento y el lugar oportunos, para que podamos ser escuchados.</a:t>
          </a:r>
          <a:endParaRPr lang="es-PE" sz="2200" kern="1200" dirty="0"/>
        </a:p>
      </dsp:txBody>
      <dsp:txXfrm>
        <a:off x="3610747" y="2908922"/>
        <a:ext cx="4192732" cy="1285188"/>
      </dsp:txXfrm>
    </dsp:sp>
    <dsp:sp modelId="{33D2441D-024E-4813-AAD9-5F1B053629E6}">
      <dsp:nvSpPr>
        <dsp:cNvPr id="0" name=""/>
        <dsp:cNvSpPr/>
      </dsp:nvSpPr>
      <dsp:spPr>
        <a:xfrm>
          <a:off x="3610747" y="1684785"/>
          <a:ext cx="4066525" cy="9804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kern="1200" dirty="0" smtClean="0"/>
            <a:t>Se hace siempre con la intención de ayudar.</a:t>
          </a:r>
          <a:endParaRPr lang="es-PE" sz="2200" kern="1200" dirty="0"/>
        </a:p>
      </dsp:txBody>
      <dsp:txXfrm>
        <a:off x="3610747" y="1684785"/>
        <a:ext cx="4066525" cy="980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521492-6D5E-40D4-AC5D-6D6186B2381B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FA745FF-E847-4D82-AA2B-77554B3F1FE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0F889D-1E47-4341-934F-46E7F07D487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4435FE-B759-4CB0-B766-22A0330636B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A74ED7-9F65-4E22-A634-17F6C2776A7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1D7F7E-32C9-457B-8D22-B5167107563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743894-D569-4A8A-A253-63D5BB8F3C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0DAE09-B731-4623-8AF2-4203983456D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0DAE09-B731-4623-8AF2-4203983456D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D1CD3F-2B4A-4FF5-A36E-39E13042566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D1CD3F-2B4A-4FF5-A36E-39E13042566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C8B9F6-BBA2-481E-9498-670D46FC4E4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DEBB4F-1E00-41C3-9EE6-8B513D1074E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BBB5A-3E95-42AD-AFCA-E857C3400E1D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BE698-6826-40FD-9312-835A9C2BF88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E49E1-B81E-4D22-93BE-A0C07B303982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3C07E-8133-4EBA-BD7D-08E353E4AA8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CAE26-70EA-4E29-883A-81E7853FF1FA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28BA-5EA4-4804-B4E8-91511E3AEEE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F34BB-DC55-4D60-AD78-A97C16B204F5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A41D5-482B-4C99-B625-FA86F0ECCBC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E3F0B-3019-49E1-9892-9046EA41658D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8E7A6-2225-4BC2-8E4F-6C724ECA2E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C16E4-BF30-47D9-BED5-9FE5A75D4446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E79DE-E435-4316-A3DD-6C95A32591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E2E4C-ABD5-4307-AA95-10F5C2017B4B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38148-8192-4096-81C8-179F4BF1B2B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C25D1-75DE-4393-A1C1-48F72E80DCE6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BFAEE-958C-4E12-B714-6990C5693D5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BB555-4FE7-4929-A02B-F5835FB36D90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729D2-11C7-401A-B133-B21E8AA006F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7C7C-EF07-4BB5-98F9-25939D6A2756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836BB-FE3E-4D1F-AC9D-BE30A3B5987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82565-6F86-4FC9-85AE-6C3A2B344C65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E914C-AEA2-44C7-9F98-79525E37147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7B3B95-5F9D-4EFC-A1C6-68305ACF0552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E0BFC18-007D-4280-B536-CBCFDC47FAF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diagramData" Target="../diagrams/data4.xml"/><Relationship Id="rId5" Type="http://schemas.openxmlformats.org/officeDocument/2006/relationships/diagramLayout" Target="../diagrams/layout4.xml"/><Relationship Id="rId6" Type="http://schemas.openxmlformats.org/officeDocument/2006/relationships/diagramQuickStyle" Target="../diagrams/quickStyle4.xml"/><Relationship Id="rId7" Type="http://schemas.openxmlformats.org/officeDocument/2006/relationships/diagramColors" Target="../diagrams/colors4.xml"/><Relationship Id="rId8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diagramData" Target="../diagrams/data5.xml"/><Relationship Id="rId5" Type="http://schemas.openxmlformats.org/officeDocument/2006/relationships/diagramLayout" Target="../diagrams/layout5.xml"/><Relationship Id="rId6" Type="http://schemas.openxmlformats.org/officeDocument/2006/relationships/diagramQuickStyle" Target="../diagrams/quickStyle5.xml"/><Relationship Id="rId7" Type="http://schemas.openxmlformats.org/officeDocument/2006/relationships/diagramColors" Target="../diagrams/colors5.xml"/><Relationship Id="rId8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67744" y="1628800"/>
            <a:ext cx="6336704" cy="4464496"/>
          </a:xfrm>
        </p:spPr>
        <p:txBody>
          <a:bodyPr/>
          <a:lstStyle/>
          <a:p>
            <a:pPr algn="just"/>
            <a:r>
              <a:rPr lang="es-ES_tradnl" sz="2700" dirty="0" smtClean="0"/>
              <a:t>“La verdad, si no es entera, se convierte en aliada de lo falso.” (Javier </a:t>
            </a:r>
            <a:r>
              <a:rPr lang="es-ES_tradnl" sz="2700" dirty="0" err="1" smtClean="0"/>
              <a:t>Sábada</a:t>
            </a:r>
            <a:r>
              <a:rPr lang="es-ES_tradnl" sz="2700" dirty="0" smtClean="0"/>
              <a:t>)</a:t>
            </a:r>
          </a:p>
          <a:p>
            <a:pPr algn="just"/>
            <a:r>
              <a:rPr lang="es-ES_tradnl" sz="2700" dirty="0" smtClean="0"/>
              <a:t>“Solo en un mundo de hombres sinceros es posible la unión” (Thomas </a:t>
            </a:r>
            <a:r>
              <a:rPr lang="es-ES_tradnl" sz="2700" dirty="0" err="1" smtClean="0"/>
              <a:t>Carlyle</a:t>
            </a:r>
            <a:r>
              <a:rPr lang="es-ES_tradnl" sz="2700" dirty="0" smtClean="0"/>
              <a:t>)</a:t>
            </a:r>
          </a:p>
          <a:p>
            <a:r>
              <a:rPr lang="es-ES_tradnl" sz="2700" dirty="0" smtClean="0"/>
              <a:t>“Más que con palabras, la sinceridad se demuestra con acciones.” (William Shakespeare)</a:t>
            </a:r>
            <a:endParaRPr lang="en-US" sz="2700" dirty="0" smtClean="0"/>
          </a:p>
          <a:p>
            <a:r>
              <a:rPr lang="es-ES_tradnl" sz="2700" dirty="0" smtClean="0"/>
              <a:t>“Si no puedes ser lo que quieres, sé con sinceridad lo que puedas.” (</a:t>
            </a:r>
            <a:r>
              <a:rPr lang="es-ES_tradnl" sz="2700" dirty="0" err="1" smtClean="0"/>
              <a:t>Henrik</a:t>
            </a:r>
            <a:r>
              <a:rPr lang="es-ES_tradnl" sz="2700" dirty="0" smtClean="0"/>
              <a:t> Johan </a:t>
            </a:r>
            <a:r>
              <a:rPr lang="es-ES_tradnl" sz="2700" dirty="0" err="1" smtClean="0"/>
              <a:t>Ibsen</a:t>
            </a:r>
            <a:r>
              <a:rPr lang="es-ES_tradnl" sz="2700" dirty="0" smtClean="0"/>
              <a:t>)</a:t>
            </a:r>
            <a:endParaRPr lang="en-US" sz="27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57400" y="1844824"/>
            <a:ext cx="6324600" cy="3962400"/>
          </a:xfrm>
        </p:spPr>
        <p:txBody>
          <a:bodyPr/>
          <a:lstStyle/>
          <a:p>
            <a:r>
              <a:rPr lang="es-ES_tradnl" sz="3600" dirty="0" smtClean="0"/>
              <a:t>La sinceridad es la virtud que nos lleva a decir siempre la verdad y a mostrarnos al exterior tal y como somos, manifestando la verdad en palabras y conformando estas con el pensamiento y las obras. </a:t>
            </a:r>
            <a:endParaRPr lang="es-P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899592" y="1700808"/>
            <a:ext cx="4752528" cy="4752528"/>
          </a:xfrm>
        </p:spPr>
        <p:txBody>
          <a:bodyPr/>
          <a:lstStyle/>
          <a:p>
            <a:pPr>
              <a:buNone/>
            </a:pPr>
            <a:r>
              <a:rPr lang="es-ES_tradnl" sz="2800" dirty="0" smtClean="0"/>
              <a:t>	Utilizamos las "mentiras piadosas" en circunstancias que calificamos como de baja importancia, donde no pasa nada. Obviamente, una pequeña mentira, llevará a otra más grande y así sucesivamente..., creando un efecto bola de nieve.</a:t>
            </a:r>
            <a:endParaRPr lang="es-P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50106"/>
          </a:xfrm>
        </p:spPr>
        <p:txBody>
          <a:bodyPr/>
          <a:lstStyle/>
          <a:p>
            <a:r>
              <a:rPr lang="es-PE" sz="4000" dirty="0" smtClean="0"/>
              <a:t>Quien es sincero…</a:t>
            </a:r>
            <a:endParaRPr lang="en-US" sz="4000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24744"/>
          <a:ext cx="8229600" cy="5001419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s-PE" sz="4000" dirty="0" smtClean="0"/>
              <a:t>Quien es sincero…</a:t>
            </a:r>
            <a:endParaRPr lang="en-US" sz="4000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24744"/>
          <a:ext cx="8229600" cy="5001419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/>
          </p:cNvGraphicFramePr>
          <p:nvPr/>
        </p:nvGraphicFramePr>
        <p:xfrm>
          <a:off x="2133600" y="2107098"/>
          <a:ext cx="6172200" cy="2388702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5 Marcador de contenido"/>
          <p:cNvGraphicFramePr>
            <a:graphicFrameLocks/>
          </p:cNvGraphicFramePr>
          <p:nvPr/>
        </p:nvGraphicFramePr>
        <p:xfrm>
          <a:off x="2362200" y="1981200"/>
          <a:ext cx="5715000" cy="2362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472518" cy="1143000"/>
          </a:xfrm>
        </p:spPr>
        <p:txBody>
          <a:bodyPr/>
          <a:lstStyle/>
          <a:p>
            <a:r>
              <a:rPr lang="es-PE" sz="4000" dirty="0" smtClean="0"/>
              <a:t>Ser sincero requiere tacto</a:t>
            </a:r>
            <a:endParaRPr lang="en-US" sz="4000" dirty="0" smtClean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611560" y="1890512"/>
            <a:ext cx="4464496" cy="4202784"/>
          </a:xfrm>
        </p:spPr>
        <p:txBody>
          <a:bodyPr/>
          <a:lstStyle/>
          <a:p>
            <a:pPr>
              <a:buNone/>
            </a:pPr>
            <a:r>
              <a:rPr lang="es-ES_tradnl" sz="2600" dirty="0" smtClean="0"/>
              <a:t>	Cabe enfatizar que "decir" la verdad es una parte de la sinceridad, pero también "actuar" conforme a la verdad, es requisito indispensable. El mostrarnos "como somos en la realidad", nos hace congruentes entre lo que decimos, hacemos y pensamos.</a:t>
            </a:r>
            <a:endParaRPr lang="es-PE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448</Words>
  <Application>Microsoft Office PowerPoint</Application>
  <PresentationFormat>Presentación en pantalla (4:3)</PresentationFormat>
  <Paragraphs>48</Paragraphs>
  <Slides>11</Slides>
  <Notes>11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Diapositiva 1</vt:lpstr>
      <vt:lpstr>La sinceridad es la virtud que nos lleva a decir siempre la verdad y a mostrarnos al exterior tal y como somos, manifestando la verdad en palabras y conformando estas con el pensamiento y las obras. </vt:lpstr>
      <vt:lpstr>Diapositiva 3</vt:lpstr>
      <vt:lpstr>Quien es sincero…</vt:lpstr>
      <vt:lpstr>Quien es sincero…</vt:lpstr>
      <vt:lpstr>Diapositiva 6</vt:lpstr>
      <vt:lpstr>Diapositiva 7</vt:lpstr>
      <vt:lpstr>Ser sincero requiere tacto</vt:lpstr>
      <vt:lpstr>Diapositiva 9</vt:lpstr>
      <vt:lpstr>Diapositiva 10</vt:lpstr>
      <vt:lpstr>Diapositiva 11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Libro 4 Vivo con Optimismo</dc:title>
  <dc:creator>Cristina</dc:creator>
  <cp:lastModifiedBy>DB3</cp:lastModifiedBy>
  <cp:revision>125</cp:revision>
  <dcterms:created xsi:type="dcterms:W3CDTF">2014-02-13T23:16:43Z</dcterms:created>
  <dcterms:modified xsi:type="dcterms:W3CDTF">2014-02-13T23:17:47Z</dcterms:modified>
</cp:coreProperties>
</file>