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diagrams/data2.xml" ContentType="application/vnd.openxmlformats-officedocument.drawingml.diagramData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Override PartName="/ppt/slideLayouts/slideLayout11.xml" ContentType="application/vnd.openxmlformats-officedocument.presentationml.slideLayout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diagrams/colors2.xml" ContentType="application/vnd.openxmlformats-officedocument.drawingml.diagramColors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rawing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notesMasterIdLst>
    <p:notesMasterId r:id="rId13"/>
  </p:notesMasterIdLst>
  <p:sldIdLst>
    <p:sldId id="256" r:id="rId2"/>
    <p:sldId id="270" r:id="rId3"/>
    <p:sldId id="280" r:id="rId4"/>
    <p:sldId id="277" r:id="rId5"/>
    <p:sldId id="284" r:id="rId6"/>
    <p:sldId id="279" r:id="rId7"/>
    <p:sldId id="278" r:id="rId8"/>
    <p:sldId id="283" r:id="rId9"/>
    <p:sldId id="282" r:id="rId10"/>
    <p:sldId id="273" r:id="rId11"/>
    <p:sldId id="27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5AB80"/>
    <a:srgbClr val="FE6EF4"/>
    <a:srgbClr val="F616D6"/>
    <a:srgbClr val="FC552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vertBarState="maximized">
    <p:restoredLeft sz="12395" autoAdjust="0"/>
    <p:restoredTop sz="94660"/>
  </p:normalViewPr>
  <p:slideViewPr>
    <p:cSldViewPr>
      <p:cViewPr>
        <p:scale>
          <a:sx n="100" d="100"/>
          <a:sy n="100" d="100"/>
        </p:scale>
        <p:origin x="-2368" y="-1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696EA-0EA8-47A5-A7A5-7ADCAC1FEF8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PE"/>
        </a:p>
      </dgm:t>
    </dgm:pt>
    <dgm:pt modelId="{B77432B4-0D97-4FCF-96F6-0D677B1223EB}">
      <dgm:prSet/>
      <dgm:spPr/>
      <dgm:t>
        <a:bodyPr/>
        <a:lstStyle/>
        <a:p>
          <a:pPr rtl="0"/>
          <a:r>
            <a:rPr lang="es-ES_tradnl" b="0" i="0" baseline="0" dirty="0" smtClean="0"/>
            <a:t>Valora la Intimidad Propia y Ajena</a:t>
          </a:r>
          <a:endParaRPr lang="es-PE" b="0" i="0" baseline="0" dirty="0"/>
        </a:p>
      </dgm:t>
    </dgm:pt>
    <dgm:pt modelId="{6C2830D4-0FA5-4E2C-B7A7-D72FC023BAF2}" type="parTrans" cxnId="{7E22197F-A23B-42D0-B6DF-F217173CD9B1}">
      <dgm:prSet/>
      <dgm:spPr/>
      <dgm:t>
        <a:bodyPr/>
        <a:lstStyle/>
        <a:p>
          <a:endParaRPr lang="es-PE"/>
        </a:p>
      </dgm:t>
    </dgm:pt>
    <dgm:pt modelId="{304A059E-DA22-443B-90A6-0CCAE19E480A}" type="sibTrans" cxnId="{7E22197F-A23B-42D0-B6DF-F217173CD9B1}">
      <dgm:prSet/>
      <dgm:spPr/>
      <dgm:t>
        <a:bodyPr/>
        <a:lstStyle/>
        <a:p>
          <a:endParaRPr lang="es-PE"/>
        </a:p>
      </dgm:t>
    </dgm:pt>
    <dgm:pt modelId="{66CED573-2A67-483D-B65A-968A78069DC8}">
      <dgm:prSet/>
      <dgm:spPr/>
      <dgm:t>
        <a:bodyPr/>
        <a:lstStyle/>
        <a:p>
          <a:pPr rtl="0"/>
          <a:r>
            <a:rPr lang="es-ES_tradnl" b="0" i="0" baseline="0" dirty="0" smtClean="0"/>
            <a:t>No tiene problemas en esforzarse por la persona amiga</a:t>
          </a:r>
          <a:endParaRPr lang="es-PE" b="0" i="0" baseline="0" dirty="0"/>
        </a:p>
      </dgm:t>
    </dgm:pt>
    <dgm:pt modelId="{DCF0034A-2994-4317-B336-DB0AC63DD906}" type="parTrans" cxnId="{B373DEC0-951D-47A4-BF2F-A9FAE68299C4}">
      <dgm:prSet/>
      <dgm:spPr/>
      <dgm:t>
        <a:bodyPr/>
        <a:lstStyle/>
        <a:p>
          <a:endParaRPr lang="es-PE"/>
        </a:p>
      </dgm:t>
    </dgm:pt>
    <dgm:pt modelId="{70E73794-C756-421F-9FE8-7BE1E0424603}" type="sibTrans" cxnId="{B373DEC0-951D-47A4-BF2F-A9FAE68299C4}">
      <dgm:prSet/>
      <dgm:spPr/>
      <dgm:t>
        <a:bodyPr/>
        <a:lstStyle/>
        <a:p>
          <a:endParaRPr lang="es-PE"/>
        </a:p>
      </dgm:t>
    </dgm:pt>
    <dgm:pt modelId="{A6183A74-DF66-405F-BB79-38041479CC89}">
      <dgm:prSet/>
      <dgm:spPr/>
      <dgm:t>
        <a:bodyPr/>
        <a:lstStyle/>
        <a:p>
          <a:pPr rtl="0"/>
          <a:r>
            <a:rPr lang="es-ES_tradnl" b="0" i="0" baseline="0" dirty="0" smtClean="0"/>
            <a:t>Es leal, dentro del marco de lo que es correcto</a:t>
          </a:r>
          <a:endParaRPr lang="es-PE" dirty="0"/>
        </a:p>
      </dgm:t>
    </dgm:pt>
    <dgm:pt modelId="{6BF237AB-1BED-49B1-8A5C-AA5C58FC7217}" type="parTrans" cxnId="{A1D16A42-1FCE-45F3-8A3D-667F44FB4661}">
      <dgm:prSet/>
      <dgm:spPr/>
      <dgm:t>
        <a:bodyPr/>
        <a:lstStyle/>
        <a:p>
          <a:endParaRPr lang="es-PE"/>
        </a:p>
      </dgm:t>
    </dgm:pt>
    <dgm:pt modelId="{8AEDB452-7C43-443F-8E73-079DCBA17E39}" type="sibTrans" cxnId="{A1D16A42-1FCE-45F3-8A3D-667F44FB4661}">
      <dgm:prSet/>
      <dgm:spPr/>
      <dgm:t>
        <a:bodyPr/>
        <a:lstStyle/>
        <a:p>
          <a:endParaRPr lang="es-PE"/>
        </a:p>
      </dgm:t>
    </dgm:pt>
    <dgm:pt modelId="{867C679E-41A4-4FD2-A75F-A64687A82BC2}">
      <dgm:prSet/>
      <dgm:spPr/>
      <dgm:t>
        <a:bodyPr/>
        <a:lstStyle/>
        <a:p>
          <a:pPr rtl="0"/>
          <a:r>
            <a:rPr lang="es-ES_tradnl" b="0" i="0" baseline="0" dirty="0" smtClean="0"/>
            <a:t>Se muestra tal como es, sin máscaras</a:t>
          </a:r>
          <a:endParaRPr lang="es-ES_tradnl" b="0" i="0" baseline="0" dirty="0"/>
        </a:p>
      </dgm:t>
    </dgm:pt>
    <dgm:pt modelId="{472F5823-00C3-44B6-8327-300BB3E571FF}" type="parTrans" cxnId="{B25D8AED-D2AA-4CE1-89B4-079F111A1717}">
      <dgm:prSet/>
      <dgm:spPr/>
      <dgm:t>
        <a:bodyPr/>
        <a:lstStyle/>
        <a:p>
          <a:endParaRPr lang="es-PE"/>
        </a:p>
      </dgm:t>
    </dgm:pt>
    <dgm:pt modelId="{E88414D8-A3B1-4811-99D8-AC14666692DF}" type="sibTrans" cxnId="{B25D8AED-D2AA-4CE1-89B4-079F111A1717}">
      <dgm:prSet/>
      <dgm:spPr/>
      <dgm:t>
        <a:bodyPr/>
        <a:lstStyle/>
        <a:p>
          <a:endParaRPr lang="es-PE"/>
        </a:p>
      </dgm:t>
    </dgm:pt>
    <dgm:pt modelId="{3A9B3A02-AB95-4F5D-9FD5-AA35ECFFCCB3}">
      <dgm:prSet/>
      <dgm:spPr/>
      <dgm:t>
        <a:bodyPr/>
        <a:lstStyle/>
        <a:p>
          <a:pPr rtl="0"/>
          <a:r>
            <a:rPr lang="es-ES_tradnl" dirty="0" smtClean="0"/>
            <a:t>Sabe perdonar los errores del amigo</a:t>
          </a:r>
          <a:endParaRPr lang="es-PE" dirty="0"/>
        </a:p>
      </dgm:t>
    </dgm:pt>
    <dgm:pt modelId="{42CDB246-0ACD-40EC-85A8-3A1B84E6B471}" type="parTrans" cxnId="{B74F2D67-6ECD-41AD-BE7F-75919BD0C6B7}">
      <dgm:prSet/>
      <dgm:spPr/>
      <dgm:t>
        <a:bodyPr/>
        <a:lstStyle/>
        <a:p>
          <a:endParaRPr lang="es-PE"/>
        </a:p>
      </dgm:t>
    </dgm:pt>
    <dgm:pt modelId="{B7E34DAC-333F-4EEF-89C8-88715ED868CF}" type="sibTrans" cxnId="{B74F2D67-6ECD-41AD-BE7F-75919BD0C6B7}">
      <dgm:prSet/>
      <dgm:spPr/>
      <dgm:t>
        <a:bodyPr/>
        <a:lstStyle/>
        <a:p>
          <a:endParaRPr lang="es-PE"/>
        </a:p>
      </dgm:t>
    </dgm:pt>
    <dgm:pt modelId="{F2B89608-1123-44A3-9A53-314E9D6BE1DC}">
      <dgm:prSet/>
      <dgm:spPr/>
      <dgm:t>
        <a:bodyPr/>
        <a:lstStyle/>
        <a:p>
          <a:pPr rtl="0"/>
          <a:r>
            <a:rPr lang="es-ES_tradnl" dirty="0" smtClean="0"/>
            <a:t>Se alegra cuando al amigo le va bien</a:t>
          </a:r>
          <a:endParaRPr lang="es-PE" dirty="0"/>
        </a:p>
      </dgm:t>
    </dgm:pt>
    <dgm:pt modelId="{B46F0460-6223-4187-B78E-AA31922A2A99}" type="parTrans" cxnId="{7AD750B6-31D4-4A72-84C5-BBA57A045A6F}">
      <dgm:prSet/>
      <dgm:spPr/>
      <dgm:t>
        <a:bodyPr/>
        <a:lstStyle/>
        <a:p>
          <a:endParaRPr lang="es-PE"/>
        </a:p>
      </dgm:t>
    </dgm:pt>
    <dgm:pt modelId="{58013BC9-E89C-4F8F-9151-347BE967153A}" type="sibTrans" cxnId="{7AD750B6-31D4-4A72-84C5-BBA57A045A6F}">
      <dgm:prSet/>
      <dgm:spPr/>
      <dgm:t>
        <a:bodyPr/>
        <a:lstStyle/>
        <a:p>
          <a:endParaRPr lang="es-PE"/>
        </a:p>
      </dgm:t>
    </dgm:pt>
    <dgm:pt modelId="{DB872257-AF01-4704-A131-8682D83CAF0B}">
      <dgm:prSet/>
      <dgm:spPr/>
      <dgm:t>
        <a:bodyPr/>
        <a:lstStyle/>
        <a:p>
          <a:pPr rtl="0"/>
          <a:r>
            <a:rPr lang="es-ES_tradnl" b="0" i="0" baseline="0" dirty="0" smtClean="0"/>
            <a:t>Se preocupa por el bien del amigo</a:t>
          </a:r>
          <a:endParaRPr lang="es-ES_tradnl" b="0" i="0" baseline="0" dirty="0"/>
        </a:p>
      </dgm:t>
    </dgm:pt>
    <dgm:pt modelId="{49657715-389A-4821-A3E1-656E150C5DB7}" type="parTrans" cxnId="{FDA68B4D-620A-468C-A69D-E7351A9E4A63}">
      <dgm:prSet/>
      <dgm:spPr/>
      <dgm:t>
        <a:bodyPr/>
        <a:lstStyle/>
        <a:p>
          <a:endParaRPr lang="es-PE"/>
        </a:p>
      </dgm:t>
    </dgm:pt>
    <dgm:pt modelId="{2DE72547-CADF-4634-B49F-EA6025887746}" type="sibTrans" cxnId="{FDA68B4D-620A-468C-A69D-E7351A9E4A63}">
      <dgm:prSet/>
      <dgm:spPr/>
      <dgm:t>
        <a:bodyPr/>
        <a:lstStyle/>
        <a:p>
          <a:endParaRPr lang="es-PE"/>
        </a:p>
      </dgm:t>
    </dgm:pt>
    <dgm:pt modelId="{65DC97D5-25DB-4A4B-82E7-885A334EA2C3}" type="pres">
      <dgm:prSet presAssocID="{E2C696EA-0EA8-47A5-A7A5-7ADCAC1FEF8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E51F22FE-858E-4E0C-848A-FCB0A9296378}" type="pres">
      <dgm:prSet presAssocID="{B77432B4-0D97-4FCF-96F6-0D677B1223EB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6C2573E-35DD-4C6F-A437-03A314B2983D}" type="pres">
      <dgm:prSet presAssocID="{304A059E-DA22-443B-90A6-0CCAE19E480A}" presName="spacer" presStyleCnt="0"/>
      <dgm:spPr/>
      <dgm:t>
        <a:bodyPr/>
        <a:lstStyle/>
        <a:p>
          <a:endParaRPr lang="es-PE"/>
        </a:p>
      </dgm:t>
    </dgm:pt>
    <dgm:pt modelId="{CEEBB8C6-32ED-4B85-9FCF-516C143DEA6A}" type="pres">
      <dgm:prSet presAssocID="{66CED573-2A67-483D-B65A-968A78069DC8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57B162D-CEF8-4285-92CB-AC6B8E1BE976}" type="pres">
      <dgm:prSet presAssocID="{70E73794-C756-421F-9FE8-7BE1E0424603}" presName="spacer" presStyleCnt="0"/>
      <dgm:spPr/>
      <dgm:t>
        <a:bodyPr/>
        <a:lstStyle/>
        <a:p>
          <a:endParaRPr lang="es-PE"/>
        </a:p>
      </dgm:t>
    </dgm:pt>
    <dgm:pt modelId="{E9A4038B-BB9C-451F-8838-448391327A2A}" type="pres">
      <dgm:prSet presAssocID="{A6183A74-DF66-405F-BB79-38041479CC89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D4031FD-0DC8-4F8F-A923-5DC427CF2758}" type="pres">
      <dgm:prSet presAssocID="{8AEDB452-7C43-443F-8E73-079DCBA17E39}" presName="spacer" presStyleCnt="0"/>
      <dgm:spPr/>
      <dgm:t>
        <a:bodyPr/>
        <a:lstStyle/>
        <a:p>
          <a:endParaRPr lang="es-PE"/>
        </a:p>
      </dgm:t>
    </dgm:pt>
    <dgm:pt modelId="{0E5DE9CA-03C1-48E8-AC12-4BEF67190383}" type="pres">
      <dgm:prSet presAssocID="{867C679E-41A4-4FD2-A75F-A64687A82BC2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90786A3-C2A6-4F28-B387-138DC6C7C089}" type="pres">
      <dgm:prSet presAssocID="{E88414D8-A3B1-4811-99D8-AC14666692DF}" presName="spacer" presStyleCnt="0"/>
      <dgm:spPr/>
      <dgm:t>
        <a:bodyPr/>
        <a:lstStyle/>
        <a:p>
          <a:endParaRPr lang="es-PE"/>
        </a:p>
      </dgm:t>
    </dgm:pt>
    <dgm:pt modelId="{F828C883-217B-4211-9A73-C7E28F5CEAC6}" type="pres">
      <dgm:prSet presAssocID="{DB872257-AF01-4704-A131-8682D83CAF0B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45F2A7D-0E27-4F34-9744-88EF29085CAB}" type="pres">
      <dgm:prSet presAssocID="{2DE72547-CADF-4634-B49F-EA6025887746}" presName="spacer" presStyleCnt="0"/>
      <dgm:spPr/>
      <dgm:t>
        <a:bodyPr/>
        <a:lstStyle/>
        <a:p>
          <a:endParaRPr lang="es-PE"/>
        </a:p>
      </dgm:t>
    </dgm:pt>
    <dgm:pt modelId="{C851237B-ED88-4B30-A5C5-7C416EECA928}" type="pres">
      <dgm:prSet presAssocID="{F2B89608-1123-44A3-9A53-314E9D6BE1DC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E28B52-F285-4997-8F0C-6B48316227F5}" type="pres">
      <dgm:prSet presAssocID="{58013BC9-E89C-4F8F-9151-347BE967153A}" presName="spacer" presStyleCnt="0"/>
      <dgm:spPr/>
      <dgm:t>
        <a:bodyPr/>
        <a:lstStyle/>
        <a:p>
          <a:endParaRPr lang="es-PE"/>
        </a:p>
      </dgm:t>
    </dgm:pt>
    <dgm:pt modelId="{5EAFA473-B660-4C99-B159-BA6EEBFD75ED}" type="pres">
      <dgm:prSet presAssocID="{3A9B3A02-AB95-4F5D-9FD5-AA35ECFFCCB3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7A6F045-7678-404B-8189-7EA5A08330E3}" type="presOf" srcId="{DB872257-AF01-4704-A131-8682D83CAF0B}" destId="{F828C883-217B-4211-9A73-C7E28F5CEAC6}" srcOrd="0" destOrd="0" presId="urn:microsoft.com/office/officeart/2005/8/layout/vList2"/>
    <dgm:cxn modelId="{9E53F530-8DAA-4163-ABBA-86A3D9242053}" type="presOf" srcId="{B77432B4-0D97-4FCF-96F6-0D677B1223EB}" destId="{E51F22FE-858E-4E0C-848A-FCB0A9296378}" srcOrd="0" destOrd="0" presId="urn:microsoft.com/office/officeart/2005/8/layout/vList2"/>
    <dgm:cxn modelId="{A1D16A42-1FCE-45F3-8A3D-667F44FB4661}" srcId="{E2C696EA-0EA8-47A5-A7A5-7ADCAC1FEF8A}" destId="{A6183A74-DF66-405F-BB79-38041479CC89}" srcOrd="2" destOrd="0" parTransId="{6BF237AB-1BED-49B1-8A5C-AA5C58FC7217}" sibTransId="{8AEDB452-7C43-443F-8E73-079DCBA17E39}"/>
    <dgm:cxn modelId="{AACD7371-1A40-4111-BC53-B84544BC241D}" type="presOf" srcId="{867C679E-41A4-4FD2-A75F-A64687A82BC2}" destId="{0E5DE9CA-03C1-48E8-AC12-4BEF67190383}" srcOrd="0" destOrd="0" presId="urn:microsoft.com/office/officeart/2005/8/layout/vList2"/>
    <dgm:cxn modelId="{B373DEC0-951D-47A4-BF2F-A9FAE68299C4}" srcId="{E2C696EA-0EA8-47A5-A7A5-7ADCAC1FEF8A}" destId="{66CED573-2A67-483D-B65A-968A78069DC8}" srcOrd="1" destOrd="0" parTransId="{DCF0034A-2994-4317-B336-DB0AC63DD906}" sibTransId="{70E73794-C756-421F-9FE8-7BE1E0424603}"/>
    <dgm:cxn modelId="{D368FA5D-77BA-4C58-81E2-7A25922A40C2}" type="presOf" srcId="{E2C696EA-0EA8-47A5-A7A5-7ADCAC1FEF8A}" destId="{65DC97D5-25DB-4A4B-82E7-885A334EA2C3}" srcOrd="0" destOrd="0" presId="urn:microsoft.com/office/officeart/2005/8/layout/vList2"/>
    <dgm:cxn modelId="{7E22197F-A23B-42D0-B6DF-F217173CD9B1}" srcId="{E2C696EA-0EA8-47A5-A7A5-7ADCAC1FEF8A}" destId="{B77432B4-0D97-4FCF-96F6-0D677B1223EB}" srcOrd="0" destOrd="0" parTransId="{6C2830D4-0FA5-4E2C-B7A7-D72FC023BAF2}" sibTransId="{304A059E-DA22-443B-90A6-0CCAE19E480A}"/>
    <dgm:cxn modelId="{FDA68B4D-620A-468C-A69D-E7351A9E4A63}" srcId="{E2C696EA-0EA8-47A5-A7A5-7ADCAC1FEF8A}" destId="{DB872257-AF01-4704-A131-8682D83CAF0B}" srcOrd="4" destOrd="0" parTransId="{49657715-389A-4821-A3E1-656E150C5DB7}" sibTransId="{2DE72547-CADF-4634-B49F-EA6025887746}"/>
    <dgm:cxn modelId="{992A52AF-2CD9-423F-9599-C7D4356FB08E}" type="presOf" srcId="{F2B89608-1123-44A3-9A53-314E9D6BE1DC}" destId="{C851237B-ED88-4B30-A5C5-7C416EECA928}" srcOrd="0" destOrd="0" presId="urn:microsoft.com/office/officeart/2005/8/layout/vList2"/>
    <dgm:cxn modelId="{B74F2D67-6ECD-41AD-BE7F-75919BD0C6B7}" srcId="{E2C696EA-0EA8-47A5-A7A5-7ADCAC1FEF8A}" destId="{3A9B3A02-AB95-4F5D-9FD5-AA35ECFFCCB3}" srcOrd="6" destOrd="0" parTransId="{42CDB246-0ACD-40EC-85A8-3A1B84E6B471}" sibTransId="{B7E34DAC-333F-4EEF-89C8-88715ED868CF}"/>
    <dgm:cxn modelId="{9C58F254-04B4-4A42-9EF0-35432FCD058B}" type="presOf" srcId="{A6183A74-DF66-405F-BB79-38041479CC89}" destId="{E9A4038B-BB9C-451F-8838-448391327A2A}" srcOrd="0" destOrd="0" presId="urn:microsoft.com/office/officeart/2005/8/layout/vList2"/>
    <dgm:cxn modelId="{B25D8AED-D2AA-4CE1-89B4-079F111A1717}" srcId="{E2C696EA-0EA8-47A5-A7A5-7ADCAC1FEF8A}" destId="{867C679E-41A4-4FD2-A75F-A64687A82BC2}" srcOrd="3" destOrd="0" parTransId="{472F5823-00C3-44B6-8327-300BB3E571FF}" sibTransId="{E88414D8-A3B1-4811-99D8-AC14666692DF}"/>
    <dgm:cxn modelId="{0A69C14A-EECE-495F-8B8E-E2DBB7B1FD95}" type="presOf" srcId="{66CED573-2A67-483D-B65A-968A78069DC8}" destId="{CEEBB8C6-32ED-4B85-9FCF-516C143DEA6A}" srcOrd="0" destOrd="0" presId="urn:microsoft.com/office/officeart/2005/8/layout/vList2"/>
    <dgm:cxn modelId="{DBBB55BC-BBD1-4ADA-AB4B-ED3843C9677B}" type="presOf" srcId="{3A9B3A02-AB95-4F5D-9FD5-AA35ECFFCCB3}" destId="{5EAFA473-B660-4C99-B159-BA6EEBFD75ED}" srcOrd="0" destOrd="0" presId="urn:microsoft.com/office/officeart/2005/8/layout/vList2"/>
    <dgm:cxn modelId="{7AD750B6-31D4-4A72-84C5-BBA57A045A6F}" srcId="{E2C696EA-0EA8-47A5-A7A5-7ADCAC1FEF8A}" destId="{F2B89608-1123-44A3-9A53-314E9D6BE1DC}" srcOrd="5" destOrd="0" parTransId="{B46F0460-6223-4187-B78E-AA31922A2A99}" sibTransId="{58013BC9-E89C-4F8F-9151-347BE967153A}"/>
    <dgm:cxn modelId="{5C61F65E-2AA3-4BC0-9EFB-D3355774A2EA}" type="presParOf" srcId="{65DC97D5-25DB-4A4B-82E7-885A334EA2C3}" destId="{E51F22FE-858E-4E0C-848A-FCB0A9296378}" srcOrd="0" destOrd="0" presId="urn:microsoft.com/office/officeart/2005/8/layout/vList2"/>
    <dgm:cxn modelId="{4809B7EF-4389-44F2-91A1-6093B828A2E4}" type="presParOf" srcId="{65DC97D5-25DB-4A4B-82E7-885A334EA2C3}" destId="{96C2573E-35DD-4C6F-A437-03A314B2983D}" srcOrd="1" destOrd="0" presId="urn:microsoft.com/office/officeart/2005/8/layout/vList2"/>
    <dgm:cxn modelId="{7044AC91-0445-4495-A457-C685E73A4BD6}" type="presParOf" srcId="{65DC97D5-25DB-4A4B-82E7-885A334EA2C3}" destId="{CEEBB8C6-32ED-4B85-9FCF-516C143DEA6A}" srcOrd="2" destOrd="0" presId="urn:microsoft.com/office/officeart/2005/8/layout/vList2"/>
    <dgm:cxn modelId="{2172EC0C-7630-45A9-9C36-CAF0DD761CA2}" type="presParOf" srcId="{65DC97D5-25DB-4A4B-82E7-885A334EA2C3}" destId="{057B162D-CEF8-4285-92CB-AC6B8E1BE976}" srcOrd="3" destOrd="0" presId="urn:microsoft.com/office/officeart/2005/8/layout/vList2"/>
    <dgm:cxn modelId="{97B1DA19-B905-43D9-A8F4-411A6DCC30B9}" type="presParOf" srcId="{65DC97D5-25DB-4A4B-82E7-885A334EA2C3}" destId="{E9A4038B-BB9C-451F-8838-448391327A2A}" srcOrd="4" destOrd="0" presId="urn:microsoft.com/office/officeart/2005/8/layout/vList2"/>
    <dgm:cxn modelId="{EA352FDD-B97D-4465-83EB-91495DA007E9}" type="presParOf" srcId="{65DC97D5-25DB-4A4B-82E7-885A334EA2C3}" destId="{7D4031FD-0DC8-4F8F-A923-5DC427CF2758}" srcOrd="5" destOrd="0" presId="urn:microsoft.com/office/officeart/2005/8/layout/vList2"/>
    <dgm:cxn modelId="{4A8FD528-1B01-4FD6-923C-7D3A42171FEE}" type="presParOf" srcId="{65DC97D5-25DB-4A4B-82E7-885A334EA2C3}" destId="{0E5DE9CA-03C1-48E8-AC12-4BEF67190383}" srcOrd="6" destOrd="0" presId="urn:microsoft.com/office/officeart/2005/8/layout/vList2"/>
    <dgm:cxn modelId="{EA9F4E71-1CA2-4F99-B28F-EBFF98ACDFD6}" type="presParOf" srcId="{65DC97D5-25DB-4A4B-82E7-885A334EA2C3}" destId="{190786A3-C2A6-4F28-B387-138DC6C7C089}" srcOrd="7" destOrd="0" presId="urn:microsoft.com/office/officeart/2005/8/layout/vList2"/>
    <dgm:cxn modelId="{32E3BE46-9811-4028-8C96-758E5CC8BFD6}" type="presParOf" srcId="{65DC97D5-25DB-4A4B-82E7-885A334EA2C3}" destId="{F828C883-217B-4211-9A73-C7E28F5CEAC6}" srcOrd="8" destOrd="0" presId="urn:microsoft.com/office/officeart/2005/8/layout/vList2"/>
    <dgm:cxn modelId="{9F15FDB9-16F5-4C13-B3A1-2561530CFAF0}" type="presParOf" srcId="{65DC97D5-25DB-4A4B-82E7-885A334EA2C3}" destId="{F45F2A7D-0E27-4F34-9744-88EF29085CAB}" srcOrd="9" destOrd="0" presId="urn:microsoft.com/office/officeart/2005/8/layout/vList2"/>
    <dgm:cxn modelId="{D01C16C4-5E5C-4F90-B5E0-7C0CFEEDF56E}" type="presParOf" srcId="{65DC97D5-25DB-4A4B-82E7-885A334EA2C3}" destId="{C851237B-ED88-4B30-A5C5-7C416EECA928}" srcOrd="10" destOrd="0" presId="urn:microsoft.com/office/officeart/2005/8/layout/vList2"/>
    <dgm:cxn modelId="{1D8A90C9-57C8-462B-8E2E-28D7E1080164}" type="presParOf" srcId="{65DC97D5-25DB-4A4B-82E7-885A334EA2C3}" destId="{90E28B52-F285-4997-8F0C-6B48316227F5}" srcOrd="11" destOrd="0" presId="urn:microsoft.com/office/officeart/2005/8/layout/vList2"/>
    <dgm:cxn modelId="{77274168-1C67-4373-A5E7-1B921469FC3C}" type="presParOf" srcId="{65DC97D5-25DB-4A4B-82E7-885A334EA2C3}" destId="{5EAFA473-B660-4C99-B159-BA6EEBFD75ED}" srcOrd="12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xmlns:a="http://schemas.openxmlformats.org/drawingml/2006/main" xmlns:dgm="http://schemas.openxmlformats.org/drawingml/2006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C696EA-0EA8-47A5-A7A5-7ADCAC1FEF8A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PE"/>
        </a:p>
      </dgm:t>
    </dgm:pt>
    <dgm:pt modelId="{B77432B4-0D97-4FCF-96F6-0D677B1223EB}">
      <dgm:prSet/>
      <dgm:spPr/>
      <dgm:t>
        <a:bodyPr/>
        <a:lstStyle/>
        <a:p>
          <a:pPr rtl="0"/>
          <a:r>
            <a:rPr lang="es-ES_tradnl" b="0" i="0" baseline="0" dirty="0" smtClean="0"/>
            <a:t>Ha desarrollado virtudes.</a:t>
          </a:r>
          <a:endParaRPr lang="es-PE" b="0" i="0" baseline="0" dirty="0"/>
        </a:p>
      </dgm:t>
    </dgm:pt>
    <dgm:pt modelId="{6C2830D4-0FA5-4E2C-B7A7-D72FC023BAF2}" type="parTrans" cxnId="{7E22197F-A23B-42D0-B6DF-F217173CD9B1}">
      <dgm:prSet/>
      <dgm:spPr/>
      <dgm:t>
        <a:bodyPr/>
        <a:lstStyle/>
        <a:p>
          <a:endParaRPr lang="es-PE"/>
        </a:p>
      </dgm:t>
    </dgm:pt>
    <dgm:pt modelId="{304A059E-DA22-443B-90A6-0CCAE19E480A}" type="sibTrans" cxnId="{7E22197F-A23B-42D0-B6DF-F217173CD9B1}">
      <dgm:prSet/>
      <dgm:spPr/>
      <dgm:t>
        <a:bodyPr/>
        <a:lstStyle/>
        <a:p>
          <a:endParaRPr lang="es-PE"/>
        </a:p>
      </dgm:t>
    </dgm:pt>
    <dgm:pt modelId="{66CED573-2A67-483D-B65A-968A78069DC8}">
      <dgm:prSet/>
      <dgm:spPr/>
      <dgm:t>
        <a:bodyPr/>
        <a:lstStyle/>
        <a:p>
          <a:pPr rtl="0"/>
          <a:r>
            <a:rPr lang="es-ES_tradnl" b="0" i="0" baseline="0" dirty="0" smtClean="0"/>
            <a:t>Sabe dar una segunda oportunidad</a:t>
          </a:r>
          <a:endParaRPr lang="es-PE" b="0" i="0" baseline="0" dirty="0"/>
        </a:p>
      </dgm:t>
    </dgm:pt>
    <dgm:pt modelId="{DCF0034A-2994-4317-B336-DB0AC63DD906}" type="parTrans" cxnId="{B373DEC0-951D-47A4-BF2F-A9FAE68299C4}">
      <dgm:prSet/>
      <dgm:spPr/>
      <dgm:t>
        <a:bodyPr/>
        <a:lstStyle/>
        <a:p>
          <a:endParaRPr lang="es-PE"/>
        </a:p>
      </dgm:t>
    </dgm:pt>
    <dgm:pt modelId="{70E73794-C756-421F-9FE8-7BE1E0424603}" type="sibTrans" cxnId="{B373DEC0-951D-47A4-BF2F-A9FAE68299C4}">
      <dgm:prSet/>
      <dgm:spPr/>
      <dgm:t>
        <a:bodyPr/>
        <a:lstStyle/>
        <a:p>
          <a:endParaRPr lang="es-PE"/>
        </a:p>
      </dgm:t>
    </dgm:pt>
    <dgm:pt modelId="{A6183A74-DF66-405F-BB79-38041479CC89}">
      <dgm:prSet/>
      <dgm:spPr/>
      <dgm:t>
        <a:bodyPr/>
        <a:lstStyle/>
        <a:p>
          <a:pPr rtl="0"/>
          <a:r>
            <a:rPr lang="es-ES_tradnl" b="0" i="0" baseline="0" dirty="0" smtClean="0"/>
            <a:t>Es  feliz cuando comparte la vida con los amigos</a:t>
          </a:r>
          <a:endParaRPr lang="es-PE" dirty="0"/>
        </a:p>
      </dgm:t>
    </dgm:pt>
    <dgm:pt modelId="{6BF237AB-1BED-49B1-8A5C-AA5C58FC7217}" type="parTrans" cxnId="{A1D16A42-1FCE-45F3-8A3D-667F44FB4661}">
      <dgm:prSet/>
      <dgm:spPr/>
      <dgm:t>
        <a:bodyPr/>
        <a:lstStyle/>
        <a:p>
          <a:endParaRPr lang="es-PE"/>
        </a:p>
      </dgm:t>
    </dgm:pt>
    <dgm:pt modelId="{8AEDB452-7C43-443F-8E73-079DCBA17E39}" type="sibTrans" cxnId="{A1D16A42-1FCE-45F3-8A3D-667F44FB4661}">
      <dgm:prSet/>
      <dgm:spPr/>
      <dgm:t>
        <a:bodyPr/>
        <a:lstStyle/>
        <a:p>
          <a:endParaRPr lang="es-PE"/>
        </a:p>
      </dgm:t>
    </dgm:pt>
    <dgm:pt modelId="{867C679E-41A4-4FD2-A75F-A64687A82BC2}">
      <dgm:prSet/>
      <dgm:spPr/>
      <dgm:t>
        <a:bodyPr/>
        <a:lstStyle/>
        <a:p>
          <a:pPr rtl="0"/>
          <a:r>
            <a:rPr lang="es-ES_tradnl" b="0" i="0" baseline="0" dirty="0" smtClean="0"/>
            <a:t>Respeta y protege la intimidad del amigo</a:t>
          </a:r>
          <a:endParaRPr lang="es-ES_tradnl" b="0" i="0" baseline="0" dirty="0"/>
        </a:p>
      </dgm:t>
    </dgm:pt>
    <dgm:pt modelId="{472F5823-00C3-44B6-8327-300BB3E571FF}" type="parTrans" cxnId="{B25D8AED-D2AA-4CE1-89B4-079F111A1717}">
      <dgm:prSet/>
      <dgm:spPr/>
      <dgm:t>
        <a:bodyPr/>
        <a:lstStyle/>
        <a:p>
          <a:endParaRPr lang="es-PE"/>
        </a:p>
      </dgm:t>
    </dgm:pt>
    <dgm:pt modelId="{E88414D8-A3B1-4811-99D8-AC14666692DF}" type="sibTrans" cxnId="{B25D8AED-D2AA-4CE1-89B4-079F111A1717}">
      <dgm:prSet/>
      <dgm:spPr/>
      <dgm:t>
        <a:bodyPr/>
        <a:lstStyle/>
        <a:p>
          <a:endParaRPr lang="es-PE"/>
        </a:p>
      </dgm:t>
    </dgm:pt>
    <dgm:pt modelId="{3A9B3A02-AB95-4F5D-9FD5-AA35ECFFCCB3}">
      <dgm:prSet/>
      <dgm:spPr/>
      <dgm:t>
        <a:bodyPr/>
        <a:lstStyle/>
        <a:p>
          <a:pPr rtl="0"/>
          <a:r>
            <a:rPr lang="es-PE" dirty="0" smtClean="0"/>
            <a:t>Sabe aconsejar a sus amigos cuando cometen un error</a:t>
          </a:r>
          <a:endParaRPr lang="es-PE" dirty="0"/>
        </a:p>
      </dgm:t>
    </dgm:pt>
    <dgm:pt modelId="{42CDB246-0ACD-40EC-85A8-3A1B84E6B471}" type="parTrans" cxnId="{B74F2D67-6ECD-41AD-BE7F-75919BD0C6B7}">
      <dgm:prSet/>
      <dgm:spPr/>
      <dgm:t>
        <a:bodyPr/>
        <a:lstStyle/>
        <a:p>
          <a:endParaRPr lang="es-PE"/>
        </a:p>
      </dgm:t>
    </dgm:pt>
    <dgm:pt modelId="{B7E34DAC-333F-4EEF-89C8-88715ED868CF}" type="sibTrans" cxnId="{B74F2D67-6ECD-41AD-BE7F-75919BD0C6B7}">
      <dgm:prSet/>
      <dgm:spPr/>
      <dgm:t>
        <a:bodyPr/>
        <a:lstStyle/>
        <a:p>
          <a:endParaRPr lang="es-PE"/>
        </a:p>
      </dgm:t>
    </dgm:pt>
    <dgm:pt modelId="{F2B89608-1123-44A3-9A53-314E9D6BE1DC}">
      <dgm:prSet/>
      <dgm:spPr/>
      <dgm:t>
        <a:bodyPr/>
        <a:lstStyle/>
        <a:p>
          <a:pPr rtl="0"/>
          <a:r>
            <a:rPr lang="es-ES_tradnl" dirty="0" smtClean="0"/>
            <a:t>Comparte sus cosas con los amigos</a:t>
          </a:r>
          <a:endParaRPr lang="es-PE" dirty="0"/>
        </a:p>
      </dgm:t>
    </dgm:pt>
    <dgm:pt modelId="{B46F0460-6223-4187-B78E-AA31922A2A99}" type="parTrans" cxnId="{7AD750B6-31D4-4A72-84C5-BBA57A045A6F}">
      <dgm:prSet/>
      <dgm:spPr/>
      <dgm:t>
        <a:bodyPr/>
        <a:lstStyle/>
        <a:p>
          <a:endParaRPr lang="es-PE"/>
        </a:p>
      </dgm:t>
    </dgm:pt>
    <dgm:pt modelId="{58013BC9-E89C-4F8F-9151-347BE967153A}" type="sibTrans" cxnId="{7AD750B6-31D4-4A72-84C5-BBA57A045A6F}">
      <dgm:prSet/>
      <dgm:spPr/>
      <dgm:t>
        <a:bodyPr/>
        <a:lstStyle/>
        <a:p>
          <a:endParaRPr lang="es-PE"/>
        </a:p>
      </dgm:t>
    </dgm:pt>
    <dgm:pt modelId="{DB872257-AF01-4704-A131-8682D83CAF0B}">
      <dgm:prSet/>
      <dgm:spPr/>
      <dgm:t>
        <a:bodyPr/>
        <a:lstStyle/>
        <a:p>
          <a:pPr rtl="0"/>
          <a:r>
            <a:rPr lang="es-ES_tradnl" b="0" i="0" baseline="0" dirty="0" smtClean="0"/>
            <a:t>Es discreto con lo que los amigos le confían </a:t>
          </a:r>
          <a:endParaRPr lang="es-ES_tradnl" b="0" i="0" baseline="0" dirty="0"/>
        </a:p>
      </dgm:t>
    </dgm:pt>
    <dgm:pt modelId="{49657715-389A-4821-A3E1-656E150C5DB7}" type="parTrans" cxnId="{FDA68B4D-620A-468C-A69D-E7351A9E4A63}">
      <dgm:prSet/>
      <dgm:spPr/>
      <dgm:t>
        <a:bodyPr/>
        <a:lstStyle/>
        <a:p>
          <a:endParaRPr lang="es-PE"/>
        </a:p>
      </dgm:t>
    </dgm:pt>
    <dgm:pt modelId="{2DE72547-CADF-4634-B49F-EA6025887746}" type="sibTrans" cxnId="{FDA68B4D-620A-468C-A69D-E7351A9E4A63}">
      <dgm:prSet/>
      <dgm:spPr/>
      <dgm:t>
        <a:bodyPr/>
        <a:lstStyle/>
        <a:p>
          <a:endParaRPr lang="es-PE"/>
        </a:p>
      </dgm:t>
    </dgm:pt>
    <dgm:pt modelId="{65DC97D5-25DB-4A4B-82E7-885A334EA2C3}" type="pres">
      <dgm:prSet presAssocID="{E2C696EA-0EA8-47A5-A7A5-7ADCAC1FEF8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E51F22FE-858E-4E0C-848A-FCB0A9296378}" type="pres">
      <dgm:prSet presAssocID="{B77432B4-0D97-4FCF-96F6-0D677B1223EB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6C2573E-35DD-4C6F-A437-03A314B2983D}" type="pres">
      <dgm:prSet presAssocID="{304A059E-DA22-443B-90A6-0CCAE19E480A}" presName="spacer" presStyleCnt="0"/>
      <dgm:spPr/>
      <dgm:t>
        <a:bodyPr/>
        <a:lstStyle/>
        <a:p>
          <a:endParaRPr lang="es-PE"/>
        </a:p>
      </dgm:t>
    </dgm:pt>
    <dgm:pt modelId="{CEEBB8C6-32ED-4B85-9FCF-516C143DEA6A}" type="pres">
      <dgm:prSet presAssocID="{66CED573-2A67-483D-B65A-968A78069DC8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57B162D-CEF8-4285-92CB-AC6B8E1BE976}" type="pres">
      <dgm:prSet presAssocID="{70E73794-C756-421F-9FE8-7BE1E0424603}" presName="spacer" presStyleCnt="0"/>
      <dgm:spPr/>
      <dgm:t>
        <a:bodyPr/>
        <a:lstStyle/>
        <a:p>
          <a:endParaRPr lang="es-PE"/>
        </a:p>
      </dgm:t>
    </dgm:pt>
    <dgm:pt modelId="{E9A4038B-BB9C-451F-8838-448391327A2A}" type="pres">
      <dgm:prSet presAssocID="{A6183A74-DF66-405F-BB79-38041479CC89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D4031FD-0DC8-4F8F-A923-5DC427CF2758}" type="pres">
      <dgm:prSet presAssocID="{8AEDB452-7C43-443F-8E73-079DCBA17E39}" presName="spacer" presStyleCnt="0"/>
      <dgm:spPr/>
      <dgm:t>
        <a:bodyPr/>
        <a:lstStyle/>
        <a:p>
          <a:endParaRPr lang="es-PE"/>
        </a:p>
      </dgm:t>
    </dgm:pt>
    <dgm:pt modelId="{0E5DE9CA-03C1-48E8-AC12-4BEF67190383}" type="pres">
      <dgm:prSet presAssocID="{867C679E-41A4-4FD2-A75F-A64687A82BC2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90786A3-C2A6-4F28-B387-138DC6C7C089}" type="pres">
      <dgm:prSet presAssocID="{E88414D8-A3B1-4811-99D8-AC14666692DF}" presName="spacer" presStyleCnt="0"/>
      <dgm:spPr/>
      <dgm:t>
        <a:bodyPr/>
        <a:lstStyle/>
        <a:p>
          <a:endParaRPr lang="es-PE"/>
        </a:p>
      </dgm:t>
    </dgm:pt>
    <dgm:pt modelId="{F828C883-217B-4211-9A73-C7E28F5CEAC6}" type="pres">
      <dgm:prSet presAssocID="{DB872257-AF01-4704-A131-8682D83CAF0B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45F2A7D-0E27-4F34-9744-88EF29085CAB}" type="pres">
      <dgm:prSet presAssocID="{2DE72547-CADF-4634-B49F-EA6025887746}" presName="spacer" presStyleCnt="0"/>
      <dgm:spPr/>
      <dgm:t>
        <a:bodyPr/>
        <a:lstStyle/>
        <a:p>
          <a:endParaRPr lang="es-PE"/>
        </a:p>
      </dgm:t>
    </dgm:pt>
    <dgm:pt modelId="{C851237B-ED88-4B30-A5C5-7C416EECA928}" type="pres">
      <dgm:prSet presAssocID="{F2B89608-1123-44A3-9A53-314E9D6BE1DC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E28B52-F285-4997-8F0C-6B48316227F5}" type="pres">
      <dgm:prSet presAssocID="{58013BC9-E89C-4F8F-9151-347BE967153A}" presName="spacer" presStyleCnt="0"/>
      <dgm:spPr/>
      <dgm:t>
        <a:bodyPr/>
        <a:lstStyle/>
        <a:p>
          <a:endParaRPr lang="es-PE"/>
        </a:p>
      </dgm:t>
    </dgm:pt>
    <dgm:pt modelId="{5EAFA473-B660-4C99-B159-BA6EEBFD75ED}" type="pres">
      <dgm:prSet presAssocID="{3A9B3A02-AB95-4F5D-9FD5-AA35ECFFCCB3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1D16A42-1FCE-45F3-8A3D-667F44FB4661}" srcId="{E2C696EA-0EA8-47A5-A7A5-7ADCAC1FEF8A}" destId="{A6183A74-DF66-405F-BB79-38041479CC89}" srcOrd="2" destOrd="0" parTransId="{6BF237AB-1BED-49B1-8A5C-AA5C58FC7217}" sibTransId="{8AEDB452-7C43-443F-8E73-079DCBA17E39}"/>
    <dgm:cxn modelId="{B373DEC0-951D-47A4-BF2F-A9FAE68299C4}" srcId="{E2C696EA-0EA8-47A5-A7A5-7ADCAC1FEF8A}" destId="{66CED573-2A67-483D-B65A-968A78069DC8}" srcOrd="1" destOrd="0" parTransId="{DCF0034A-2994-4317-B336-DB0AC63DD906}" sibTransId="{70E73794-C756-421F-9FE8-7BE1E0424603}"/>
    <dgm:cxn modelId="{7E22197F-A23B-42D0-B6DF-F217173CD9B1}" srcId="{E2C696EA-0EA8-47A5-A7A5-7ADCAC1FEF8A}" destId="{B77432B4-0D97-4FCF-96F6-0D677B1223EB}" srcOrd="0" destOrd="0" parTransId="{6C2830D4-0FA5-4E2C-B7A7-D72FC023BAF2}" sibTransId="{304A059E-DA22-443B-90A6-0CCAE19E480A}"/>
    <dgm:cxn modelId="{0156FA5A-7675-4128-88D3-9677C23B0CCB}" type="presOf" srcId="{E2C696EA-0EA8-47A5-A7A5-7ADCAC1FEF8A}" destId="{65DC97D5-25DB-4A4B-82E7-885A334EA2C3}" srcOrd="0" destOrd="0" presId="urn:microsoft.com/office/officeart/2005/8/layout/vList2"/>
    <dgm:cxn modelId="{FDA68B4D-620A-468C-A69D-E7351A9E4A63}" srcId="{E2C696EA-0EA8-47A5-A7A5-7ADCAC1FEF8A}" destId="{DB872257-AF01-4704-A131-8682D83CAF0B}" srcOrd="4" destOrd="0" parTransId="{49657715-389A-4821-A3E1-656E150C5DB7}" sibTransId="{2DE72547-CADF-4634-B49F-EA6025887746}"/>
    <dgm:cxn modelId="{814EA519-76E9-4E75-83E0-B6C9AE3FDFA9}" type="presOf" srcId="{867C679E-41A4-4FD2-A75F-A64687A82BC2}" destId="{0E5DE9CA-03C1-48E8-AC12-4BEF67190383}" srcOrd="0" destOrd="0" presId="urn:microsoft.com/office/officeart/2005/8/layout/vList2"/>
    <dgm:cxn modelId="{118D0B33-B44A-47FF-ABC4-F778E9CB7C75}" type="presOf" srcId="{A6183A74-DF66-405F-BB79-38041479CC89}" destId="{E9A4038B-BB9C-451F-8838-448391327A2A}" srcOrd="0" destOrd="0" presId="urn:microsoft.com/office/officeart/2005/8/layout/vList2"/>
    <dgm:cxn modelId="{FC2DD41D-038D-4560-AB39-454205E724E1}" type="presOf" srcId="{DB872257-AF01-4704-A131-8682D83CAF0B}" destId="{F828C883-217B-4211-9A73-C7E28F5CEAC6}" srcOrd="0" destOrd="0" presId="urn:microsoft.com/office/officeart/2005/8/layout/vList2"/>
    <dgm:cxn modelId="{B74F2D67-6ECD-41AD-BE7F-75919BD0C6B7}" srcId="{E2C696EA-0EA8-47A5-A7A5-7ADCAC1FEF8A}" destId="{3A9B3A02-AB95-4F5D-9FD5-AA35ECFFCCB3}" srcOrd="6" destOrd="0" parTransId="{42CDB246-0ACD-40EC-85A8-3A1B84E6B471}" sibTransId="{B7E34DAC-333F-4EEF-89C8-88715ED868CF}"/>
    <dgm:cxn modelId="{BEBEEAA7-A69E-47DE-AF2C-37FE9E5DC974}" type="presOf" srcId="{F2B89608-1123-44A3-9A53-314E9D6BE1DC}" destId="{C851237B-ED88-4B30-A5C5-7C416EECA928}" srcOrd="0" destOrd="0" presId="urn:microsoft.com/office/officeart/2005/8/layout/vList2"/>
    <dgm:cxn modelId="{B25D8AED-D2AA-4CE1-89B4-079F111A1717}" srcId="{E2C696EA-0EA8-47A5-A7A5-7ADCAC1FEF8A}" destId="{867C679E-41A4-4FD2-A75F-A64687A82BC2}" srcOrd="3" destOrd="0" parTransId="{472F5823-00C3-44B6-8327-300BB3E571FF}" sibTransId="{E88414D8-A3B1-4811-99D8-AC14666692DF}"/>
    <dgm:cxn modelId="{BAC27567-A225-4AEF-A0B6-B690AF755460}" type="presOf" srcId="{66CED573-2A67-483D-B65A-968A78069DC8}" destId="{CEEBB8C6-32ED-4B85-9FCF-516C143DEA6A}" srcOrd="0" destOrd="0" presId="urn:microsoft.com/office/officeart/2005/8/layout/vList2"/>
    <dgm:cxn modelId="{62C3F413-CFFA-4164-8DEE-4B072F32B8FB}" type="presOf" srcId="{B77432B4-0D97-4FCF-96F6-0D677B1223EB}" destId="{E51F22FE-858E-4E0C-848A-FCB0A9296378}" srcOrd="0" destOrd="0" presId="urn:microsoft.com/office/officeart/2005/8/layout/vList2"/>
    <dgm:cxn modelId="{DA40DF0B-7E43-4490-8243-34EA8EE77911}" type="presOf" srcId="{3A9B3A02-AB95-4F5D-9FD5-AA35ECFFCCB3}" destId="{5EAFA473-B660-4C99-B159-BA6EEBFD75ED}" srcOrd="0" destOrd="0" presId="urn:microsoft.com/office/officeart/2005/8/layout/vList2"/>
    <dgm:cxn modelId="{7AD750B6-31D4-4A72-84C5-BBA57A045A6F}" srcId="{E2C696EA-0EA8-47A5-A7A5-7ADCAC1FEF8A}" destId="{F2B89608-1123-44A3-9A53-314E9D6BE1DC}" srcOrd="5" destOrd="0" parTransId="{B46F0460-6223-4187-B78E-AA31922A2A99}" sibTransId="{58013BC9-E89C-4F8F-9151-347BE967153A}"/>
    <dgm:cxn modelId="{FA758E39-5CD5-4FFD-9436-2C3719A7EFB8}" type="presParOf" srcId="{65DC97D5-25DB-4A4B-82E7-885A334EA2C3}" destId="{E51F22FE-858E-4E0C-848A-FCB0A9296378}" srcOrd="0" destOrd="0" presId="urn:microsoft.com/office/officeart/2005/8/layout/vList2"/>
    <dgm:cxn modelId="{DB5C1CF2-A539-4DB7-836B-0E55D4BD4E61}" type="presParOf" srcId="{65DC97D5-25DB-4A4B-82E7-885A334EA2C3}" destId="{96C2573E-35DD-4C6F-A437-03A314B2983D}" srcOrd="1" destOrd="0" presId="urn:microsoft.com/office/officeart/2005/8/layout/vList2"/>
    <dgm:cxn modelId="{8EEA5534-ED8C-4168-8FF5-C81BB3D63D5F}" type="presParOf" srcId="{65DC97D5-25DB-4A4B-82E7-885A334EA2C3}" destId="{CEEBB8C6-32ED-4B85-9FCF-516C143DEA6A}" srcOrd="2" destOrd="0" presId="urn:microsoft.com/office/officeart/2005/8/layout/vList2"/>
    <dgm:cxn modelId="{9F3730CA-F4F9-495B-A838-E66E24E31F2D}" type="presParOf" srcId="{65DC97D5-25DB-4A4B-82E7-885A334EA2C3}" destId="{057B162D-CEF8-4285-92CB-AC6B8E1BE976}" srcOrd="3" destOrd="0" presId="urn:microsoft.com/office/officeart/2005/8/layout/vList2"/>
    <dgm:cxn modelId="{FD853354-C348-404D-B3B3-399B43576799}" type="presParOf" srcId="{65DC97D5-25DB-4A4B-82E7-885A334EA2C3}" destId="{E9A4038B-BB9C-451F-8838-448391327A2A}" srcOrd="4" destOrd="0" presId="urn:microsoft.com/office/officeart/2005/8/layout/vList2"/>
    <dgm:cxn modelId="{472D799A-E3CB-4C8A-909F-98431A422EEE}" type="presParOf" srcId="{65DC97D5-25DB-4A4B-82E7-885A334EA2C3}" destId="{7D4031FD-0DC8-4F8F-A923-5DC427CF2758}" srcOrd="5" destOrd="0" presId="urn:microsoft.com/office/officeart/2005/8/layout/vList2"/>
    <dgm:cxn modelId="{637C9958-0002-4F99-8EED-27F6C855971D}" type="presParOf" srcId="{65DC97D5-25DB-4A4B-82E7-885A334EA2C3}" destId="{0E5DE9CA-03C1-48E8-AC12-4BEF67190383}" srcOrd="6" destOrd="0" presId="urn:microsoft.com/office/officeart/2005/8/layout/vList2"/>
    <dgm:cxn modelId="{819A6119-B46B-47D0-B02A-B61DE16FB801}" type="presParOf" srcId="{65DC97D5-25DB-4A4B-82E7-885A334EA2C3}" destId="{190786A3-C2A6-4F28-B387-138DC6C7C089}" srcOrd="7" destOrd="0" presId="urn:microsoft.com/office/officeart/2005/8/layout/vList2"/>
    <dgm:cxn modelId="{B8C71414-DDFA-45F1-B393-5E8A5E639D54}" type="presParOf" srcId="{65DC97D5-25DB-4A4B-82E7-885A334EA2C3}" destId="{F828C883-217B-4211-9A73-C7E28F5CEAC6}" srcOrd="8" destOrd="0" presId="urn:microsoft.com/office/officeart/2005/8/layout/vList2"/>
    <dgm:cxn modelId="{56E7541D-B9D9-408D-B982-3A9BEC37860C}" type="presParOf" srcId="{65DC97D5-25DB-4A4B-82E7-885A334EA2C3}" destId="{F45F2A7D-0E27-4F34-9744-88EF29085CAB}" srcOrd="9" destOrd="0" presId="urn:microsoft.com/office/officeart/2005/8/layout/vList2"/>
    <dgm:cxn modelId="{4A0DBC28-6565-494E-B548-8F5C16E8A943}" type="presParOf" srcId="{65DC97D5-25DB-4A4B-82E7-885A334EA2C3}" destId="{C851237B-ED88-4B30-A5C5-7C416EECA928}" srcOrd="10" destOrd="0" presId="urn:microsoft.com/office/officeart/2005/8/layout/vList2"/>
    <dgm:cxn modelId="{11C593A1-6FA5-41FA-B813-2F19D6898AA3}" type="presParOf" srcId="{65DC97D5-25DB-4A4B-82E7-885A334EA2C3}" destId="{90E28B52-F285-4997-8F0C-6B48316227F5}" srcOrd="11" destOrd="0" presId="urn:microsoft.com/office/officeart/2005/8/layout/vList2"/>
    <dgm:cxn modelId="{2838F676-CB9D-4A59-9314-5F82F9BE5601}" type="presParOf" srcId="{65DC97D5-25DB-4A4B-82E7-885A334EA2C3}" destId="{5EAFA473-B660-4C99-B159-BA6EEBFD75ED}" srcOrd="12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xmlns:a="http://schemas.openxmlformats.org/drawingml/2006/main" xmlns:dgm="http://schemas.openxmlformats.org/drawingml/2006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1F22FE-858E-4E0C-848A-FCB0A9296378}">
      <dsp:nvSpPr>
        <dsp:cNvPr id="0" name=""/>
        <dsp:cNvSpPr/>
      </dsp:nvSpPr>
      <dsp:spPr>
        <a:xfrm>
          <a:off x="0" y="50743"/>
          <a:ext cx="8031836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b="0" i="0" kern="1200" baseline="0" dirty="0" smtClean="0"/>
            <a:t>Valora la Intimidad Propia y Ajena</a:t>
          </a:r>
          <a:endParaRPr lang="es-PE" sz="2600" b="0" i="0" kern="1200" baseline="0" dirty="0"/>
        </a:p>
      </dsp:txBody>
      <dsp:txXfrm>
        <a:off x="0" y="50743"/>
        <a:ext cx="8031836" cy="623610"/>
      </dsp:txXfrm>
    </dsp:sp>
    <dsp:sp modelId="{CEEBB8C6-32ED-4B85-9FCF-516C143DEA6A}">
      <dsp:nvSpPr>
        <dsp:cNvPr id="0" name=""/>
        <dsp:cNvSpPr/>
      </dsp:nvSpPr>
      <dsp:spPr>
        <a:xfrm>
          <a:off x="0" y="749233"/>
          <a:ext cx="8031836" cy="623610"/>
        </a:xfrm>
        <a:prstGeom prst="round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b="0" i="0" kern="1200" baseline="0" dirty="0" smtClean="0"/>
            <a:t>No tiene problemas en esforzarse por la persona amiga</a:t>
          </a:r>
          <a:endParaRPr lang="es-PE" sz="2600" b="0" i="0" kern="1200" baseline="0" dirty="0"/>
        </a:p>
      </dsp:txBody>
      <dsp:txXfrm>
        <a:off x="0" y="749233"/>
        <a:ext cx="8031836" cy="623610"/>
      </dsp:txXfrm>
    </dsp:sp>
    <dsp:sp modelId="{E9A4038B-BB9C-451F-8838-448391327A2A}">
      <dsp:nvSpPr>
        <dsp:cNvPr id="0" name=""/>
        <dsp:cNvSpPr/>
      </dsp:nvSpPr>
      <dsp:spPr>
        <a:xfrm>
          <a:off x="0" y="1447723"/>
          <a:ext cx="8031836" cy="62361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b="0" i="0" kern="1200" baseline="0" dirty="0" smtClean="0"/>
            <a:t>Es leal, dentro del marco de lo que es correcto</a:t>
          </a:r>
          <a:endParaRPr lang="es-PE" sz="2600" kern="1200" dirty="0"/>
        </a:p>
      </dsp:txBody>
      <dsp:txXfrm>
        <a:off x="0" y="1447723"/>
        <a:ext cx="8031836" cy="623610"/>
      </dsp:txXfrm>
    </dsp:sp>
    <dsp:sp modelId="{0E5DE9CA-03C1-48E8-AC12-4BEF67190383}">
      <dsp:nvSpPr>
        <dsp:cNvPr id="0" name=""/>
        <dsp:cNvSpPr/>
      </dsp:nvSpPr>
      <dsp:spPr>
        <a:xfrm>
          <a:off x="0" y="2146213"/>
          <a:ext cx="8031836" cy="62361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b="0" i="0" kern="1200" baseline="0" dirty="0" smtClean="0"/>
            <a:t>Se muestra tal como es, sin máscaras</a:t>
          </a:r>
          <a:endParaRPr lang="es-ES_tradnl" sz="2600" b="0" i="0" kern="1200" baseline="0" dirty="0"/>
        </a:p>
      </dsp:txBody>
      <dsp:txXfrm>
        <a:off x="0" y="2146213"/>
        <a:ext cx="8031836" cy="623610"/>
      </dsp:txXfrm>
    </dsp:sp>
    <dsp:sp modelId="{F828C883-217B-4211-9A73-C7E28F5CEAC6}">
      <dsp:nvSpPr>
        <dsp:cNvPr id="0" name=""/>
        <dsp:cNvSpPr/>
      </dsp:nvSpPr>
      <dsp:spPr>
        <a:xfrm>
          <a:off x="0" y="2844703"/>
          <a:ext cx="8031836" cy="62361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b="0" i="0" kern="1200" baseline="0" dirty="0" smtClean="0"/>
            <a:t>Se preocupa por el bien del amigo</a:t>
          </a:r>
          <a:endParaRPr lang="es-ES_tradnl" sz="2600" b="0" i="0" kern="1200" baseline="0" dirty="0"/>
        </a:p>
      </dsp:txBody>
      <dsp:txXfrm>
        <a:off x="0" y="2844703"/>
        <a:ext cx="8031836" cy="623610"/>
      </dsp:txXfrm>
    </dsp:sp>
    <dsp:sp modelId="{C851237B-ED88-4B30-A5C5-7C416EECA928}">
      <dsp:nvSpPr>
        <dsp:cNvPr id="0" name=""/>
        <dsp:cNvSpPr/>
      </dsp:nvSpPr>
      <dsp:spPr>
        <a:xfrm>
          <a:off x="0" y="3543193"/>
          <a:ext cx="8031836" cy="623610"/>
        </a:xfrm>
        <a:prstGeom prst="round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dirty="0" smtClean="0"/>
            <a:t>Se alegra cuando al amigo le va bien</a:t>
          </a:r>
          <a:endParaRPr lang="es-PE" sz="2600" kern="1200" dirty="0"/>
        </a:p>
      </dsp:txBody>
      <dsp:txXfrm>
        <a:off x="0" y="3543193"/>
        <a:ext cx="8031836" cy="623610"/>
      </dsp:txXfrm>
    </dsp:sp>
    <dsp:sp modelId="{5EAFA473-B660-4C99-B159-BA6EEBFD75ED}">
      <dsp:nvSpPr>
        <dsp:cNvPr id="0" name=""/>
        <dsp:cNvSpPr/>
      </dsp:nvSpPr>
      <dsp:spPr>
        <a:xfrm>
          <a:off x="0" y="4241683"/>
          <a:ext cx="8031836" cy="62361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dirty="0" smtClean="0"/>
            <a:t>Sabe perdonar los errores del amigo</a:t>
          </a:r>
          <a:endParaRPr lang="es-PE" sz="2600" kern="1200" dirty="0"/>
        </a:p>
      </dsp:txBody>
      <dsp:txXfrm>
        <a:off x="0" y="4241683"/>
        <a:ext cx="8031836" cy="62361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1F22FE-858E-4E0C-848A-FCB0A9296378}">
      <dsp:nvSpPr>
        <dsp:cNvPr id="0" name=""/>
        <dsp:cNvSpPr/>
      </dsp:nvSpPr>
      <dsp:spPr>
        <a:xfrm>
          <a:off x="0" y="53026"/>
          <a:ext cx="8031836" cy="5996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500" b="0" i="0" kern="1200" baseline="0" dirty="0" smtClean="0"/>
            <a:t>Ha desarrollado virtudes.</a:t>
          </a:r>
          <a:endParaRPr lang="es-PE" sz="2500" b="0" i="0" kern="1200" baseline="0" dirty="0"/>
        </a:p>
      </dsp:txBody>
      <dsp:txXfrm>
        <a:off x="0" y="53026"/>
        <a:ext cx="8031836" cy="599625"/>
      </dsp:txXfrm>
    </dsp:sp>
    <dsp:sp modelId="{CEEBB8C6-32ED-4B85-9FCF-516C143DEA6A}">
      <dsp:nvSpPr>
        <dsp:cNvPr id="0" name=""/>
        <dsp:cNvSpPr/>
      </dsp:nvSpPr>
      <dsp:spPr>
        <a:xfrm>
          <a:off x="0" y="724651"/>
          <a:ext cx="8031836" cy="599625"/>
        </a:xfrm>
        <a:prstGeom prst="roundRect">
          <a:avLst/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500" b="0" i="0" kern="1200" baseline="0" dirty="0" smtClean="0"/>
            <a:t>Sabe dar una segunda oportunidad</a:t>
          </a:r>
          <a:endParaRPr lang="es-PE" sz="2500" b="0" i="0" kern="1200" baseline="0" dirty="0"/>
        </a:p>
      </dsp:txBody>
      <dsp:txXfrm>
        <a:off x="0" y="724651"/>
        <a:ext cx="8031836" cy="599625"/>
      </dsp:txXfrm>
    </dsp:sp>
    <dsp:sp modelId="{E9A4038B-BB9C-451F-8838-448391327A2A}">
      <dsp:nvSpPr>
        <dsp:cNvPr id="0" name=""/>
        <dsp:cNvSpPr/>
      </dsp:nvSpPr>
      <dsp:spPr>
        <a:xfrm>
          <a:off x="0" y="1396276"/>
          <a:ext cx="8031836" cy="599625"/>
        </a:xfrm>
        <a:prstGeom prst="round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500" b="0" i="0" kern="1200" baseline="0" dirty="0" smtClean="0"/>
            <a:t>Es  feliz cuando comparte la vida con los amigos</a:t>
          </a:r>
          <a:endParaRPr lang="es-PE" sz="2500" kern="1200" dirty="0"/>
        </a:p>
      </dsp:txBody>
      <dsp:txXfrm>
        <a:off x="0" y="1396276"/>
        <a:ext cx="8031836" cy="599625"/>
      </dsp:txXfrm>
    </dsp:sp>
    <dsp:sp modelId="{0E5DE9CA-03C1-48E8-AC12-4BEF67190383}">
      <dsp:nvSpPr>
        <dsp:cNvPr id="0" name=""/>
        <dsp:cNvSpPr/>
      </dsp:nvSpPr>
      <dsp:spPr>
        <a:xfrm>
          <a:off x="0" y="2067901"/>
          <a:ext cx="8031836" cy="599625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500" b="0" i="0" kern="1200" baseline="0" dirty="0" smtClean="0"/>
            <a:t>Respeta y protege la intimidad del amigo</a:t>
          </a:r>
          <a:endParaRPr lang="es-ES_tradnl" sz="2500" b="0" i="0" kern="1200" baseline="0" dirty="0"/>
        </a:p>
      </dsp:txBody>
      <dsp:txXfrm>
        <a:off x="0" y="2067901"/>
        <a:ext cx="8031836" cy="599625"/>
      </dsp:txXfrm>
    </dsp:sp>
    <dsp:sp modelId="{F828C883-217B-4211-9A73-C7E28F5CEAC6}">
      <dsp:nvSpPr>
        <dsp:cNvPr id="0" name=""/>
        <dsp:cNvSpPr/>
      </dsp:nvSpPr>
      <dsp:spPr>
        <a:xfrm>
          <a:off x="0" y="2739526"/>
          <a:ext cx="8031836" cy="599625"/>
        </a:xfrm>
        <a:prstGeom prst="round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500" b="0" i="0" kern="1200" baseline="0" dirty="0" smtClean="0"/>
            <a:t>Es discreto con lo que los amigos le confían </a:t>
          </a:r>
          <a:endParaRPr lang="es-ES_tradnl" sz="2500" b="0" i="0" kern="1200" baseline="0" dirty="0"/>
        </a:p>
      </dsp:txBody>
      <dsp:txXfrm>
        <a:off x="0" y="2739526"/>
        <a:ext cx="8031836" cy="599625"/>
      </dsp:txXfrm>
    </dsp:sp>
    <dsp:sp modelId="{C851237B-ED88-4B30-A5C5-7C416EECA928}">
      <dsp:nvSpPr>
        <dsp:cNvPr id="0" name=""/>
        <dsp:cNvSpPr/>
      </dsp:nvSpPr>
      <dsp:spPr>
        <a:xfrm>
          <a:off x="0" y="3411151"/>
          <a:ext cx="8031836" cy="599625"/>
        </a:xfrm>
        <a:prstGeom prst="roundRect">
          <a:avLst/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500" kern="1200" dirty="0" smtClean="0"/>
            <a:t>Comparte sus cosas con los amigos</a:t>
          </a:r>
          <a:endParaRPr lang="es-PE" sz="2500" kern="1200" dirty="0"/>
        </a:p>
      </dsp:txBody>
      <dsp:txXfrm>
        <a:off x="0" y="3411151"/>
        <a:ext cx="8031836" cy="599625"/>
      </dsp:txXfrm>
    </dsp:sp>
    <dsp:sp modelId="{5EAFA473-B660-4C99-B159-BA6EEBFD75ED}">
      <dsp:nvSpPr>
        <dsp:cNvPr id="0" name=""/>
        <dsp:cNvSpPr/>
      </dsp:nvSpPr>
      <dsp:spPr>
        <a:xfrm>
          <a:off x="0" y="4082776"/>
          <a:ext cx="8031836" cy="599625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500" kern="1200" dirty="0" smtClean="0"/>
            <a:t>Sabe aconsejar a sus amigos cuando cometen un error</a:t>
          </a:r>
          <a:endParaRPr lang="es-PE" sz="2500" kern="1200" dirty="0"/>
        </a:p>
      </dsp:txBody>
      <dsp:txXfrm>
        <a:off x="0" y="4082776"/>
        <a:ext cx="8031836" cy="599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521492-6D5E-40D4-AC5D-6D6186B2381B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FA745FF-E847-4D82-AA2B-77554B3F1FE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0F889D-1E47-4341-934F-46E7F07D487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4435FE-B759-4CB0-B766-22A0330636B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A74ED7-9F65-4E22-A634-17F6C2776A7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1D7F7E-32C9-457B-8D22-B5167107563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743894-D569-4A8A-A253-63D5BB8F3C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01C40E-95FC-4609-893D-EF906A8B02A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01C40E-95FC-4609-893D-EF906A8B02A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366DB6-FF79-4C39-BA27-CC71459922C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D1CD3F-2B4A-4FF5-A36E-39E13042566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C8B9F6-BBA2-481E-9498-670D46FC4E4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DEBB4F-1E00-41C3-9EE6-8B513D1074E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BBB5A-3E95-42AD-AFCA-E857C3400E1D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BE698-6826-40FD-9312-835A9C2BF88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E49E1-B81E-4D22-93BE-A0C07B303982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3C07E-8133-4EBA-BD7D-08E353E4AA8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CAE26-70EA-4E29-883A-81E7853FF1FA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28BA-5EA4-4804-B4E8-91511E3AEEE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F34BB-DC55-4D60-AD78-A97C16B204F5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A41D5-482B-4C99-B625-FA86F0ECCBC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E3F0B-3019-49E1-9892-9046EA41658D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8E7A6-2225-4BC2-8E4F-6C724ECA2E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C16E4-BF30-47D9-BED5-9FE5A75D4446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E79DE-E435-4316-A3DD-6C95A32591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E2E4C-ABD5-4307-AA95-10F5C2017B4B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38148-8192-4096-81C8-179F4BF1B2B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C25D1-75DE-4393-A1C1-48F72E80DCE6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BFAEE-958C-4E12-B714-6990C5693D5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BB555-4FE7-4929-A02B-F5835FB36D90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729D2-11C7-401A-B133-B21E8AA006F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7C7C-EF07-4BB5-98F9-25939D6A2756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836BB-FE3E-4D1F-AC9D-BE30A3B5987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82565-6F86-4FC9-85AE-6C3A2B344C65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E914C-AEA2-44C7-9F98-79525E37147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7B3B95-5F9D-4EFC-A1C6-68305ACF0552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E0BFC18-007D-4280-B536-CBCFDC47FAF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195736" y="1700808"/>
            <a:ext cx="6408712" cy="4525963"/>
          </a:xfrm>
        </p:spPr>
        <p:txBody>
          <a:bodyPr/>
          <a:lstStyle/>
          <a:p>
            <a:pPr algn="just"/>
            <a:r>
              <a:rPr lang="es-ES_tradnl" sz="2600" dirty="0" smtClean="0"/>
              <a:t>“Mientras se tenga al menos un amigo, nadie es inútil”. (Robert Louis Stevenson)</a:t>
            </a:r>
          </a:p>
          <a:p>
            <a:pPr algn="just"/>
            <a:r>
              <a:rPr lang="es-ES_tradnl" sz="2600" dirty="0" smtClean="0"/>
              <a:t>“Este es el primer precepto de la amistad: pedir a los amigos solo lo honesto, y solo lo honesto hacer por ellos”. (Cicerón)</a:t>
            </a:r>
          </a:p>
          <a:p>
            <a:pPr algn="just"/>
            <a:r>
              <a:rPr lang="es-ES_tradnl" sz="2600" dirty="0" smtClean="0"/>
              <a:t>“</a:t>
            </a:r>
            <a:r>
              <a:rPr lang="es-PE" sz="2600" dirty="0" smtClean="0"/>
              <a:t>Un amigo es alguien que sabe todo de ti y a pesar de ello, te quiere.</a:t>
            </a:r>
            <a:r>
              <a:rPr lang="es-ES_tradnl" sz="2600" dirty="0" smtClean="0"/>
              <a:t>” (</a:t>
            </a:r>
            <a:r>
              <a:rPr lang="es-ES_tradnl" sz="2600" dirty="0" err="1" smtClean="0"/>
              <a:t>Elbert</a:t>
            </a:r>
            <a:r>
              <a:rPr lang="es-ES_tradnl" sz="2600" dirty="0" smtClean="0"/>
              <a:t> </a:t>
            </a:r>
            <a:r>
              <a:rPr lang="es-ES_tradnl" sz="2600" dirty="0" err="1" smtClean="0"/>
              <a:t>Hubbard</a:t>
            </a:r>
            <a:r>
              <a:rPr lang="es-ES_tradnl" sz="2600" dirty="0" smtClean="0"/>
              <a:t>)</a:t>
            </a:r>
            <a:endParaRPr lang="en-US" sz="2600" dirty="0" smtClean="0"/>
          </a:p>
          <a:p>
            <a:r>
              <a:rPr lang="es-ES_tradnl" sz="2600" dirty="0" smtClean="0"/>
              <a:t>“</a:t>
            </a:r>
            <a:r>
              <a:rPr lang="es-PE" sz="2600" dirty="0" smtClean="0"/>
              <a:t>Un hermano puede no ser un amigo, pero un amigo siempre será un hermano.</a:t>
            </a:r>
            <a:r>
              <a:rPr lang="es-ES_tradnl" sz="2600" dirty="0" smtClean="0"/>
              <a:t>” (Demetrio de </a:t>
            </a:r>
            <a:r>
              <a:rPr lang="es-ES_tradnl" sz="2600" dirty="0" err="1" smtClean="0"/>
              <a:t>Falero</a:t>
            </a:r>
            <a:r>
              <a:rPr lang="es-ES_tradnl" sz="2600" dirty="0" smtClean="0"/>
              <a:t>)</a:t>
            </a:r>
            <a:endParaRPr lang="en-US" sz="26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1720" y="2060848"/>
            <a:ext cx="6408712" cy="3962400"/>
          </a:xfrm>
        </p:spPr>
        <p:txBody>
          <a:bodyPr/>
          <a:lstStyle/>
          <a:p>
            <a:pPr lvl="0"/>
            <a:r>
              <a:rPr lang="es-ES_tradnl" sz="3500" dirty="0" smtClean="0"/>
              <a:t>La amistad es una virtud que nace de una mutua simpatía e intereses comunes de dos individuos, que implica habitualidad en el trato y se define por el interés que tienen ambos por la persona del otro y por su mejora.</a:t>
            </a:r>
            <a:r>
              <a:rPr lang="es-ES_tradnl" sz="3600" dirty="0" smtClean="0"/>
              <a:t/>
            </a:r>
            <a:br>
              <a:rPr lang="es-ES_tradnl" sz="3600" dirty="0" smtClean="0"/>
            </a:br>
            <a:endParaRPr lang="es-P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43608" y="1628800"/>
            <a:ext cx="4214810" cy="4614882"/>
          </a:xfrm>
        </p:spPr>
        <p:txBody>
          <a:bodyPr/>
          <a:lstStyle/>
          <a:p>
            <a:pPr>
              <a:buNone/>
            </a:pPr>
            <a:r>
              <a:rPr lang="es-ES_tradnl" sz="3000" dirty="0" smtClean="0"/>
              <a:t>	Desconfianza, la duda, la mentira, la traición. Muchos se acercarán en esta vida fingiendo ser nuestros amigos, pero solo buscan ver cumplidas sus propias metas, sin importarles las nuestras.</a:t>
            </a:r>
            <a:endParaRPr lang="es-PE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653360" y="357166"/>
            <a:ext cx="7879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dirty="0" smtClean="0"/>
              <a:t>Quien posee la virtud de la amistad…</a:t>
            </a:r>
            <a:endParaRPr lang="es-PE" sz="3600" dirty="0"/>
          </a:p>
        </p:txBody>
      </p:sp>
      <p:graphicFrame>
        <p:nvGraphicFramePr>
          <p:cNvPr id="7" name="6 Diagrama"/>
          <p:cNvGraphicFramePr/>
          <p:nvPr/>
        </p:nvGraphicFramePr>
        <p:xfrm>
          <a:off x="572612" y="1177259"/>
          <a:ext cx="8031836" cy="4916037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81352" y="357166"/>
            <a:ext cx="7879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dirty="0" smtClean="0"/>
              <a:t>Quien posee la virtud de la amistad…</a:t>
            </a:r>
            <a:endParaRPr lang="es-PE" sz="3600" dirty="0"/>
          </a:p>
        </p:txBody>
      </p:sp>
      <p:graphicFrame>
        <p:nvGraphicFramePr>
          <p:cNvPr id="7" name="6 Diagrama"/>
          <p:cNvGraphicFramePr/>
          <p:nvPr/>
        </p:nvGraphicFramePr>
        <p:xfrm>
          <a:off x="428596" y="1285860"/>
          <a:ext cx="8031836" cy="4735428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39752" y="1410816"/>
            <a:ext cx="5422776" cy="3962400"/>
          </a:xfrm>
        </p:spPr>
        <p:txBody>
          <a:bodyPr/>
          <a:lstStyle/>
          <a:p>
            <a:r>
              <a:rPr lang="es-ES_tradnl" sz="2800" dirty="0" smtClean="0"/>
              <a:t>Una amiga de verdad sabe ser leal. No es una buena amiga quien, a pesar de ser divertida y alegre, no es capaz de demostrar que está contigo en momentos buenos y malos.</a:t>
            </a:r>
            <a:endParaRPr lang="es-P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61592" y="1266800"/>
            <a:ext cx="5422776" cy="3962400"/>
          </a:xfrm>
        </p:spPr>
        <p:txBody>
          <a:bodyPr/>
          <a:lstStyle/>
          <a:p>
            <a:r>
              <a:rPr lang="es-ES_tradnl" sz="2600" dirty="0" smtClean="0"/>
              <a:t>	Un buen amigo debe ser capaz de hacerte ver tus errores y te corregirá con paciencia cuando te equivoques. Valora la actitud sincera y discreta de tus amigos, esfuérzate por corresponder tú también con la misma sencillez.</a:t>
            </a:r>
            <a:endParaRPr lang="es-PE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611560" y="1628800"/>
            <a:ext cx="4608512" cy="4525963"/>
          </a:xfrm>
        </p:spPr>
        <p:txBody>
          <a:bodyPr/>
          <a:lstStyle/>
          <a:p>
            <a:pPr>
              <a:buNone/>
            </a:pPr>
            <a:r>
              <a:rPr lang="es-ES_tradnl" sz="2600" dirty="0" smtClean="0"/>
              <a:t>	Para que una amistad sea verdadera, no basta con caerse bien, hay que dar el paso definitivo: ayudarse desinteresadamente, sin esperar nada a cambio. No es amigo ni el compañero ni el camarada. Tampoco es amigo el que busca aprovecharse del otro. La amistad no es comercio de beneficios. </a:t>
            </a:r>
            <a:endParaRPr lang="es-PE" sz="2600" dirty="0" smtClean="0"/>
          </a:p>
          <a:p>
            <a:pPr>
              <a:buNone/>
            </a:pP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Marcador de contenido"/>
          <p:cNvSpPr txBox="1">
            <a:spLocks/>
          </p:cNvSpPr>
          <p:nvPr/>
        </p:nvSpPr>
        <p:spPr bwMode="auto">
          <a:xfrm>
            <a:off x="971600" y="2060849"/>
            <a:ext cx="460851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s-ES_tradnl" sz="2600" dirty="0" smtClean="0">
                <a:latin typeface="+mj-lt"/>
              </a:rPr>
              <a:t>El amigo auténtico es espiritualmente libre; sabe conocerse a sí mismo y al otro, de acuerdo con la realidad; sabe estar disponible para la acogida completa del otro; sabe ofrecer un amor que engrandece a quienes se quiere.</a:t>
            </a:r>
            <a:endParaRPr lang="es-PE" sz="2600" dirty="0" smtClean="0"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s-PE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487</Words>
  <Application>Microsoft Office PowerPoint</Application>
  <PresentationFormat>Presentación en pantalla (4:3)</PresentationFormat>
  <Paragraphs>37</Paragraphs>
  <Slides>11</Slides>
  <Notes>11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Diapositiva 1</vt:lpstr>
      <vt:lpstr>La amistad es una virtud que nace de una mutua simpatía e intereses comunes de dos individuos, que implica habitualidad en el trato y se define por el interés que tienen ambos por la persona del otro y por su mejora. </vt:lpstr>
      <vt:lpstr>Diapositiva 3</vt:lpstr>
      <vt:lpstr>Diapositiva 4</vt:lpstr>
      <vt:lpstr>Diapositiva 5</vt:lpstr>
      <vt:lpstr>Una amiga de verdad sabe ser leal. No es una buena amiga quien, a pesar de ser divertida y alegre, no es capaz de demostrar que está contigo en momentos buenos y malos.</vt:lpstr>
      <vt:lpstr> Un buen amigo debe ser capaz de hacerte ver tus errores y te corregirá con paciencia cuando te equivoques. Valora la actitud sincera y discreta de tus amigos, esfuérzate por corresponder tú también con la misma sencillez.</vt:lpstr>
      <vt:lpstr>Diapositiva 8</vt:lpstr>
      <vt:lpstr>Diapositiva 9</vt:lpstr>
      <vt:lpstr>Diapositiva 10</vt:lpstr>
      <vt:lpstr>Diapositiva 11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Libro 4 Vivo con Optimismo</dc:title>
  <dc:creator>Cristina</dc:creator>
  <cp:lastModifiedBy>DB3</cp:lastModifiedBy>
  <cp:revision>136</cp:revision>
  <dcterms:created xsi:type="dcterms:W3CDTF">2014-02-13T23:15:07Z</dcterms:created>
  <dcterms:modified xsi:type="dcterms:W3CDTF">2014-02-13T23:16:38Z</dcterms:modified>
</cp:coreProperties>
</file>