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diagrams/colors5.xml" ContentType="application/vnd.openxmlformats-officedocument.drawingml.diagramColor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diagrams/data7.xml" ContentType="application/vnd.openxmlformats-officedocument.drawingml.diagramData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layout5.xml" ContentType="application/vnd.openxmlformats-officedocument.drawingml.diagramLayout+xml"/>
  <Override PartName="/ppt/slides/slide2.xml" ContentType="application/vnd.openxmlformats-officedocument.presentationml.slide+xml"/>
  <Override PartName="/ppt/diagrams/quickStyle5.xml" ContentType="application/vnd.openxmlformats-officedocument.drawingml.diagramStyl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Override PartName="/ppt/diagrams/quickStyle6.xml" ContentType="application/vnd.openxmlformats-officedocument.drawingml.diagramStyle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4.xml" ContentType="application/vnd.openxmlformats-officedocument.drawingml.diagramColors+xml"/>
  <Override PartName="/ppt/presProps.xml" ContentType="application/vnd.openxmlformats-officedocument.presentationml.presProps+xml"/>
  <Override PartName="/ppt/diagrams/layout7.xml" ContentType="application/vnd.openxmlformats-officedocument.drawingml.diagram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diagrams/quickStyle7.xml" ContentType="application/vnd.openxmlformats-officedocument.drawingml.diagramStyl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sldIdLst>
    <p:sldId id="256" r:id="rId2"/>
    <p:sldId id="270" r:id="rId3"/>
    <p:sldId id="280" r:id="rId4"/>
    <p:sldId id="284" r:id="rId5"/>
    <p:sldId id="279" r:id="rId6"/>
    <p:sldId id="278" r:id="rId7"/>
    <p:sldId id="277" r:id="rId8"/>
    <p:sldId id="282" r:id="rId9"/>
    <p:sldId id="283" r:id="rId10"/>
    <p:sldId id="273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845"/>
    <a:srgbClr val="8D76C5"/>
    <a:srgbClr val="63C3E7"/>
    <a:srgbClr val="01B693"/>
    <a:srgbClr val="F5E5D8"/>
    <a:srgbClr val="F2A0CA"/>
    <a:srgbClr val="CAE633"/>
    <a:srgbClr val="4894DF"/>
    <a:srgbClr val="F8912F"/>
    <a:srgbClr val="05AB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696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E346E-7F29-4D16-9FC8-59C06FEC0AD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CD431B-8CA6-405C-ADC0-2C416E2752A5}">
      <dgm:prSet phldrT="[Text]" custT="1"/>
      <dgm:spPr>
        <a:solidFill>
          <a:srgbClr val="F8912F"/>
        </a:solidFill>
      </dgm:spPr>
      <dgm:t>
        <a:bodyPr/>
        <a:lstStyle/>
        <a:p>
          <a:r>
            <a:rPr lang="en-US" sz="1900" dirty="0" smtClean="0"/>
            <a:t>En </a:t>
          </a:r>
          <a:r>
            <a:rPr lang="en-US" sz="1900" dirty="0" err="1" smtClean="0"/>
            <a:t>sentido</a:t>
          </a:r>
          <a:r>
            <a:rPr lang="en-US" sz="1900" dirty="0" smtClean="0"/>
            <a:t> </a:t>
          </a:r>
          <a:r>
            <a:rPr lang="en-US" sz="1900" dirty="0" err="1" smtClean="0"/>
            <a:t>estricto</a:t>
          </a:r>
          <a:r>
            <a:rPr lang="en-US" sz="1900" dirty="0" smtClean="0"/>
            <a:t> </a:t>
          </a:r>
          <a:r>
            <a:rPr lang="en-US" sz="1900" dirty="0" err="1" smtClean="0"/>
            <a:t>es</a:t>
          </a:r>
          <a:r>
            <a:rPr lang="en-US" sz="1900" dirty="0" smtClean="0"/>
            <a:t> </a:t>
          </a:r>
          <a:r>
            <a:rPr lang="en-US" sz="1900" dirty="0" err="1" smtClean="0"/>
            <a:t>una</a:t>
          </a:r>
          <a:r>
            <a:rPr lang="en-US" sz="1900" dirty="0" smtClean="0"/>
            <a:t> </a:t>
          </a:r>
          <a:r>
            <a:rPr lang="en-US" sz="1900" dirty="0" err="1" smtClean="0"/>
            <a:t>virtud</a:t>
          </a:r>
          <a:r>
            <a:rPr lang="en-US" sz="1900" dirty="0" smtClean="0"/>
            <a:t>.</a:t>
          </a:r>
          <a:endParaRPr lang="en-US" sz="1900" dirty="0"/>
        </a:p>
      </dgm:t>
    </dgm:pt>
    <dgm:pt modelId="{3B186D2F-C591-4170-9F86-35D33D293EFD}" type="parTrans" cxnId="{EB1CB9D6-3677-49E9-B2C4-75B45E980816}">
      <dgm:prSet/>
      <dgm:spPr/>
      <dgm:t>
        <a:bodyPr/>
        <a:lstStyle/>
        <a:p>
          <a:endParaRPr lang="en-US"/>
        </a:p>
      </dgm:t>
    </dgm:pt>
    <dgm:pt modelId="{5E3A6661-703B-4BA3-A691-0EDE2F9898FE}" type="sibTrans" cxnId="{EB1CB9D6-3677-49E9-B2C4-75B45E980816}">
      <dgm:prSet/>
      <dgm:spPr/>
      <dgm:t>
        <a:bodyPr/>
        <a:lstStyle/>
        <a:p>
          <a:endParaRPr lang="en-US"/>
        </a:p>
      </dgm:t>
    </dgm:pt>
    <dgm:pt modelId="{ADD035C4-B309-4C48-8741-238DF4E944AB}">
      <dgm:prSet custT="1"/>
      <dgm:spPr>
        <a:solidFill>
          <a:srgbClr val="63C3E7"/>
        </a:solidFill>
      </dgm:spPr>
      <dgm:t>
        <a:bodyPr/>
        <a:lstStyle/>
        <a:p>
          <a:r>
            <a:rPr lang="es-ES_tradnl" sz="1900" dirty="0" smtClean="0"/>
            <a:t>Es decidida, activa, </a:t>
          </a:r>
          <a:r>
            <a:rPr lang="es-ES_tradnl" sz="1900" dirty="0" err="1" smtClean="0"/>
            <a:t>emprendendora</a:t>
          </a:r>
          <a:r>
            <a:rPr lang="es-ES_tradnl" sz="1900" dirty="0" smtClean="0"/>
            <a:t> y comprensiva.</a:t>
          </a:r>
          <a:endParaRPr lang="en-US" sz="1900" dirty="0"/>
        </a:p>
      </dgm:t>
    </dgm:pt>
    <dgm:pt modelId="{0538A8D9-ABE0-4FDB-BBD2-D333AF9C1556}" type="parTrans" cxnId="{D12D43A9-B234-421C-9736-FCFF77AD6840}">
      <dgm:prSet/>
      <dgm:spPr/>
      <dgm:t>
        <a:bodyPr/>
        <a:lstStyle/>
        <a:p>
          <a:endParaRPr lang="en-US"/>
        </a:p>
      </dgm:t>
    </dgm:pt>
    <dgm:pt modelId="{7C98908A-CC78-42A0-AA33-D75592B1FF4D}" type="sibTrans" cxnId="{D12D43A9-B234-421C-9736-FCFF77AD6840}">
      <dgm:prSet/>
      <dgm:spPr/>
      <dgm:t>
        <a:bodyPr/>
        <a:lstStyle/>
        <a:p>
          <a:endParaRPr lang="en-US"/>
        </a:p>
      </dgm:t>
    </dgm:pt>
    <dgm:pt modelId="{F11914ED-B6A3-461B-87A1-2DDAB7B9B24B}">
      <dgm:prSet custT="1"/>
      <dgm:spPr>
        <a:solidFill>
          <a:srgbClr val="01B693"/>
        </a:solidFill>
      </dgm:spPr>
      <dgm:t>
        <a:bodyPr/>
        <a:lstStyle/>
        <a:p>
          <a:r>
            <a:rPr lang="es-ES_tradnl" sz="1900" dirty="0" smtClean="0"/>
            <a:t>Nos hace tener un trato justo y lleno de personalidad ante los demás.</a:t>
          </a:r>
          <a:endParaRPr lang="en-US" sz="1900" dirty="0"/>
        </a:p>
      </dgm:t>
    </dgm:pt>
    <dgm:pt modelId="{25C2FC36-271B-45E8-82CF-C7E11B4904A0}" type="parTrans" cxnId="{888AA7F0-5E7C-48E3-8200-530BC95DDBEC}">
      <dgm:prSet/>
      <dgm:spPr/>
      <dgm:t>
        <a:bodyPr/>
        <a:lstStyle/>
        <a:p>
          <a:endParaRPr lang="en-US"/>
        </a:p>
      </dgm:t>
    </dgm:pt>
    <dgm:pt modelId="{48CFEA42-4311-4342-9538-0595D02E9A46}" type="sibTrans" cxnId="{888AA7F0-5E7C-48E3-8200-530BC95DDBEC}">
      <dgm:prSet/>
      <dgm:spPr/>
      <dgm:t>
        <a:bodyPr/>
        <a:lstStyle/>
        <a:p>
          <a:endParaRPr lang="en-US"/>
        </a:p>
      </dgm:t>
    </dgm:pt>
    <dgm:pt modelId="{2DAC52C1-9EE2-49E7-B911-41355EE7B9CB}">
      <dgm:prSet custT="1"/>
      <dgm:spPr>
        <a:solidFill>
          <a:srgbClr val="4894DF"/>
        </a:solidFill>
      </dgm:spPr>
      <dgm:t>
        <a:bodyPr/>
        <a:lstStyle/>
        <a:p>
          <a:r>
            <a:rPr lang="es-ES_tradnl" sz="1900" dirty="0" smtClean="0"/>
            <a:t>Edifica una personalidad recia, segura, perseverante.</a:t>
          </a:r>
          <a:endParaRPr lang="en-US" sz="1900" dirty="0"/>
        </a:p>
      </dgm:t>
    </dgm:pt>
    <dgm:pt modelId="{6C5DC2B1-BBA7-42E8-938B-1ADB04A1628A}" type="parTrans" cxnId="{C5B5CFFD-37D7-43A4-8EE2-8A82D825E23A}">
      <dgm:prSet/>
      <dgm:spPr/>
      <dgm:t>
        <a:bodyPr/>
        <a:lstStyle/>
        <a:p>
          <a:endParaRPr lang="en-US"/>
        </a:p>
      </dgm:t>
    </dgm:pt>
    <dgm:pt modelId="{FFFE3D44-35A1-4821-90BD-1E886072983E}" type="sibTrans" cxnId="{C5B5CFFD-37D7-43A4-8EE2-8A82D825E23A}">
      <dgm:prSet/>
      <dgm:spPr/>
      <dgm:t>
        <a:bodyPr/>
        <a:lstStyle/>
        <a:p>
          <a:endParaRPr lang="en-US"/>
        </a:p>
      </dgm:t>
    </dgm:pt>
    <dgm:pt modelId="{7E6A934C-2703-4222-A909-03F5C28F6DDF}">
      <dgm:prSet custT="1"/>
      <dgm:spPr>
        <a:solidFill>
          <a:srgbClr val="CAE633"/>
        </a:solidFill>
      </dgm:spPr>
      <dgm:t>
        <a:bodyPr/>
        <a:lstStyle/>
        <a:p>
          <a:r>
            <a:rPr lang="es-ES_tradnl" sz="1900" dirty="0" smtClean="0"/>
            <a:t>Es tan discreta que pasa inadvertida ante nuestros </a:t>
          </a:r>
          <a:r>
            <a:rPr lang="es-ES_tradnl" sz="1900" dirty="0" err="1" smtClean="0"/>
            <a:t>ojosv</a:t>
          </a:r>
          <a:endParaRPr lang="en-US" sz="1900" dirty="0"/>
        </a:p>
      </dgm:t>
    </dgm:pt>
    <dgm:pt modelId="{2951FAD2-CE75-45C4-AFFC-8F3BDC4E9EB5}" type="parTrans" cxnId="{A2FC7FCE-45A6-4F5E-9A29-D961504879E1}">
      <dgm:prSet/>
      <dgm:spPr/>
      <dgm:t>
        <a:bodyPr/>
        <a:lstStyle/>
        <a:p>
          <a:endParaRPr lang="en-US"/>
        </a:p>
      </dgm:t>
    </dgm:pt>
    <dgm:pt modelId="{B11502C6-BE6D-4DDA-9E18-C248E3BDD27F}" type="sibTrans" cxnId="{A2FC7FCE-45A6-4F5E-9A29-D961504879E1}">
      <dgm:prSet/>
      <dgm:spPr/>
      <dgm:t>
        <a:bodyPr/>
        <a:lstStyle/>
        <a:p>
          <a:endParaRPr lang="en-US"/>
        </a:p>
      </dgm:t>
    </dgm:pt>
    <dgm:pt modelId="{9016A8F9-BF49-4DC3-BFFD-B59B5284BFBC}" type="pres">
      <dgm:prSet presAssocID="{B35E346E-7F29-4D16-9FC8-59C06FEC0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0ACECE5-1C53-4CB3-BFD8-2325E56DC11F}" type="pres">
      <dgm:prSet presAssocID="{22CD431B-8CA6-405C-ADC0-2C416E2752A5}" presName="parentLin" presStyleCnt="0"/>
      <dgm:spPr/>
    </dgm:pt>
    <dgm:pt modelId="{B8188B09-2C51-4125-9E9B-4A4C5FC43855}" type="pres">
      <dgm:prSet presAssocID="{22CD431B-8CA6-405C-ADC0-2C416E2752A5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3332F1A4-27D2-4B8D-9FF2-68BC2C9DEAA6}" type="pres">
      <dgm:prSet presAssocID="{22CD431B-8CA6-405C-ADC0-2C416E2752A5}" presName="parentText" presStyleLbl="node1" presStyleIdx="0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D31E6-65AA-4BF1-A096-F4A518DB4167}" type="pres">
      <dgm:prSet presAssocID="{22CD431B-8CA6-405C-ADC0-2C416E2752A5}" presName="negativeSpace" presStyleCnt="0"/>
      <dgm:spPr/>
    </dgm:pt>
    <dgm:pt modelId="{42F17878-D050-4F55-9888-7290ED2424B7}" type="pres">
      <dgm:prSet presAssocID="{22CD431B-8CA6-405C-ADC0-2C416E2752A5}" presName="childText" presStyleLbl="conFgAcc1" presStyleIdx="0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00BA71A9-097B-4D85-9D4F-14A5C026CA72}" type="pres">
      <dgm:prSet presAssocID="{5E3A6661-703B-4BA3-A691-0EDE2F9898FE}" presName="spaceBetweenRectangles" presStyleCnt="0"/>
      <dgm:spPr/>
    </dgm:pt>
    <dgm:pt modelId="{2D87DDD0-983C-41B1-9335-F329A9F0BD6C}" type="pres">
      <dgm:prSet presAssocID="{ADD035C4-B309-4C48-8741-238DF4E944AB}" presName="parentLin" presStyleCnt="0"/>
      <dgm:spPr/>
    </dgm:pt>
    <dgm:pt modelId="{8286FA2D-9C15-407B-8F99-975FD19674DB}" type="pres">
      <dgm:prSet presAssocID="{ADD035C4-B309-4C48-8741-238DF4E944AB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54BC8243-3541-44B8-9B32-08D5BC63C78A}" type="pres">
      <dgm:prSet presAssocID="{ADD035C4-B309-4C48-8741-238DF4E944AB}" presName="parentText" presStyleLbl="node1" presStyleIdx="1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16D8AE-3267-468E-A653-73D72CE4D84D}" type="pres">
      <dgm:prSet presAssocID="{ADD035C4-B309-4C48-8741-238DF4E944AB}" presName="negativeSpace" presStyleCnt="0"/>
      <dgm:spPr/>
    </dgm:pt>
    <dgm:pt modelId="{6BE0E88F-B95E-4E0C-A620-B3B1A117FD1A}" type="pres">
      <dgm:prSet presAssocID="{ADD035C4-B309-4C48-8741-238DF4E944AB}" presName="childText" presStyleLbl="conFgAcc1" presStyleIdx="1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0C19A619-BE31-446A-9D9F-16634441FDF6}" type="pres">
      <dgm:prSet presAssocID="{7C98908A-CC78-42A0-AA33-D75592B1FF4D}" presName="spaceBetweenRectangles" presStyleCnt="0"/>
      <dgm:spPr/>
    </dgm:pt>
    <dgm:pt modelId="{86B4B239-2C5D-42D8-991A-3AC4B1BC5304}" type="pres">
      <dgm:prSet presAssocID="{F11914ED-B6A3-461B-87A1-2DDAB7B9B24B}" presName="parentLin" presStyleCnt="0"/>
      <dgm:spPr/>
    </dgm:pt>
    <dgm:pt modelId="{842396F7-B955-4E2C-A8C7-EF20E5DE105C}" type="pres">
      <dgm:prSet presAssocID="{F11914ED-B6A3-461B-87A1-2DDAB7B9B24B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8334A06F-1215-4E14-BB9B-B90536BD6328}" type="pres">
      <dgm:prSet presAssocID="{F11914ED-B6A3-461B-87A1-2DDAB7B9B24B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44B5E2-3D23-4BB2-ADDB-E71A919D9AB5}" type="pres">
      <dgm:prSet presAssocID="{F11914ED-B6A3-461B-87A1-2DDAB7B9B24B}" presName="negativeSpace" presStyleCnt="0"/>
      <dgm:spPr/>
    </dgm:pt>
    <dgm:pt modelId="{E6D47608-9CA1-4C7B-8918-A52B1008C7CA}" type="pres">
      <dgm:prSet presAssocID="{F11914ED-B6A3-461B-87A1-2DDAB7B9B24B}" presName="childText" presStyleLbl="conFgAcc1" presStyleIdx="2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044FF585-99CD-4683-983E-0AD6B17400D5}" type="pres">
      <dgm:prSet presAssocID="{48CFEA42-4311-4342-9538-0595D02E9A46}" presName="spaceBetweenRectangles" presStyleCnt="0"/>
      <dgm:spPr/>
    </dgm:pt>
    <dgm:pt modelId="{3702B2AD-77E9-49F4-87BE-39AEEECD4F52}" type="pres">
      <dgm:prSet presAssocID="{2DAC52C1-9EE2-49E7-B911-41355EE7B9CB}" presName="parentLin" presStyleCnt="0"/>
      <dgm:spPr/>
    </dgm:pt>
    <dgm:pt modelId="{FD030F39-8E2D-457D-B311-8BF84E2F8A1A}" type="pres">
      <dgm:prSet presAssocID="{2DAC52C1-9EE2-49E7-B911-41355EE7B9CB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7F036A98-24F1-45B3-8E35-6AB5DD382DC1}" type="pres">
      <dgm:prSet presAssocID="{2DAC52C1-9EE2-49E7-B911-41355EE7B9CB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FA5CCA7-742C-4099-975D-22BCF743A175}" type="pres">
      <dgm:prSet presAssocID="{2DAC52C1-9EE2-49E7-B911-41355EE7B9CB}" presName="negativeSpace" presStyleCnt="0"/>
      <dgm:spPr/>
    </dgm:pt>
    <dgm:pt modelId="{6585F389-B4D2-4AAF-B154-279511E21E5B}" type="pres">
      <dgm:prSet presAssocID="{2DAC52C1-9EE2-49E7-B911-41355EE7B9CB}" presName="childText" presStyleLbl="conFgAcc1" presStyleIdx="3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B1050F1C-70B9-424E-A8FA-104541E7866C}" type="pres">
      <dgm:prSet presAssocID="{FFFE3D44-35A1-4821-90BD-1E886072983E}" presName="spaceBetweenRectangles" presStyleCnt="0"/>
      <dgm:spPr/>
    </dgm:pt>
    <dgm:pt modelId="{E22D5333-94A3-49A5-9A8B-39692DB7D7B1}" type="pres">
      <dgm:prSet presAssocID="{7E6A934C-2703-4222-A909-03F5C28F6DDF}" presName="parentLin" presStyleCnt="0"/>
      <dgm:spPr/>
    </dgm:pt>
    <dgm:pt modelId="{CE80B308-A2D5-43DA-B08A-70937F9879B7}" type="pres">
      <dgm:prSet presAssocID="{7E6A934C-2703-4222-A909-03F5C28F6DDF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E20FF428-6B5D-43DF-8E30-EBCD20C7E68C}" type="pres">
      <dgm:prSet presAssocID="{7E6A934C-2703-4222-A909-03F5C28F6DDF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37CC184-1516-4DB1-9524-5E672964921E}" type="pres">
      <dgm:prSet presAssocID="{7E6A934C-2703-4222-A909-03F5C28F6DDF}" presName="negativeSpace" presStyleCnt="0"/>
      <dgm:spPr/>
    </dgm:pt>
    <dgm:pt modelId="{F5805666-4C48-4C2B-9059-2B74D7D336D4}" type="pres">
      <dgm:prSet presAssocID="{7E6A934C-2703-4222-A909-03F5C28F6DDF}" presName="childText" presStyleLbl="conFgAcc1" presStyleIdx="4" presStyleCnt="5" custLinFactNeighborX="990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</dgm:ptLst>
  <dgm:cxnLst>
    <dgm:cxn modelId="{7B1BB1EB-40B3-432F-9296-09F2BC21A857}" type="presOf" srcId="{2DAC52C1-9EE2-49E7-B911-41355EE7B9CB}" destId="{FD030F39-8E2D-457D-B311-8BF84E2F8A1A}" srcOrd="0" destOrd="0" presId="urn:microsoft.com/office/officeart/2005/8/layout/list1"/>
    <dgm:cxn modelId="{A2FC7FCE-45A6-4F5E-9A29-D961504879E1}" srcId="{B35E346E-7F29-4D16-9FC8-59C06FEC0ADC}" destId="{7E6A934C-2703-4222-A909-03F5C28F6DDF}" srcOrd="4" destOrd="0" parTransId="{2951FAD2-CE75-45C4-AFFC-8F3BDC4E9EB5}" sibTransId="{B11502C6-BE6D-4DDA-9E18-C248E3BDD27F}"/>
    <dgm:cxn modelId="{CDEDB5CE-27B1-4031-A5FA-397F7C216A42}" type="presOf" srcId="{2DAC52C1-9EE2-49E7-B911-41355EE7B9CB}" destId="{7F036A98-24F1-45B3-8E35-6AB5DD382DC1}" srcOrd="1" destOrd="0" presId="urn:microsoft.com/office/officeart/2005/8/layout/list1"/>
    <dgm:cxn modelId="{E0E141ED-303E-4025-B72D-DF985DA30A5C}" type="presOf" srcId="{F11914ED-B6A3-461B-87A1-2DDAB7B9B24B}" destId="{842396F7-B955-4E2C-A8C7-EF20E5DE105C}" srcOrd="0" destOrd="0" presId="urn:microsoft.com/office/officeart/2005/8/layout/list1"/>
    <dgm:cxn modelId="{A1E44DEE-9A95-49F0-AF75-949089C5C72C}" type="presOf" srcId="{ADD035C4-B309-4C48-8741-238DF4E944AB}" destId="{8286FA2D-9C15-407B-8F99-975FD19674DB}" srcOrd="0" destOrd="0" presId="urn:microsoft.com/office/officeart/2005/8/layout/list1"/>
    <dgm:cxn modelId="{C5B5CFFD-37D7-43A4-8EE2-8A82D825E23A}" srcId="{B35E346E-7F29-4D16-9FC8-59C06FEC0ADC}" destId="{2DAC52C1-9EE2-49E7-B911-41355EE7B9CB}" srcOrd="3" destOrd="0" parTransId="{6C5DC2B1-BBA7-42E8-938B-1ADB04A1628A}" sibTransId="{FFFE3D44-35A1-4821-90BD-1E886072983E}"/>
    <dgm:cxn modelId="{942D6E4E-BA13-4255-9385-5CDECF12E2D3}" type="presOf" srcId="{22CD431B-8CA6-405C-ADC0-2C416E2752A5}" destId="{B8188B09-2C51-4125-9E9B-4A4C5FC43855}" srcOrd="0" destOrd="0" presId="urn:microsoft.com/office/officeart/2005/8/layout/list1"/>
    <dgm:cxn modelId="{70DBE7B1-FDA8-4B49-8F53-FEFE1AC90C2C}" type="presOf" srcId="{ADD035C4-B309-4C48-8741-238DF4E944AB}" destId="{54BC8243-3541-44B8-9B32-08D5BC63C78A}" srcOrd="1" destOrd="0" presId="urn:microsoft.com/office/officeart/2005/8/layout/list1"/>
    <dgm:cxn modelId="{F8611479-5258-4664-8E96-0ECB82DE2764}" type="presOf" srcId="{F11914ED-B6A3-461B-87A1-2DDAB7B9B24B}" destId="{8334A06F-1215-4E14-BB9B-B90536BD6328}" srcOrd="1" destOrd="0" presId="urn:microsoft.com/office/officeart/2005/8/layout/list1"/>
    <dgm:cxn modelId="{EB1CB9D6-3677-49E9-B2C4-75B45E980816}" srcId="{B35E346E-7F29-4D16-9FC8-59C06FEC0ADC}" destId="{22CD431B-8CA6-405C-ADC0-2C416E2752A5}" srcOrd="0" destOrd="0" parTransId="{3B186D2F-C591-4170-9F86-35D33D293EFD}" sibTransId="{5E3A6661-703B-4BA3-A691-0EDE2F9898FE}"/>
    <dgm:cxn modelId="{424DC3FE-BB9B-4847-BF0A-8084CAEEFD34}" type="presOf" srcId="{22CD431B-8CA6-405C-ADC0-2C416E2752A5}" destId="{3332F1A4-27D2-4B8D-9FF2-68BC2C9DEAA6}" srcOrd="1" destOrd="0" presId="urn:microsoft.com/office/officeart/2005/8/layout/list1"/>
    <dgm:cxn modelId="{31491A6D-81F6-4110-AB31-3FB31A8FE09F}" type="presOf" srcId="{B35E346E-7F29-4D16-9FC8-59C06FEC0ADC}" destId="{9016A8F9-BF49-4DC3-BFFD-B59B5284BFBC}" srcOrd="0" destOrd="0" presId="urn:microsoft.com/office/officeart/2005/8/layout/list1"/>
    <dgm:cxn modelId="{D12D43A9-B234-421C-9736-FCFF77AD6840}" srcId="{B35E346E-7F29-4D16-9FC8-59C06FEC0ADC}" destId="{ADD035C4-B309-4C48-8741-238DF4E944AB}" srcOrd="1" destOrd="0" parTransId="{0538A8D9-ABE0-4FDB-BBD2-D333AF9C1556}" sibTransId="{7C98908A-CC78-42A0-AA33-D75592B1FF4D}"/>
    <dgm:cxn modelId="{9E54803E-D77A-4249-B302-97F72A91382C}" type="presOf" srcId="{7E6A934C-2703-4222-A909-03F5C28F6DDF}" destId="{CE80B308-A2D5-43DA-B08A-70937F9879B7}" srcOrd="0" destOrd="0" presId="urn:microsoft.com/office/officeart/2005/8/layout/list1"/>
    <dgm:cxn modelId="{CAFE9E5A-C37C-4800-AFD7-9C2E56044324}" type="presOf" srcId="{7E6A934C-2703-4222-A909-03F5C28F6DDF}" destId="{E20FF428-6B5D-43DF-8E30-EBCD20C7E68C}" srcOrd="1" destOrd="0" presId="urn:microsoft.com/office/officeart/2005/8/layout/list1"/>
    <dgm:cxn modelId="{888AA7F0-5E7C-48E3-8200-530BC95DDBEC}" srcId="{B35E346E-7F29-4D16-9FC8-59C06FEC0ADC}" destId="{F11914ED-B6A3-461B-87A1-2DDAB7B9B24B}" srcOrd="2" destOrd="0" parTransId="{25C2FC36-271B-45E8-82CF-C7E11B4904A0}" sibTransId="{48CFEA42-4311-4342-9538-0595D02E9A46}"/>
    <dgm:cxn modelId="{466D60A6-4347-4556-BE5B-FAC8DEE5AF7D}" type="presParOf" srcId="{9016A8F9-BF49-4DC3-BFFD-B59B5284BFBC}" destId="{90ACECE5-1C53-4CB3-BFD8-2325E56DC11F}" srcOrd="0" destOrd="0" presId="urn:microsoft.com/office/officeart/2005/8/layout/list1"/>
    <dgm:cxn modelId="{BB8C7DAF-08EE-4A77-8325-A91D0C9FFCFC}" type="presParOf" srcId="{90ACECE5-1C53-4CB3-BFD8-2325E56DC11F}" destId="{B8188B09-2C51-4125-9E9B-4A4C5FC43855}" srcOrd="0" destOrd="0" presId="urn:microsoft.com/office/officeart/2005/8/layout/list1"/>
    <dgm:cxn modelId="{07153EDA-3881-4C2A-8B8D-C493247DA54F}" type="presParOf" srcId="{90ACECE5-1C53-4CB3-BFD8-2325E56DC11F}" destId="{3332F1A4-27D2-4B8D-9FF2-68BC2C9DEAA6}" srcOrd="1" destOrd="0" presId="urn:microsoft.com/office/officeart/2005/8/layout/list1"/>
    <dgm:cxn modelId="{BE52B60F-A0E7-479D-A60E-E05C300971A2}" type="presParOf" srcId="{9016A8F9-BF49-4DC3-BFFD-B59B5284BFBC}" destId="{F19D31E6-65AA-4BF1-A096-F4A518DB4167}" srcOrd="1" destOrd="0" presId="urn:microsoft.com/office/officeart/2005/8/layout/list1"/>
    <dgm:cxn modelId="{8FA6EDB7-F98D-494C-9839-1D43938D263D}" type="presParOf" srcId="{9016A8F9-BF49-4DC3-BFFD-B59B5284BFBC}" destId="{42F17878-D050-4F55-9888-7290ED2424B7}" srcOrd="2" destOrd="0" presId="urn:microsoft.com/office/officeart/2005/8/layout/list1"/>
    <dgm:cxn modelId="{A9FE3659-DE0C-4656-A259-476179B21220}" type="presParOf" srcId="{9016A8F9-BF49-4DC3-BFFD-B59B5284BFBC}" destId="{00BA71A9-097B-4D85-9D4F-14A5C026CA72}" srcOrd="3" destOrd="0" presId="urn:microsoft.com/office/officeart/2005/8/layout/list1"/>
    <dgm:cxn modelId="{4D4BE409-C659-496E-A7CF-E52AFDC1CC45}" type="presParOf" srcId="{9016A8F9-BF49-4DC3-BFFD-B59B5284BFBC}" destId="{2D87DDD0-983C-41B1-9335-F329A9F0BD6C}" srcOrd="4" destOrd="0" presId="urn:microsoft.com/office/officeart/2005/8/layout/list1"/>
    <dgm:cxn modelId="{0EF89C38-7E75-4F71-ABA9-026115A2A704}" type="presParOf" srcId="{2D87DDD0-983C-41B1-9335-F329A9F0BD6C}" destId="{8286FA2D-9C15-407B-8F99-975FD19674DB}" srcOrd="0" destOrd="0" presId="urn:microsoft.com/office/officeart/2005/8/layout/list1"/>
    <dgm:cxn modelId="{2A66BCDA-60D3-4AB1-8610-3294DFB42C37}" type="presParOf" srcId="{2D87DDD0-983C-41B1-9335-F329A9F0BD6C}" destId="{54BC8243-3541-44B8-9B32-08D5BC63C78A}" srcOrd="1" destOrd="0" presId="urn:microsoft.com/office/officeart/2005/8/layout/list1"/>
    <dgm:cxn modelId="{D43505C8-1D78-476F-9E16-83EA7FDD43E9}" type="presParOf" srcId="{9016A8F9-BF49-4DC3-BFFD-B59B5284BFBC}" destId="{F016D8AE-3267-468E-A653-73D72CE4D84D}" srcOrd="5" destOrd="0" presId="urn:microsoft.com/office/officeart/2005/8/layout/list1"/>
    <dgm:cxn modelId="{229789C6-67DB-4AF1-831A-54E49A9A3786}" type="presParOf" srcId="{9016A8F9-BF49-4DC3-BFFD-B59B5284BFBC}" destId="{6BE0E88F-B95E-4E0C-A620-B3B1A117FD1A}" srcOrd="6" destOrd="0" presId="urn:microsoft.com/office/officeart/2005/8/layout/list1"/>
    <dgm:cxn modelId="{1086D1BA-DD27-4934-A744-731A841CB9A8}" type="presParOf" srcId="{9016A8F9-BF49-4DC3-BFFD-B59B5284BFBC}" destId="{0C19A619-BE31-446A-9D9F-16634441FDF6}" srcOrd="7" destOrd="0" presId="urn:microsoft.com/office/officeart/2005/8/layout/list1"/>
    <dgm:cxn modelId="{A691A09F-B30B-4805-80A3-06EF518193CA}" type="presParOf" srcId="{9016A8F9-BF49-4DC3-BFFD-B59B5284BFBC}" destId="{86B4B239-2C5D-42D8-991A-3AC4B1BC5304}" srcOrd="8" destOrd="0" presId="urn:microsoft.com/office/officeart/2005/8/layout/list1"/>
    <dgm:cxn modelId="{58565F74-6E83-4734-8DCD-83CE9786FC93}" type="presParOf" srcId="{86B4B239-2C5D-42D8-991A-3AC4B1BC5304}" destId="{842396F7-B955-4E2C-A8C7-EF20E5DE105C}" srcOrd="0" destOrd="0" presId="urn:microsoft.com/office/officeart/2005/8/layout/list1"/>
    <dgm:cxn modelId="{BFF75C6A-6586-4539-975F-76D75D433D7F}" type="presParOf" srcId="{86B4B239-2C5D-42D8-991A-3AC4B1BC5304}" destId="{8334A06F-1215-4E14-BB9B-B90536BD6328}" srcOrd="1" destOrd="0" presId="urn:microsoft.com/office/officeart/2005/8/layout/list1"/>
    <dgm:cxn modelId="{B3638A0E-383D-4D4D-8278-BE3D96114CDC}" type="presParOf" srcId="{9016A8F9-BF49-4DC3-BFFD-B59B5284BFBC}" destId="{4944B5E2-3D23-4BB2-ADDB-E71A919D9AB5}" srcOrd="9" destOrd="0" presId="urn:microsoft.com/office/officeart/2005/8/layout/list1"/>
    <dgm:cxn modelId="{AAA823D4-3D63-4134-BEC3-E97CEBD765A9}" type="presParOf" srcId="{9016A8F9-BF49-4DC3-BFFD-B59B5284BFBC}" destId="{E6D47608-9CA1-4C7B-8918-A52B1008C7CA}" srcOrd="10" destOrd="0" presId="urn:microsoft.com/office/officeart/2005/8/layout/list1"/>
    <dgm:cxn modelId="{E2DD71C1-1D43-41F0-B8F0-CE76998C71C0}" type="presParOf" srcId="{9016A8F9-BF49-4DC3-BFFD-B59B5284BFBC}" destId="{044FF585-99CD-4683-983E-0AD6B17400D5}" srcOrd="11" destOrd="0" presId="urn:microsoft.com/office/officeart/2005/8/layout/list1"/>
    <dgm:cxn modelId="{D78CC013-476A-499E-A4AA-8A5C5624A54C}" type="presParOf" srcId="{9016A8F9-BF49-4DC3-BFFD-B59B5284BFBC}" destId="{3702B2AD-77E9-49F4-87BE-39AEEECD4F52}" srcOrd="12" destOrd="0" presId="urn:microsoft.com/office/officeart/2005/8/layout/list1"/>
    <dgm:cxn modelId="{249735AA-41DA-4EDD-82BD-8EDEA371131A}" type="presParOf" srcId="{3702B2AD-77E9-49F4-87BE-39AEEECD4F52}" destId="{FD030F39-8E2D-457D-B311-8BF84E2F8A1A}" srcOrd="0" destOrd="0" presId="urn:microsoft.com/office/officeart/2005/8/layout/list1"/>
    <dgm:cxn modelId="{D22B2994-752B-486C-B671-8A4766391883}" type="presParOf" srcId="{3702B2AD-77E9-49F4-87BE-39AEEECD4F52}" destId="{7F036A98-24F1-45B3-8E35-6AB5DD382DC1}" srcOrd="1" destOrd="0" presId="urn:microsoft.com/office/officeart/2005/8/layout/list1"/>
    <dgm:cxn modelId="{AAE935D7-86D9-40F5-AF19-C9D3EABD6F95}" type="presParOf" srcId="{9016A8F9-BF49-4DC3-BFFD-B59B5284BFBC}" destId="{5FA5CCA7-742C-4099-975D-22BCF743A175}" srcOrd="13" destOrd="0" presId="urn:microsoft.com/office/officeart/2005/8/layout/list1"/>
    <dgm:cxn modelId="{3680D1BC-156E-4DA8-88C1-6E6EB3DABEC0}" type="presParOf" srcId="{9016A8F9-BF49-4DC3-BFFD-B59B5284BFBC}" destId="{6585F389-B4D2-4AAF-B154-279511E21E5B}" srcOrd="14" destOrd="0" presId="urn:microsoft.com/office/officeart/2005/8/layout/list1"/>
    <dgm:cxn modelId="{746D9427-8930-4E72-B9C6-DA1FB0EEA6E9}" type="presParOf" srcId="{9016A8F9-BF49-4DC3-BFFD-B59B5284BFBC}" destId="{B1050F1C-70B9-424E-A8FA-104541E7866C}" srcOrd="15" destOrd="0" presId="urn:microsoft.com/office/officeart/2005/8/layout/list1"/>
    <dgm:cxn modelId="{9397FA7C-248D-4217-85DD-10E84DB0ED2F}" type="presParOf" srcId="{9016A8F9-BF49-4DC3-BFFD-B59B5284BFBC}" destId="{E22D5333-94A3-49A5-9A8B-39692DB7D7B1}" srcOrd="16" destOrd="0" presId="urn:microsoft.com/office/officeart/2005/8/layout/list1"/>
    <dgm:cxn modelId="{41766669-380E-4D04-B5BB-81D2A8C507CE}" type="presParOf" srcId="{E22D5333-94A3-49A5-9A8B-39692DB7D7B1}" destId="{CE80B308-A2D5-43DA-B08A-70937F9879B7}" srcOrd="0" destOrd="0" presId="urn:microsoft.com/office/officeart/2005/8/layout/list1"/>
    <dgm:cxn modelId="{5161344D-1E84-404C-8F69-571F7DC73685}" type="presParOf" srcId="{E22D5333-94A3-49A5-9A8B-39692DB7D7B1}" destId="{E20FF428-6B5D-43DF-8E30-EBCD20C7E68C}" srcOrd="1" destOrd="0" presId="urn:microsoft.com/office/officeart/2005/8/layout/list1"/>
    <dgm:cxn modelId="{3778B39B-B583-42EF-B340-7E606C9172F4}" type="presParOf" srcId="{9016A8F9-BF49-4DC3-BFFD-B59B5284BFBC}" destId="{437CC184-1516-4DB1-9524-5E672964921E}" srcOrd="17" destOrd="0" presId="urn:microsoft.com/office/officeart/2005/8/layout/list1"/>
    <dgm:cxn modelId="{2419C1FC-7371-4EB6-8041-B9F38431B103}" type="presParOf" srcId="{9016A8F9-BF49-4DC3-BFFD-B59B5284BFBC}" destId="{F5805666-4C48-4C2B-9059-2B74D7D336D4}" srcOrd="18" destOrd="0" presId="urn:microsoft.com/office/officeart/2005/8/layout/list1"/>
  </dgm:cxnLst>
  <dgm:bg/>
  <dgm:whole/>
  <dgm:extLst>
    <a:ext uri="http://schemas.microsoft.com/office/drawing/2008/diagram"/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E346E-7F29-4D16-9FC8-59C06FEC0ADC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CD431B-8CA6-405C-ADC0-2C416E2752A5}">
      <dgm:prSet phldrT="[Text]" custT="1"/>
      <dgm:spPr>
        <a:solidFill>
          <a:srgbClr val="F2A0CA"/>
        </a:solidFill>
      </dgm:spPr>
      <dgm:t>
        <a:bodyPr/>
        <a:lstStyle/>
        <a:p>
          <a:r>
            <a:rPr lang="es-ES_tradnl" sz="2000" dirty="0" smtClean="0"/>
            <a:t>Una personalidad gris</a:t>
          </a:r>
          <a:endParaRPr lang="en-US" sz="2000" dirty="0"/>
        </a:p>
      </dgm:t>
    </dgm:pt>
    <dgm:pt modelId="{3B186D2F-C591-4170-9F86-35D33D293EFD}" type="parTrans" cxnId="{EB1CB9D6-3677-49E9-B2C4-75B45E980816}">
      <dgm:prSet/>
      <dgm:spPr/>
      <dgm:t>
        <a:bodyPr/>
        <a:lstStyle/>
        <a:p>
          <a:endParaRPr lang="en-US"/>
        </a:p>
      </dgm:t>
    </dgm:pt>
    <dgm:pt modelId="{5E3A6661-703B-4BA3-A691-0EDE2F9898FE}" type="sibTrans" cxnId="{EB1CB9D6-3677-49E9-B2C4-75B45E980816}">
      <dgm:prSet/>
      <dgm:spPr/>
      <dgm:t>
        <a:bodyPr/>
        <a:lstStyle/>
        <a:p>
          <a:endParaRPr lang="en-US"/>
        </a:p>
      </dgm:t>
    </dgm:pt>
    <dgm:pt modelId="{0B5DBEE2-1F08-4918-9DA7-9C9B43B2923D}">
      <dgm:prSet custT="1"/>
      <dgm:spPr>
        <a:solidFill>
          <a:srgbClr val="01B693"/>
        </a:solidFill>
      </dgm:spPr>
      <dgm:t>
        <a:bodyPr/>
        <a:lstStyle/>
        <a:p>
          <a:r>
            <a:rPr lang="es-ES_tradnl" sz="2000" dirty="0" smtClean="0"/>
            <a:t>Temerosa de sus actos</a:t>
          </a:r>
          <a:endParaRPr lang="en-US" sz="2000" dirty="0"/>
        </a:p>
      </dgm:t>
    </dgm:pt>
    <dgm:pt modelId="{70CD3916-C935-4B7B-86A1-BEC912A8430E}" type="parTrans" cxnId="{60688400-1755-4DD8-8497-1FF4EEA6814C}">
      <dgm:prSet/>
      <dgm:spPr/>
      <dgm:t>
        <a:bodyPr/>
        <a:lstStyle/>
        <a:p>
          <a:endParaRPr lang="en-US"/>
        </a:p>
      </dgm:t>
    </dgm:pt>
    <dgm:pt modelId="{32504EC1-3048-4ED4-98BA-79C1988BAB11}" type="sibTrans" cxnId="{60688400-1755-4DD8-8497-1FF4EEA6814C}">
      <dgm:prSet/>
      <dgm:spPr/>
      <dgm:t>
        <a:bodyPr/>
        <a:lstStyle/>
        <a:p>
          <a:endParaRPr lang="en-US"/>
        </a:p>
      </dgm:t>
    </dgm:pt>
    <dgm:pt modelId="{2BB3E645-B61D-48D2-AFE6-5DF7EED44C36}">
      <dgm:prSet custT="1"/>
      <dgm:spPr>
        <a:solidFill>
          <a:srgbClr val="63C3E7"/>
        </a:solidFill>
      </dgm:spPr>
      <dgm:t>
        <a:bodyPr/>
        <a:lstStyle/>
        <a:p>
          <a:r>
            <a:rPr lang="es-ES_tradnl" sz="2000" dirty="0" smtClean="0"/>
            <a:t>Indecisa, Introvertida</a:t>
          </a:r>
          <a:endParaRPr lang="en-US" sz="2000" dirty="0"/>
        </a:p>
      </dgm:t>
    </dgm:pt>
    <dgm:pt modelId="{3588212A-2B8D-4F97-AB56-C86B4CC06523}" type="parTrans" cxnId="{2AD672EC-8C89-4C82-991C-D1ADFFBA4B44}">
      <dgm:prSet/>
      <dgm:spPr/>
      <dgm:t>
        <a:bodyPr/>
        <a:lstStyle/>
        <a:p>
          <a:endParaRPr lang="en-US"/>
        </a:p>
      </dgm:t>
    </dgm:pt>
    <dgm:pt modelId="{9FD20002-BFBA-4A89-ADE8-277C44BAFE4D}" type="sibTrans" cxnId="{2AD672EC-8C89-4C82-991C-D1ADFFBA4B44}">
      <dgm:prSet/>
      <dgm:spPr/>
      <dgm:t>
        <a:bodyPr/>
        <a:lstStyle/>
        <a:p>
          <a:endParaRPr lang="en-US"/>
        </a:p>
      </dgm:t>
    </dgm:pt>
    <dgm:pt modelId="{79D6539F-F0A3-449E-836F-90893ED2EDC7}">
      <dgm:prSet custT="1"/>
      <dgm:spPr>
        <a:solidFill>
          <a:srgbClr val="8D76C5"/>
        </a:solidFill>
      </dgm:spPr>
      <dgm:t>
        <a:bodyPr/>
        <a:lstStyle/>
        <a:p>
          <a:r>
            <a:rPr lang="es-ES_tradnl" sz="2000" dirty="0" smtClean="0"/>
            <a:t>Tímida en sus palabras</a:t>
          </a:r>
          <a:endParaRPr lang="en-US" sz="2000" dirty="0"/>
        </a:p>
      </dgm:t>
    </dgm:pt>
    <dgm:pt modelId="{11B31450-3B8B-414A-A6BB-90F275C0C117}" type="parTrans" cxnId="{E95B95D0-CF57-465C-A724-63B1EB0DA383}">
      <dgm:prSet/>
      <dgm:spPr/>
      <dgm:t>
        <a:bodyPr/>
        <a:lstStyle/>
        <a:p>
          <a:endParaRPr lang="en-US"/>
        </a:p>
      </dgm:t>
    </dgm:pt>
    <dgm:pt modelId="{20CF91F3-4403-4DC9-B1AA-89C7305FAE5A}" type="sibTrans" cxnId="{E95B95D0-CF57-465C-A724-63B1EB0DA383}">
      <dgm:prSet/>
      <dgm:spPr/>
      <dgm:t>
        <a:bodyPr/>
        <a:lstStyle/>
        <a:p>
          <a:endParaRPr lang="en-US"/>
        </a:p>
      </dgm:t>
    </dgm:pt>
    <dgm:pt modelId="{E553DBDD-8C29-402C-9843-29D91F000EE0}">
      <dgm:prSet custT="1"/>
      <dgm:spPr>
        <a:solidFill>
          <a:srgbClr val="FFC845"/>
        </a:solidFill>
      </dgm:spPr>
      <dgm:t>
        <a:bodyPr/>
        <a:lstStyle/>
        <a:p>
          <a:r>
            <a:rPr lang="es-ES_tradnl" sz="2000" dirty="0" smtClean="0"/>
            <a:t>Excesivamente cautelosa</a:t>
          </a:r>
          <a:endParaRPr lang="en-US" sz="2000" dirty="0"/>
        </a:p>
      </dgm:t>
    </dgm:pt>
    <dgm:pt modelId="{10CA7BB2-EAEF-4554-B66E-905C17A2C8D0}" type="parTrans" cxnId="{B0F5225A-DEA2-4F15-B6E4-664278502481}">
      <dgm:prSet/>
      <dgm:spPr/>
      <dgm:t>
        <a:bodyPr/>
        <a:lstStyle/>
        <a:p>
          <a:endParaRPr lang="en-US"/>
        </a:p>
      </dgm:t>
    </dgm:pt>
    <dgm:pt modelId="{3D4E66BB-55A6-4390-8216-3909B5F21125}" type="sibTrans" cxnId="{B0F5225A-DEA2-4F15-B6E4-664278502481}">
      <dgm:prSet/>
      <dgm:spPr/>
      <dgm:t>
        <a:bodyPr/>
        <a:lstStyle/>
        <a:p>
          <a:endParaRPr lang="en-US"/>
        </a:p>
      </dgm:t>
    </dgm:pt>
    <dgm:pt modelId="{9016A8F9-BF49-4DC3-BFFD-B59B5284BFBC}" type="pres">
      <dgm:prSet presAssocID="{B35E346E-7F29-4D16-9FC8-59C06FEC0A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0ACECE5-1C53-4CB3-BFD8-2325E56DC11F}" type="pres">
      <dgm:prSet presAssocID="{22CD431B-8CA6-405C-ADC0-2C416E2752A5}" presName="parentLin" presStyleCnt="0"/>
      <dgm:spPr/>
    </dgm:pt>
    <dgm:pt modelId="{B8188B09-2C51-4125-9E9B-4A4C5FC43855}" type="pres">
      <dgm:prSet presAssocID="{22CD431B-8CA6-405C-ADC0-2C416E2752A5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3332F1A4-27D2-4B8D-9FF2-68BC2C9DEAA6}" type="pres">
      <dgm:prSet presAssocID="{22CD431B-8CA6-405C-ADC0-2C416E2752A5}" presName="parentText" presStyleLbl="node1" presStyleIdx="0" presStyleCnt="5" custScaleX="1443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D31E6-65AA-4BF1-A096-F4A518DB4167}" type="pres">
      <dgm:prSet presAssocID="{22CD431B-8CA6-405C-ADC0-2C416E2752A5}" presName="negativeSpace" presStyleCnt="0"/>
      <dgm:spPr/>
    </dgm:pt>
    <dgm:pt modelId="{42F17878-D050-4F55-9888-7290ED2424B7}" type="pres">
      <dgm:prSet presAssocID="{22CD431B-8CA6-405C-ADC0-2C416E2752A5}" presName="childText" presStyleLbl="conFgAcc1" presStyleIdx="0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00BA71A9-097B-4D85-9D4F-14A5C026CA72}" type="pres">
      <dgm:prSet presAssocID="{5E3A6661-703B-4BA3-A691-0EDE2F9898FE}" presName="spaceBetweenRectangles" presStyleCnt="0"/>
      <dgm:spPr/>
    </dgm:pt>
    <dgm:pt modelId="{2A3CB0B1-85A3-47E7-A41B-0E04D2A1C58E}" type="pres">
      <dgm:prSet presAssocID="{0B5DBEE2-1F08-4918-9DA7-9C9B43B2923D}" presName="parentLin" presStyleCnt="0"/>
      <dgm:spPr/>
    </dgm:pt>
    <dgm:pt modelId="{71272DB8-3231-432C-957F-B54201FDDE51}" type="pres">
      <dgm:prSet presAssocID="{0B5DBEE2-1F08-4918-9DA7-9C9B43B2923D}" presName="parentLeftMargin" presStyleLbl="node1" presStyleIdx="0" presStyleCnt="5"/>
      <dgm:spPr/>
      <dgm:t>
        <a:bodyPr/>
        <a:lstStyle/>
        <a:p>
          <a:endParaRPr lang="es-PE"/>
        </a:p>
      </dgm:t>
    </dgm:pt>
    <dgm:pt modelId="{47ED2C58-1E80-4A89-A04F-6C7D17828B4D}" type="pres">
      <dgm:prSet presAssocID="{0B5DBEE2-1F08-4918-9DA7-9C9B43B2923D}" presName="parentText" presStyleLbl="node1" presStyleIdx="1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8D1D11-EBBC-43A8-9EB1-12602E7F8E90}" type="pres">
      <dgm:prSet presAssocID="{0B5DBEE2-1F08-4918-9DA7-9C9B43B2923D}" presName="negativeSpace" presStyleCnt="0"/>
      <dgm:spPr/>
    </dgm:pt>
    <dgm:pt modelId="{E1B92367-D506-4239-A1B6-230C36E4D24C}" type="pres">
      <dgm:prSet presAssocID="{0B5DBEE2-1F08-4918-9DA7-9C9B43B2923D}" presName="childText" presStyleLbl="conFgAcc1" presStyleIdx="1" presStyleCnt="5">
        <dgm:presLayoutVars>
          <dgm:bulletEnabled val="1"/>
        </dgm:presLayoutVars>
      </dgm:prSet>
      <dgm:spPr>
        <a:noFill/>
        <a:ln>
          <a:solidFill>
            <a:schemeClr val="bg1"/>
          </a:solidFill>
        </a:ln>
      </dgm:spPr>
      <dgm:t>
        <a:bodyPr/>
        <a:lstStyle/>
        <a:p>
          <a:endParaRPr lang="es-ES_tradnl"/>
        </a:p>
      </dgm:t>
    </dgm:pt>
    <dgm:pt modelId="{E3E44440-88FA-4C28-BD09-8753906F9831}" type="pres">
      <dgm:prSet presAssocID="{32504EC1-3048-4ED4-98BA-79C1988BAB11}" presName="spaceBetweenRectangles" presStyleCnt="0"/>
      <dgm:spPr/>
    </dgm:pt>
    <dgm:pt modelId="{257719B8-2D74-4B39-9692-0EB39115AD76}" type="pres">
      <dgm:prSet presAssocID="{2BB3E645-B61D-48D2-AFE6-5DF7EED44C36}" presName="parentLin" presStyleCnt="0"/>
      <dgm:spPr/>
    </dgm:pt>
    <dgm:pt modelId="{BF2D7860-DD52-4415-A1D8-484DE6DA0375}" type="pres">
      <dgm:prSet presAssocID="{2BB3E645-B61D-48D2-AFE6-5DF7EED44C36}" presName="parentLeftMargin" presStyleLbl="node1" presStyleIdx="1" presStyleCnt="5"/>
      <dgm:spPr/>
      <dgm:t>
        <a:bodyPr/>
        <a:lstStyle/>
        <a:p>
          <a:endParaRPr lang="es-PE"/>
        </a:p>
      </dgm:t>
    </dgm:pt>
    <dgm:pt modelId="{6974D0B1-441E-4205-AA2F-FBD2BC839628}" type="pres">
      <dgm:prSet presAssocID="{2BB3E645-B61D-48D2-AFE6-5DF7EED44C36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A4A23BD-AB52-4111-A7DD-4513F2BDE0A9}" type="pres">
      <dgm:prSet presAssocID="{2BB3E645-B61D-48D2-AFE6-5DF7EED44C36}" presName="negativeSpace" presStyleCnt="0"/>
      <dgm:spPr/>
    </dgm:pt>
    <dgm:pt modelId="{306646B4-2DB4-4718-BA66-685CA54DF2AB}" type="pres">
      <dgm:prSet presAssocID="{2BB3E645-B61D-48D2-AFE6-5DF7EED44C36}" presName="childText" presStyleLbl="conFgAcc1" presStyleIdx="2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EB33C853-CD31-4E40-8AC9-A6B1CE522C02}" type="pres">
      <dgm:prSet presAssocID="{9FD20002-BFBA-4A89-ADE8-277C44BAFE4D}" presName="spaceBetweenRectangles" presStyleCnt="0"/>
      <dgm:spPr/>
    </dgm:pt>
    <dgm:pt modelId="{AAFB8CAC-7F58-4D1C-9AC8-D2196DC09A02}" type="pres">
      <dgm:prSet presAssocID="{79D6539F-F0A3-449E-836F-90893ED2EDC7}" presName="parentLin" presStyleCnt="0"/>
      <dgm:spPr/>
    </dgm:pt>
    <dgm:pt modelId="{0FEED7DD-8428-476E-813A-C7B5CE4E690A}" type="pres">
      <dgm:prSet presAssocID="{79D6539F-F0A3-449E-836F-90893ED2EDC7}" presName="parentLeftMargin" presStyleLbl="node1" presStyleIdx="2" presStyleCnt="5"/>
      <dgm:spPr/>
      <dgm:t>
        <a:bodyPr/>
        <a:lstStyle/>
        <a:p>
          <a:endParaRPr lang="es-PE"/>
        </a:p>
      </dgm:t>
    </dgm:pt>
    <dgm:pt modelId="{5AF32E73-C918-46F9-B76B-D0686CB01FB5}" type="pres">
      <dgm:prSet presAssocID="{79D6539F-F0A3-449E-836F-90893ED2EDC7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D2CB6F0-37DF-498F-9350-5B7D7771C538}" type="pres">
      <dgm:prSet presAssocID="{79D6539F-F0A3-449E-836F-90893ED2EDC7}" presName="negativeSpace" presStyleCnt="0"/>
      <dgm:spPr/>
    </dgm:pt>
    <dgm:pt modelId="{D9AB88FD-C76E-4E16-948F-DA7A4A2D044C}" type="pres">
      <dgm:prSet presAssocID="{79D6539F-F0A3-449E-836F-90893ED2EDC7}" presName="childText" presStyleLbl="conFgAcc1" presStyleIdx="3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  <dgm:pt modelId="{51135AF2-7DFC-4AC8-97FF-A11970FEC4EC}" type="pres">
      <dgm:prSet presAssocID="{20CF91F3-4403-4DC9-B1AA-89C7305FAE5A}" presName="spaceBetweenRectangles" presStyleCnt="0"/>
      <dgm:spPr/>
    </dgm:pt>
    <dgm:pt modelId="{B4665520-380F-4962-8124-531CD7540BAF}" type="pres">
      <dgm:prSet presAssocID="{E553DBDD-8C29-402C-9843-29D91F000EE0}" presName="parentLin" presStyleCnt="0"/>
      <dgm:spPr/>
    </dgm:pt>
    <dgm:pt modelId="{274663F7-9123-4A72-AF14-770F04523203}" type="pres">
      <dgm:prSet presAssocID="{E553DBDD-8C29-402C-9843-29D91F000EE0}" presName="parentLeftMargin" presStyleLbl="node1" presStyleIdx="3" presStyleCnt="5"/>
      <dgm:spPr/>
      <dgm:t>
        <a:bodyPr/>
        <a:lstStyle/>
        <a:p>
          <a:endParaRPr lang="es-PE"/>
        </a:p>
      </dgm:t>
    </dgm:pt>
    <dgm:pt modelId="{AC2ADBF2-D1F0-411B-8D4D-5C532410A019}" type="pres">
      <dgm:prSet presAssocID="{E553DBDD-8C29-402C-9843-29D91F000EE0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3CC08E7-8029-46CD-B32A-81BA59218208}" type="pres">
      <dgm:prSet presAssocID="{E553DBDD-8C29-402C-9843-29D91F000EE0}" presName="negativeSpace" presStyleCnt="0"/>
      <dgm:spPr/>
    </dgm:pt>
    <dgm:pt modelId="{A61D58BD-350E-4E05-AE12-4751A9168D7A}" type="pres">
      <dgm:prSet presAssocID="{E553DBDD-8C29-402C-9843-29D91F000EE0}" presName="childText" presStyleLbl="conFgAcc1" presStyleIdx="4" presStyleCnt="5">
        <dgm:presLayoutVars>
          <dgm:bulletEnabled val="1"/>
        </dgm:presLayoutVars>
      </dgm:prSet>
      <dgm:spPr>
        <a:noFill/>
        <a:ln>
          <a:solidFill>
            <a:srgbClr val="FFFFFF"/>
          </a:solidFill>
        </a:ln>
      </dgm:spPr>
      <dgm:t>
        <a:bodyPr/>
        <a:lstStyle/>
        <a:p>
          <a:endParaRPr lang="es-ES_tradnl"/>
        </a:p>
      </dgm:t>
    </dgm:pt>
  </dgm:ptLst>
  <dgm:cxnLst>
    <dgm:cxn modelId="{3C17EC21-51AF-48A3-80B6-BBCD8D69B1CF}" type="presOf" srcId="{0B5DBEE2-1F08-4918-9DA7-9C9B43B2923D}" destId="{71272DB8-3231-432C-957F-B54201FDDE51}" srcOrd="0" destOrd="0" presId="urn:microsoft.com/office/officeart/2005/8/layout/list1"/>
    <dgm:cxn modelId="{93E0597D-B500-4ED3-BC40-4C92427B28E5}" type="presOf" srcId="{22CD431B-8CA6-405C-ADC0-2C416E2752A5}" destId="{3332F1A4-27D2-4B8D-9FF2-68BC2C9DEAA6}" srcOrd="1" destOrd="0" presId="urn:microsoft.com/office/officeart/2005/8/layout/list1"/>
    <dgm:cxn modelId="{A97F87BA-F691-4347-AC8C-40A95B518B3E}" type="presOf" srcId="{2BB3E645-B61D-48D2-AFE6-5DF7EED44C36}" destId="{6974D0B1-441E-4205-AA2F-FBD2BC839628}" srcOrd="1" destOrd="0" presId="urn:microsoft.com/office/officeart/2005/8/layout/list1"/>
    <dgm:cxn modelId="{E95B95D0-CF57-465C-A724-63B1EB0DA383}" srcId="{B35E346E-7F29-4D16-9FC8-59C06FEC0ADC}" destId="{79D6539F-F0A3-449E-836F-90893ED2EDC7}" srcOrd="3" destOrd="0" parTransId="{11B31450-3B8B-414A-A6BB-90F275C0C117}" sibTransId="{20CF91F3-4403-4DC9-B1AA-89C7305FAE5A}"/>
    <dgm:cxn modelId="{2AD672EC-8C89-4C82-991C-D1ADFFBA4B44}" srcId="{B35E346E-7F29-4D16-9FC8-59C06FEC0ADC}" destId="{2BB3E645-B61D-48D2-AFE6-5DF7EED44C36}" srcOrd="2" destOrd="0" parTransId="{3588212A-2B8D-4F97-AB56-C86B4CC06523}" sibTransId="{9FD20002-BFBA-4A89-ADE8-277C44BAFE4D}"/>
    <dgm:cxn modelId="{24B9F82D-C296-4D80-90B6-6E4462F2C382}" type="presOf" srcId="{E553DBDD-8C29-402C-9843-29D91F000EE0}" destId="{AC2ADBF2-D1F0-411B-8D4D-5C532410A019}" srcOrd="1" destOrd="0" presId="urn:microsoft.com/office/officeart/2005/8/layout/list1"/>
    <dgm:cxn modelId="{B0F5225A-DEA2-4F15-B6E4-664278502481}" srcId="{B35E346E-7F29-4D16-9FC8-59C06FEC0ADC}" destId="{E553DBDD-8C29-402C-9843-29D91F000EE0}" srcOrd="4" destOrd="0" parTransId="{10CA7BB2-EAEF-4554-B66E-905C17A2C8D0}" sibTransId="{3D4E66BB-55A6-4390-8216-3909B5F21125}"/>
    <dgm:cxn modelId="{1554A264-779A-40D7-A1A4-95B5B4FCD2D0}" type="presOf" srcId="{22CD431B-8CA6-405C-ADC0-2C416E2752A5}" destId="{B8188B09-2C51-4125-9E9B-4A4C5FC43855}" srcOrd="0" destOrd="0" presId="urn:microsoft.com/office/officeart/2005/8/layout/list1"/>
    <dgm:cxn modelId="{EB1CB9D6-3677-49E9-B2C4-75B45E980816}" srcId="{B35E346E-7F29-4D16-9FC8-59C06FEC0ADC}" destId="{22CD431B-8CA6-405C-ADC0-2C416E2752A5}" srcOrd="0" destOrd="0" parTransId="{3B186D2F-C591-4170-9F86-35D33D293EFD}" sibTransId="{5E3A6661-703B-4BA3-A691-0EDE2F9898FE}"/>
    <dgm:cxn modelId="{77533760-30A3-4EB2-8BCD-CACDA852BD1E}" type="presOf" srcId="{B35E346E-7F29-4D16-9FC8-59C06FEC0ADC}" destId="{9016A8F9-BF49-4DC3-BFFD-B59B5284BFBC}" srcOrd="0" destOrd="0" presId="urn:microsoft.com/office/officeart/2005/8/layout/list1"/>
    <dgm:cxn modelId="{09605FC2-701C-4A5C-9038-0B8975981673}" type="presOf" srcId="{79D6539F-F0A3-449E-836F-90893ED2EDC7}" destId="{5AF32E73-C918-46F9-B76B-D0686CB01FB5}" srcOrd="1" destOrd="0" presId="urn:microsoft.com/office/officeart/2005/8/layout/list1"/>
    <dgm:cxn modelId="{A9C46553-C619-44F1-BB09-2803C3B163EB}" type="presOf" srcId="{2BB3E645-B61D-48D2-AFE6-5DF7EED44C36}" destId="{BF2D7860-DD52-4415-A1D8-484DE6DA0375}" srcOrd="0" destOrd="0" presId="urn:microsoft.com/office/officeart/2005/8/layout/list1"/>
    <dgm:cxn modelId="{28738C6F-4344-4C88-B43B-0734B244224B}" type="presOf" srcId="{0B5DBEE2-1F08-4918-9DA7-9C9B43B2923D}" destId="{47ED2C58-1E80-4A89-A04F-6C7D17828B4D}" srcOrd="1" destOrd="0" presId="urn:microsoft.com/office/officeart/2005/8/layout/list1"/>
    <dgm:cxn modelId="{60688400-1755-4DD8-8497-1FF4EEA6814C}" srcId="{B35E346E-7F29-4D16-9FC8-59C06FEC0ADC}" destId="{0B5DBEE2-1F08-4918-9DA7-9C9B43B2923D}" srcOrd="1" destOrd="0" parTransId="{70CD3916-C935-4B7B-86A1-BEC912A8430E}" sibTransId="{32504EC1-3048-4ED4-98BA-79C1988BAB11}"/>
    <dgm:cxn modelId="{B69FDC4C-5AC6-4384-8A2E-A99371CC3326}" type="presOf" srcId="{79D6539F-F0A3-449E-836F-90893ED2EDC7}" destId="{0FEED7DD-8428-476E-813A-C7B5CE4E690A}" srcOrd="0" destOrd="0" presId="urn:microsoft.com/office/officeart/2005/8/layout/list1"/>
    <dgm:cxn modelId="{D1FD22B6-B079-4FE4-B258-FF71526B7C0A}" type="presOf" srcId="{E553DBDD-8C29-402C-9843-29D91F000EE0}" destId="{274663F7-9123-4A72-AF14-770F04523203}" srcOrd="0" destOrd="0" presId="urn:microsoft.com/office/officeart/2005/8/layout/list1"/>
    <dgm:cxn modelId="{97CBE8C1-90CF-433B-99C3-2CAF0CF54119}" type="presParOf" srcId="{9016A8F9-BF49-4DC3-BFFD-B59B5284BFBC}" destId="{90ACECE5-1C53-4CB3-BFD8-2325E56DC11F}" srcOrd="0" destOrd="0" presId="urn:microsoft.com/office/officeart/2005/8/layout/list1"/>
    <dgm:cxn modelId="{EC9C488D-33DE-49F6-8161-A820D447B4FE}" type="presParOf" srcId="{90ACECE5-1C53-4CB3-BFD8-2325E56DC11F}" destId="{B8188B09-2C51-4125-9E9B-4A4C5FC43855}" srcOrd="0" destOrd="0" presId="urn:microsoft.com/office/officeart/2005/8/layout/list1"/>
    <dgm:cxn modelId="{8DA5C9AA-5B6E-4C79-B775-DB6B3C38CBE6}" type="presParOf" srcId="{90ACECE5-1C53-4CB3-BFD8-2325E56DC11F}" destId="{3332F1A4-27D2-4B8D-9FF2-68BC2C9DEAA6}" srcOrd="1" destOrd="0" presId="urn:microsoft.com/office/officeart/2005/8/layout/list1"/>
    <dgm:cxn modelId="{93656686-5797-4847-8546-E7F3847F9364}" type="presParOf" srcId="{9016A8F9-BF49-4DC3-BFFD-B59B5284BFBC}" destId="{F19D31E6-65AA-4BF1-A096-F4A518DB4167}" srcOrd="1" destOrd="0" presId="urn:microsoft.com/office/officeart/2005/8/layout/list1"/>
    <dgm:cxn modelId="{F1A9B4B8-CD6E-43BD-93A8-49E38622143D}" type="presParOf" srcId="{9016A8F9-BF49-4DC3-BFFD-B59B5284BFBC}" destId="{42F17878-D050-4F55-9888-7290ED2424B7}" srcOrd="2" destOrd="0" presId="urn:microsoft.com/office/officeart/2005/8/layout/list1"/>
    <dgm:cxn modelId="{C3668E8D-716E-47B3-B4A9-3AE3ED78AF35}" type="presParOf" srcId="{9016A8F9-BF49-4DC3-BFFD-B59B5284BFBC}" destId="{00BA71A9-097B-4D85-9D4F-14A5C026CA72}" srcOrd="3" destOrd="0" presId="urn:microsoft.com/office/officeart/2005/8/layout/list1"/>
    <dgm:cxn modelId="{02AECA9D-640D-4985-9FF7-05DFB5A36BAA}" type="presParOf" srcId="{9016A8F9-BF49-4DC3-BFFD-B59B5284BFBC}" destId="{2A3CB0B1-85A3-47E7-A41B-0E04D2A1C58E}" srcOrd="4" destOrd="0" presId="urn:microsoft.com/office/officeart/2005/8/layout/list1"/>
    <dgm:cxn modelId="{C8C5AFD2-DBB5-49DB-AD6E-97B4369FE02C}" type="presParOf" srcId="{2A3CB0B1-85A3-47E7-A41B-0E04D2A1C58E}" destId="{71272DB8-3231-432C-957F-B54201FDDE51}" srcOrd="0" destOrd="0" presId="urn:microsoft.com/office/officeart/2005/8/layout/list1"/>
    <dgm:cxn modelId="{459E981E-221F-458E-8C41-77C374A7BE49}" type="presParOf" srcId="{2A3CB0B1-85A3-47E7-A41B-0E04D2A1C58E}" destId="{47ED2C58-1E80-4A89-A04F-6C7D17828B4D}" srcOrd="1" destOrd="0" presId="urn:microsoft.com/office/officeart/2005/8/layout/list1"/>
    <dgm:cxn modelId="{D6A229B4-6CE3-473F-A33C-68FE60AC58CF}" type="presParOf" srcId="{9016A8F9-BF49-4DC3-BFFD-B59B5284BFBC}" destId="{E78D1D11-EBBC-43A8-9EB1-12602E7F8E90}" srcOrd="5" destOrd="0" presId="urn:microsoft.com/office/officeart/2005/8/layout/list1"/>
    <dgm:cxn modelId="{2205C2FC-B1FE-4D2C-9D01-482B7B98ED98}" type="presParOf" srcId="{9016A8F9-BF49-4DC3-BFFD-B59B5284BFBC}" destId="{E1B92367-D506-4239-A1B6-230C36E4D24C}" srcOrd="6" destOrd="0" presId="urn:microsoft.com/office/officeart/2005/8/layout/list1"/>
    <dgm:cxn modelId="{7FBE1592-F6C6-4F41-B377-0B7A5CCD1FAE}" type="presParOf" srcId="{9016A8F9-BF49-4DC3-BFFD-B59B5284BFBC}" destId="{E3E44440-88FA-4C28-BD09-8753906F9831}" srcOrd="7" destOrd="0" presId="urn:microsoft.com/office/officeart/2005/8/layout/list1"/>
    <dgm:cxn modelId="{A261A739-AFBA-4CC5-958C-E919CDBA456F}" type="presParOf" srcId="{9016A8F9-BF49-4DC3-BFFD-B59B5284BFBC}" destId="{257719B8-2D74-4B39-9692-0EB39115AD76}" srcOrd="8" destOrd="0" presId="urn:microsoft.com/office/officeart/2005/8/layout/list1"/>
    <dgm:cxn modelId="{6E3D7044-84BF-41D9-BBE3-A61616E43738}" type="presParOf" srcId="{257719B8-2D74-4B39-9692-0EB39115AD76}" destId="{BF2D7860-DD52-4415-A1D8-484DE6DA0375}" srcOrd="0" destOrd="0" presId="urn:microsoft.com/office/officeart/2005/8/layout/list1"/>
    <dgm:cxn modelId="{D4238C5E-9062-495D-9148-E206DDD75EAB}" type="presParOf" srcId="{257719B8-2D74-4B39-9692-0EB39115AD76}" destId="{6974D0B1-441E-4205-AA2F-FBD2BC839628}" srcOrd="1" destOrd="0" presId="urn:microsoft.com/office/officeart/2005/8/layout/list1"/>
    <dgm:cxn modelId="{BD5DB447-9F40-47A7-BE3E-20429D874719}" type="presParOf" srcId="{9016A8F9-BF49-4DC3-BFFD-B59B5284BFBC}" destId="{1A4A23BD-AB52-4111-A7DD-4513F2BDE0A9}" srcOrd="9" destOrd="0" presId="urn:microsoft.com/office/officeart/2005/8/layout/list1"/>
    <dgm:cxn modelId="{2C5A7ED3-062E-4E9F-B66A-CBFCE9AD1ED8}" type="presParOf" srcId="{9016A8F9-BF49-4DC3-BFFD-B59B5284BFBC}" destId="{306646B4-2DB4-4718-BA66-685CA54DF2AB}" srcOrd="10" destOrd="0" presId="urn:microsoft.com/office/officeart/2005/8/layout/list1"/>
    <dgm:cxn modelId="{D5615842-8B2C-4984-801C-B48E3709D6FD}" type="presParOf" srcId="{9016A8F9-BF49-4DC3-BFFD-B59B5284BFBC}" destId="{EB33C853-CD31-4E40-8AC9-A6B1CE522C02}" srcOrd="11" destOrd="0" presId="urn:microsoft.com/office/officeart/2005/8/layout/list1"/>
    <dgm:cxn modelId="{A719D30B-48DE-49CC-9CF9-4242382AC982}" type="presParOf" srcId="{9016A8F9-BF49-4DC3-BFFD-B59B5284BFBC}" destId="{AAFB8CAC-7F58-4D1C-9AC8-D2196DC09A02}" srcOrd="12" destOrd="0" presId="urn:microsoft.com/office/officeart/2005/8/layout/list1"/>
    <dgm:cxn modelId="{F780D28E-F7A5-4731-A035-C810D0E80812}" type="presParOf" srcId="{AAFB8CAC-7F58-4D1C-9AC8-D2196DC09A02}" destId="{0FEED7DD-8428-476E-813A-C7B5CE4E690A}" srcOrd="0" destOrd="0" presId="urn:microsoft.com/office/officeart/2005/8/layout/list1"/>
    <dgm:cxn modelId="{FD7248F3-839F-4424-8B03-526482170965}" type="presParOf" srcId="{AAFB8CAC-7F58-4D1C-9AC8-D2196DC09A02}" destId="{5AF32E73-C918-46F9-B76B-D0686CB01FB5}" srcOrd="1" destOrd="0" presId="urn:microsoft.com/office/officeart/2005/8/layout/list1"/>
    <dgm:cxn modelId="{3A948896-24B8-43C1-8FB9-A640648FC7DC}" type="presParOf" srcId="{9016A8F9-BF49-4DC3-BFFD-B59B5284BFBC}" destId="{4D2CB6F0-37DF-498F-9350-5B7D7771C538}" srcOrd="13" destOrd="0" presId="urn:microsoft.com/office/officeart/2005/8/layout/list1"/>
    <dgm:cxn modelId="{26192395-E008-4AC0-9A57-A8DBD3D67B6D}" type="presParOf" srcId="{9016A8F9-BF49-4DC3-BFFD-B59B5284BFBC}" destId="{D9AB88FD-C76E-4E16-948F-DA7A4A2D044C}" srcOrd="14" destOrd="0" presId="urn:microsoft.com/office/officeart/2005/8/layout/list1"/>
    <dgm:cxn modelId="{255E70B2-EF65-45E8-9E8C-F964B9AF385A}" type="presParOf" srcId="{9016A8F9-BF49-4DC3-BFFD-B59B5284BFBC}" destId="{51135AF2-7DFC-4AC8-97FF-A11970FEC4EC}" srcOrd="15" destOrd="0" presId="urn:microsoft.com/office/officeart/2005/8/layout/list1"/>
    <dgm:cxn modelId="{23E80C93-C6E0-4E5B-AD08-E5699365598D}" type="presParOf" srcId="{9016A8F9-BF49-4DC3-BFFD-B59B5284BFBC}" destId="{B4665520-380F-4962-8124-531CD7540BAF}" srcOrd="16" destOrd="0" presId="urn:microsoft.com/office/officeart/2005/8/layout/list1"/>
    <dgm:cxn modelId="{7B1A47E0-03DC-4FDD-A6E8-6BB35306A8C6}" type="presParOf" srcId="{B4665520-380F-4962-8124-531CD7540BAF}" destId="{274663F7-9123-4A72-AF14-770F04523203}" srcOrd="0" destOrd="0" presId="urn:microsoft.com/office/officeart/2005/8/layout/list1"/>
    <dgm:cxn modelId="{6C469B2D-5533-4952-A772-03968098CA48}" type="presParOf" srcId="{B4665520-380F-4962-8124-531CD7540BAF}" destId="{AC2ADBF2-D1F0-411B-8D4D-5C532410A019}" srcOrd="1" destOrd="0" presId="urn:microsoft.com/office/officeart/2005/8/layout/list1"/>
    <dgm:cxn modelId="{B77C0C0E-1327-4335-93C7-0F75826A7DCA}" type="presParOf" srcId="{9016A8F9-BF49-4DC3-BFFD-B59B5284BFBC}" destId="{83CC08E7-8029-46CD-B32A-81BA59218208}" srcOrd="17" destOrd="0" presId="urn:microsoft.com/office/officeart/2005/8/layout/list1"/>
    <dgm:cxn modelId="{77334552-204F-4270-A293-2F7DBDF70926}" type="presParOf" srcId="{9016A8F9-BF49-4DC3-BFFD-B59B5284BFBC}" destId="{A61D58BD-350E-4E05-AE12-4751A9168D7A}" srcOrd="18" destOrd="0" presId="urn:microsoft.com/office/officeart/2005/8/layout/list1"/>
  </dgm:cxnLst>
  <dgm:bg/>
  <dgm:whole/>
  <dgm:extLst>
    <a:ext uri="http://schemas.microsoft.com/office/drawing/2008/diagram"/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18E307-78CB-4F17-B54D-B20FE41CD63F}" type="doc">
      <dgm:prSet loTypeId="urn:microsoft.com/office/officeart/2005/8/layout/cycle3" loCatId="cycle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31D2FB0-4C9D-410B-A227-763432D7A610}">
      <dgm:prSet phldrT="[Text]" custT="1"/>
      <dgm:spPr/>
      <dgm:t>
        <a:bodyPr/>
        <a:lstStyle/>
        <a:p>
          <a:r>
            <a:rPr lang="es-ES_tradnl" sz="2400" dirty="0" smtClean="0"/>
            <a:t>Prudente es decir las cosas que piensas a quien corresponde. </a:t>
          </a:r>
          <a:endParaRPr lang="en-US" sz="2400" dirty="0"/>
        </a:p>
      </dgm:t>
    </dgm:pt>
    <dgm:pt modelId="{9C900D68-D6B6-416D-8465-19EF0E3C4746}" type="parTrans" cxnId="{39316644-D0E5-49C8-A2EF-870FAC0A0E50}">
      <dgm:prSet/>
      <dgm:spPr/>
      <dgm:t>
        <a:bodyPr/>
        <a:lstStyle/>
        <a:p>
          <a:endParaRPr lang="en-US"/>
        </a:p>
      </dgm:t>
    </dgm:pt>
    <dgm:pt modelId="{695ED9D8-FA1E-4830-B945-0169B080B3E5}" type="sibTrans" cxnId="{39316644-D0E5-49C8-A2EF-870FAC0A0E50}">
      <dgm:prSet/>
      <dgm:spPr/>
      <dgm:t>
        <a:bodyPr/>
        <a:lstStyle/>
        <a:p>
          <a:endParaRPr lang="en-US"/>
        </a:p>
      </dgm:t>
    </dgm:pt>
    <dgm:pt modelId="{3F633463-26BA-4CAC-88E4-8DBD716D2F02}">
      <dgm:prSet phldrT="[Text]" custT="1"/>
      <dgm:spPr/>
      <dgm:t>
        <a:bodyPr/>
        <a:lstStyle/>
        <a:p>
          <a:r>
            <a:rPr lang="es-ES_tradnl" sz="2400" dirty="0" smtClean="0"/>
            <a:t>No hables mal de nadie a sus espaldas. </a:t>
          </a:r>
          <a:endParaRPr lang="en-US" sz="2400" dirty="0"/>
        </a:p>
      </dgm:t>
    </dgm:pt>
    <dgm:pt modelId="{C83095B6-AE52-4907-8535-2B13A5D4E476}" type="parTrans" cxnId="{92A2340D-150C-4173-9DF4-EFC7C384D59D}">
      <dgm:prSet/>
      <dgm:spPr/>
      <dgm:t>
        <a:bodyPr/>
        <a:lstStyle/>
        <a:p>
          <a:endParaRPr lang="es-PE"/>
        </a:p>
      </dgm:t>
    </dgm:pt>
    <dgm:pt modelId="{F46E155D-8863-4F1C-BEA4-63003F49D628}" type="sibTrans" cxnId="{92A2340D-150C-4173-9DF4-EFC7C384D59D}">
      <dgm:prSet/>
      <dgm:spPr/>
      <dgm:t>
        <a:bodyPr/>
        <a:lstStyle/>
        <a:p>
          <a:endParaRPr lang="es-PE"/>
        </a:p>
      </dgm:t>
    </dgm:pt>
    <dgm:pt modelId="{41E4B963-16B8-4BBC-AFC8-6308F8744B1A}">
      <dgm:prSet phldrT="[Text]" custT="1"/>
      <dgm:spPr/>
      <dgm:t>
        <a:bodyPr/>
        <a:lstStyle/>
        <a:p>
          <a:r>
            <a:rPr lang="es-ES_tradnl" sz="1800" dirty="0" smtClean="0"/>
            <a:t>Procede como te gustaría que fueras tratada, </a:t>
          </a:r>
          <a:endParaRPr lang="en-US" sz="1800" dirty="0"/>
        </a:p>
      </dgm:t>
    </dgm:pt>
    <dgm:pt modelId="{5603E024-BB14-4717-8EF0-83FEA9E47E9A}" type="parTrans" cxnId="{2279E43F-D8D8-40CD-9241-43F1106FC49A}">
      <dgm:prSet/>
      <dgm:spPr/>
      <dgm:t>
        <a:bodyPr/>
        <a:lstStyle/>
        <a:p>
          <a:endParaRPr lang="es-PE"/>
        </a:p>
      </dgm:t>
    </dgm:pt>
    <dgm:pt modelId="{1C20539C-C411-40D7-BA86-528AC8533E88}" type="sibTrans" cxnId="{2279E43F-D8D8-40CD-9241-43F1106FC49A}">
      <dgm:prSet/>
      <dgm:spPr/>
      <dgm:t>
        <a:bodyPr/>
        <a:lstStyle/>
        <a:p>
          <a:endParaRPr lang="es-PE"/>
        </a:p>
      </dgm:t>
    </dgm:pt>
    <dgm:pt modelId="{2ED1327F-EF93-4694-A995-7D3DBAB4EF0C}">
      <dgm:prSet phldrT="[Text]" custT="1"/>
      <dgm:spPr/>
      <dgm:t>
        <a:bodyPr/>
        <a:lstStyle/>
        <a:p>
          <a:r>
            <a:rPr lang="es-ES_tradnl" sz="1800" dirty="0" smtClean="0"/>
            <a:t>Di lo que piensas con cariño porque así conseguirás que se te escuche y probablemente hasta se te  agradezca.</a:t>
          </a:r>
          <a:endParaRPr lang="en-US" sz="1800" dirty="0"/>
        </a:p>
      </dgm:t>
    </dgm:pt>
    <dgm:pt modelId="{6C6C80E6-AB8F-451E-90A8-A98D5F18CF87}" type="parTrans" cxnId="{FE9EDC79-12F7-485D-A79D-089B83933ED2}">
      <dgm:prSet/>
      <dgm:spPr/>
      <dgm:t>
        <a:bodyPr/>
        <a:lstStyle/>
        <a:p>
          <a:endParaRPr lang="es-PE"/>
        </a:p>
      </dgm:t>
    </dgm:pt>
    <dgm:pt modelId="{A5EFC1A2-F30C-4FFF-B3EB-041F3CFB983E}" type="sibTrans" cxnId="{FE9EDC79-12F7-485D-A79D-089B83933ED2}">
      <dgm:prSet/>
      <dgm:spPr/>
      <dgm:t>
        <a:bodyPr/>
        <a:lstStyle/>
        <a:p>
          <a:endParaRPr lang="es-PE"/>
        </a:p>
      </dgm:t>
    </dgm:pt>
    <dgm:pt modelId="{80BA35EB-C72C-4B73-9F22-E5C1324930D0}" type="pres">
      <dgm:prSet presAssocID="{6218E307-78CB-4F17-B54D-B20FE41CD6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91D9881-908F-43F9-8AEC-739DE6DE9868}" type="pres">
      <dgm:prSet presAssocID="{6218E307-78CB-4F17-B54D-B20FE41CD63F}" presName="cycle" presStyleCnt="0"/>
      <dgm:spPr/>
    </dgm:pt>
    <dgm:pt modelId="{0AE84A15-33DA-4DD7-9780-39196225366A}" type="pres">
      <dgm:prSet presAssocID="{B31D2FB0-4C9D-410B-A227-763432D7A61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398E095-57FC-414C-BEBA-A875444BFD82}" type="pres">
      <dgm:prSet presAssocID="{695ED9D8-FA1E-4830-B945-0169B080B3E5}" presName="sibTransFirstNode" presStyleLbl="bgShp" presStyleIdx="0" presStyleCnt="1"/>
      <dgm:spPr/>
      <dgm:t>
        <a:bodyPr/>
        <a:lstStyle/>
        <a:p>
          <a:endParaRPr lang="es-PE"/>
        </a:p>
      </dgm:t>
    </dgm:pt>
    <dgm:pt modelId="{004C1D4D-3673-4734-94F4-CB630D14E9B5}" type="pres">
      <dgm:prSet presAssocID="{3F633463-26BA-4CAC-88E4-8DBD716D2F02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8BBF0DF-869B-4203-A97B-5D0258566C4F}" type="pres">
      <dgm:prSet presAssocID="{41E4B963-16B8-4BBC-AFC8-6308F8744B1A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673F053-A9A1-4851-8911-6033EA1293C2}" type="pres">
      <dgm:prSet presAssocID="{2ED1327F-EF93-4694-A995-7D3DBAB4EF0C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BCD57CA-164A-447F-9B95-2C12C4EED718}" type="presOf" srcId="{6218E307-78CB-4F17-B54D-B20FE41CD63F}" destId="{80BA35EB-C72C-4B73-9F22-E5C1324930D0}" srcOrd="0" destOrd="0" presId="urn:microsoft.com/office/officeart/2005/8/layout/cycle3"/>
    <dgm:cxn modelId="{E93136BF-09F5-44D9-BBBD-D74AF458CDF8}" type="presOf" srcId="{41E4B963-16B8-4BBC-AFC8-6308F8744B1A}" destId="{18BBF0DF-869B-4203-A97B-5D0258566C4F}" srcOrd="0" destOrd="0" presId="urn:microsoft.com/office/officeart/2005/8/layout/cycle3"/>
    <dgm:cxn modelId="{92A2340D-150C-4173-9DF4-EFC7C384D59D}" srcId="{6218E307-78CB-4F17-B54D-B20FE41CD63F}" destId="{3F633463-26BA-4CAC-88E4-8DBD716D2F02}" srcOrd="1" destOrd="0" parTransId="{C83095B6-AE52-4907-8535-2B13A5D4E476}" sibTransId="{F46E155D-8863-4F1C-BEA4-63003F49D628}"/>
    <dgm:cxn modelId="{74E8D2E3-CF1B-4AE2-8277-60C359F7EA3D}" type="presOf" srcId="{B31D2FB0-4C9D-410B-A227-763432D7A610}" destId="{0AE84A15-33DA-4DD7-9780-39196225366A}" srcOrd="0" destOrd="0" presId="urn:microsoft.com/office/officeart/2005/8/layout/cycle3"/>
    <dgm:cxn modelId="{39316644-D0E5-49C8-A2EF-870FAC0A0E50}" srcId="{6218E307-78CB-4F17-B54D-B20FE41CD63F}" destId="{B31D2FB0-4C9D-410B-A227-763432D7A610}" srcOrd="0" destOrd="0" parTransId="{9C900D68-D6B6-416D-8465-19EF0E3C4746}" sibTransId="{695ED9D8-FA1E-4830-B945-0169B080B3E5}"/>
    <dgm:cxn modelId="{75A1F497-CF40-47EA-B7C2-CFDF5F179B87}" type="presOf" srcId="{695ED9D8-FA1E-4830-B945-0169B080B3E5}" destId="{F398E095-57FC-414C-BEBA-A875444BFD82}" srcOrd="0" destOrd="0" presId="urn:microsoft.com/office/officeart/2005/8/layout/cycle3"/>
    <dgm:cxn modelId="{2279E43F-D8D8-40CD-9241-43F1106FC49A}" srcId="{6218E307-78CB-4F17-B54D-B20FE41CD63F}" destId="{41E4B963-16B8-4BBC-AFC8-6308F8744B1A}" srcOrd="2" destOrd="0" parTransId="{5603E024-BB14-4717-8EF0-83FEA9E47E9A}" sibTransId="{1C20539C-C411-40D7-BA86-528AC8533E88}"/>
    <dgm:cxn modelId="{AEFD07C9-53E3-4F14-8D8B-EB2EDA5C3494}" type="presOf" srcId="{2ED1327F-EF93-4694-A995-7D3DBAB4EF0C}" destId="{0673F053-A9A1-4851-8911-6033EA1293C2}" srcOrd="0" destOrd="0" presId="urn:microsoft.com/office/officeart/2005/8/layout/cycle3"/>
    <dgm:cxn modelId="{9081318B-D678-45BB-8EE8-B90DB7A9EF75}" type="presOf" srcId="{3F633463-26BA-4CAC-88E4-8DBD716D2F02}" destId="{004C1D4D-3673-4734-94F4-CB630D14E9B5}" srcOrd="0" destOrd="0" presId="urn:microsoft.com/office/officeart/2005/8/layout/cycle3"/>
    <dgm:cxn modelId="{FE9EDC79-12F7-485D-A79D-089B83933ED2}" srcId="{6218E307-78CB-4F17-B54D-B20FE41CD63F}" destId="{2ED1327F-EF93-4694-A995-7D3DBAB4EF0C}" srcOrd="3" destOrd="0" parTransId="{6C6C80E6-AB8F-451E-90A8-A98D5F18CF87}" sibTransId="{A5EFC1A2-F30C-4FFF-B3EB-041F3CFB983E}"/>
    <dgm:cxn modelId="{4ADB15B8-9E0E-48FB-83A7-B31B2ECBA443}" type="presParOf" srcId="{80BA35EB-C72C-4B73-9F22-E5C1324930D0}" destId="{791D9881-908F-43F9-8AEC-739DE6DE9868}" srcOrd="0" destOrd="0" presId="urn:microsoft.com/office/officeart/2005/8/layout/cycle3"/>
    <dgm:cxn modelId="{A1420942-E0EF-42D6-99F9-FBC291D64D89}" type="presParOf" srcId="{791D9881-908F-43F9-8AEC-739DE6DE9868}" destId="{0AE84A15-33DA-4DD7-9780-39196225366A}" srcOrd="0" destOrd="0" presId="urn:microsoft.com/office/officeart/2005/8/layout/cycle3"/>
    <dgm:cxn modelId="{2E420FA0-4A4E-4B43-BAB8-D54834C807FF}" type="presParOf" srcId="{791D9881-908F-43F9-8AEC-739DE6DE9868}" destId="{F398E095-57FC-414C-BEBA-A875444BFD82}" srcOrd="1" destOrd="0" presId="urn:microsoft.com/office/officeart/2005/8/layout/cycle3"/>
    <dgm:cxn modelId="{798CC1EE-9912-4C9B-BF5F-1BD7216C0C25}" type="presParOf" srcId="{791D9881-908F-43F9-8AEC-739DE6DE9868}" destId="{004C1D4D-3673-4734-94F4-CB630D14E9B5}" srcOrd="2" destOrd="0" presId="urn:microsoft.com/office/officeart/2005/8/layout/cycle3"/>
    <dgm:cxn modelId="{8559A10E-D7FD-4CCE-98A7-86D13709A410}" type="presParOf" srcId="{791D9881-908F-43F9-8AEC-739DE6DE9868}" destId="{18BBF0DF-869B-4203-A97B-5D0258566C4F}" srcOrd="3" destOrd="0" presId="urn:microsoft.com/office/officeart/2005/8/layout/cycle3"/>
    <dgm:cxn modelId="{518F9A41-9BE2-4058-81AB-A957193A3947}" type="presParOf" srcId="{791D9881-908F-43F9-8AEC-739DE6DE9868}" destId="{0673F053-A9A1-4851-8911-6033EA1293C2}" srcOrd="4" destOrd="0" presId="urn:microsoft.com/office/officeart/2005/8/layout/cycle3"/>
  </dgm:cxnLst>
  <dgm:bg/>
  <dgm:whole/>
  <dgm:extLst>
    <a:ext uri="http://schemas.microsoft.com/office/drawing/2008/diagram"/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C90C44-C11E-435A-B5B9-9B436FA0F0D0}" type="doc">
      <dgm:prSet loTypeId="urn:microsoft.com/office/officeart/2005/8/layout/cycle8" loCatId="cycle" qsTypeId="urn:microsoft.com/office/officeart/2005/8/quickstyle/simple2" qsCatId="simple" csTypeId="urn:microsoft.com/office/officeart/2005/8/colors/colorful5" csCatId="colorful" phldr="1"/>
      <dgm:spPr/>
    </dgm:pt>
    <dgm:pt modelId="{14BE4533-4C11-447F-AC6E-9C7C246CAFD1}">
      <dgm:prSet phldrT="[Text]" custT="1"/>
      <dgm:spPr/>
      <dgm:t>
        <a:bodyPr/>
        <a:lstStyle/>
        <a:p>
          <a:r>
            <a:rPr lang="es-ES_tradnl" sz="1800" dirty="0" smtClean="0"/>
            <a:t>Pero  cuidado con  cruzar el límite de lo correcto y poner en riesgo tu salud, tu vida y la tranquilidad de las personas que te quieren.</a:t>
          </a:r>
          <a:endParaRPr lang="en-US" sz="1800" dirty="0"/>
        </a:p>
      </dgm:t>
    </dgm:pt>
    <dgm:pt modelId="{45204D43-FD06-40FF-AD8D-AD20E8105603}" type="parTrans" cxnId="{38032715-CF13-4B64-93D1-A8BFC2F1D49E}">
      <dgm:prSet/>
      <dgm:spPr/>
      <dgm:t>
        <a:bodyPr/>
        <a:lstStyle/>
        <a:p>
          <a:endParaRPr lang="en-US"/>
        </a:p>
      </dgm:t>
    </dgm:pt>
    <dgm:pt modelId="{959787DC-4512-4DBC-A456-ECA21AFE24B7}" type="sibTrans" cxnId="{38032715-CF13-4B64-93D1-A8BFC2F1D49E}">
      <dgm:prSet/>
      <dgm:spPr/>
      <dgm:t>
        <a:bodyPr/>
        <a:lstStyle/>
        <a:p>
          <a:endParaRPr lang="en-US"/>
        </a:p>
      </dgm:t>
    </dgm:pt>
    <dgm:pt modelId="{B60DC233-C690-411A-9EB4-CCC7BC7005FE}">
      <dgm:prSet phldrT="[Text]" custT="1"/>
      <dgm:spPr/>
      <dgm:t>
        <a:bodyPr/>
        <a:lstStyle/>
        <a:p>
          <a:r>
            <a:rPr lang="es-ES_tradnl" sz="1800" dirty="0" smtClean="0"/>
            <a:t>Es muy bueno que confíes en ti mismo y que por eso te atrevas con confianza a muchas cosas que los demás no. </a:t>
          </a:r>
          <a:endParaRPr lang="en-US" sz="1800" dirty="0"/>
        </a:p>
      </dgm:t>
    </dgm:pt>
    <dgm:pt modelId="{94609082-C6EC-4380-A9A9-7D52DFE5701E}" type="parTrans" cxnId="{7BDFE648-5708-4439-AE16-BB6E53BAA23F}">
      <dgm:prSet/>
      <dgm:spPr/>
      <dgm:t>
        <a:bodyPr/>
        <a:lstStyle/>
        <a:p>
          <a:endParaRPr lang="en-US"/>
        </a:p>
      </dgm:t>
    </dgm:pt>
    <dgm:pt modelId="{7FB22A9D-0118-4B23-8601-3A43C4109C1B}" type="sibTrans" cxnId="{7BDFE648-5708-4439-AE16-BB6E53BAA23F}">
      <dgm:prSet/>
      <dgm:spPr/>
      <dgm:t>
        <a:bodyPr/>
        <a:lstStyle/>
        <a:p>
          <a:endParaRPr lang="en-US"/>
        </a:p>
      </dgm:t>
    </dgm:pt>
    <dgm:pt modelId="{9FE073AF-4438-461B-B88E-D2EA31A72728}" type="pres">
      <dgm:prSet presAssocID="{CBC90C44-C11E-435A-B5B9-9B436FA0F0D0}" presName="compositeShape" presStyleCnt="0">
        <dgm:presLayoutVars>
          <dgm:chMax val="7"/>
          <dgm:dir/>
          <dgm:resizeHandles val="exact"/>
        </dgm:presLayoutVars>
      </dgm:prSet>
      <dgm:spPr/>
    </dgm:pt>
    <dgm:pt modelId="{7D1295BD-C448-454A-A182-F21B5AE81472}" type="pres">
      <dgm:prSet presAssocID="{CBC90C44-C11E-435A-B5B9-9B436FA0F0D0}" presName="wedge1" presStyleLbl="node1" presStyleIdx="0" presStyleCnt="2" custScaleX="117328" custScaleY="103758" custLinFactNeighborX="-8982" custLinFactNeighborY="-881"/>
      <dgm:spPr/>
      <dgm:t>
        <a:bodyPr/>
        <a:lstStyle/>
        <a:p>
          <a:endParaRPr lang="en-US"/>
        </a:p>
      </dgm:t>
    </dgm:pt>
    <dgm:pt modelId="{D3EEEB41-3FA6-4DCE-95E0-56A71B2E0C64}" type="pres">
      <dgm:prSet presAssocID="{CBC90C44-C11E-435A-B5B9-9B436FA0F0D0}" presName="dummy1a" presStyleCnt="0"/>
      <dgm:spPr/>
    </dgm:pt>
    <dgm:pt modelId="{3D276A93-F756-4C3C-8F9D-89684EDB9927}" type="pres">
      <dgm:prSet presAssocID="{CBC90C44-C11E-435A-B5B9-9B436FA0F0D0}" presName="dummy1b" presStyleCnt="0"/>
      <dgm:spPr/>
    </dgm:pt>
    <dgm:pt modelId="{83771448-1065-40DD-8101-77D823802BC6}" type="pres">
      <dgm:prSet presAssocID="{CBC90C44-C11E-435A-B5B9-9B436FA0F0D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E8E5D-8458-4EEC-960F-C2FE5C9B387E}" type="pres">
      <dgm:prSet presAssocID="{CBC90C44-C11E-435A-B5B9-9B436FA0F0D0}" presName="wedge2" presStyleLbl="node1" presStyleIdx="1" presStyleCnt="2"/>
      <dgm:spPr/>
      <dgm:t>
        <a:bodyPr/>
        <a:lstStyle/>
        <a:p>
          <a:endParaRPr lang="en-US"/>
        </a:p>
      </dgm:t>
    </dgm:pt>
    <dgm:pt modelId="{0679228C-D350-4BE0-947C-CAFDE95EC6B5}" type="pres">
      <dgm:prSet presAssocID="{CBC90C44-C11E-435A-B5B9-9B436FA0F0D0}" presName="dummy2a" presStyleCnt="0"/>
      <dgm:spPr/>
    </dgm:pt>
    <dgm:pt modelId="{F89D82A0-8283-4675-A0DF-26404B5CF4D1}" type="pres">
      <dgm:prSet presAssocID="{CBC90C44-C11E-435A-B5B9-9B436FA0F0D0}" presName="dummy2b" presStyleCnt="0"/>
      <dgm:spPr/>
    </dgm:pt>
    <dgm:pt modelId="{D2117AD0-C143-45D7-9D96-B422A8389341}" type="pres">
      <dgm:prSet presAssocID="{CBC90C44-C11E-435A-B5B9-9B436FA0F0D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FF862-30B3-4798-A8A0-A5437B9A0714}" type="pres">
      <dgm:prSet presAssocID="{959787DC-4512-4DBC-A456-ECA21AFE24B7}" presName="arrowWedge1" presStyleLbl="fgSibTrans2D1" presStyleIdx="0" presStyleCnt="2" custLinFactNeighborX="10325" custLinFactNeighborY="508"/>
      <dgm:spPr/>
    </dgm:pt>
    <dgm:pt modelId="{28200B65-1A19-4734-83D3-FF1FA49B3214}" type="pres">
      <dgm:prSet presAssocID="{7FB22A9D-0118-4B23-8601-3A43C4109C1B}" presName="arrowWedge2" presStyleLbl="fgSibTrans2D1" presStyleIdx="1" presStyleCnt="2" custLinFactNeighborX="-2612"/>
      <dgm:spPr/>
    </dgm:pt>
  </dgm:ptLst>
  <dgm:cxnLst>
    <dgm:cxn modelId="{5A950942-61C1-4D2D-88FE-B0C8170FD8AC}" type="presOf" srcId="{B60DC233-C690-411A-9EB4-CCC7BC7005FE}" destId="{D2117AD0-C143-45D7-9D96-B422A8389341}" srcOrd="1" destOrd="0" presId="urn:microsoft.com/office/officeart/2005/8/layout/cycle8"/>
    <dgm:cxn modelId="{B1D4BA19-DC13-4BA3-A4DC-0F00FEAC66EA}" type="presOf" srcId="{B60DC233-C690-411A-9EB4-CCC7BC7005FE}" destId="{CA5E8E5D-8458-4EEC-960F-C2FE5C9B387E}" srcOrd="0" destOrd="0" presId="urn:microsoft.com/office/officeart/2005/8/layout/cycle8"/>
    <dgm:cxn modelId="{DDAA52F3-7233-4C64-A5C7-DF9879A24C03}" type="presOf" srcId="{CBC90C44-C11E-435A-B5B9-9B436FA0F0D0}" destId="{9FE073AF-4438-461B-B88E-D2EA31A72728}" srcOrd="0" destOrd="0" presId="urn:microsoft.com/office/officeart/2005/8/layout/cycle8"/>
    <dgm:cxn modelId="{31C98C8A-BE11-491F-B3A4-B7C703B2B9BA}" type="presOf" srcId="{14BE4533-4C11-447F-AC6E-9C7C246CAFD1}" destId="{7D1295BD-C448-454A-A182-F21B5AE81472}" srcOrd="0" destOrd="0" presId="urn:microsoft.com/office/officeart/2005/8/layout/cycle8"/>
    <dgm:cxn modelId="{0A87A609-D976-438C-9A2F-16979377225A}" type="presOf" srcId="{14BE4533-4C11-447F-AC6E-9C7C246CAFD1}" destId="{83771448-1065-40DD-8101-77D823802BC6}" srcOrd="1" destOrd="0" presId="urn:microsoft.com/office/officeart/2005/8/layout/cycle8"/>
    <dgm:cxn modelId="{7BDFE648-5708-4439-AE16-BB6E53BAA23F}" srcId="{CBC90C44-C11E-435A-B5B9-9B436FA0F0D0}" destId="{B60DC233-C690-411A-9EB4-CCC7BC7005FE}" srcOrd="1" destOrd="0" parTransId="{94609082-C6EC-4380-A9A9-7D52DFE5701E}" sibTransId="{7FB22A9D-0118-4B23-8601-3A43C4109C1B}"/>
    <dgm:cxn modelId="{38032715-CF13-4B64-93D1-A8BFC2F1D49E}" srcId="{CBC90C44-C11E-435A-B5B9-9B436FA0F0D0}" destId="{14BE4533-4C11-447F-AC6E-9C7C246CAFD1}" srcOrd="0" destOrd="0" parTransId="{45204D43-FD06-40FF-AD8D-AD20E8105603}" sibTransId="{959787DC-4512-4DBC-A456-ECA21AFE24B7}"/>
    <dgm:cxn modelId="{FCBA9572-DDA5-4C44-8DB4-E14FF80A0A4E}" type="presParOf" srcId="{9FE073AF-4438-461B-B88E-D2EA31A72728}" destId="{7D1295BD-C448-454A-A182-F21B5AE81472}" srcOrd="0" destOrd="0" presId="urn:microsoft.com/office/officeart/2005/8/layout/cycle8"/>
    <dgm:cxn modelId="{DD2896DF-BD08-4ECB-95CA-64A29363A5CA}" type="presParOf" srcId="{9FE073AF-4438-461B-B88E-D2EA31A72728}" destId="{D3EEEB41-3FA6-4DCE-95E0-56A71B2E0C64}" srcOrd="1" destOrd="0" presId="urn:microsoft.com/office/officeart/2005/8/layout/cycle8"/>
    <dgm:cxn modelId="{26C424B5-3176-48A7-8006-BBC599CBD248}" type="presParOf" srcId="{9FE073AF-4438-461B-B88E-D2EA31A72728}" destId="{3D276A93-F756-4C3C-8F9D-89684EDB9927}" srcOrd="2" destOrd="0" presId="urn:microsoft.com/office/officeart/2005/8/layout/cycle8"/>
    <dgm:cxn modelId="{CCBFD186-A54C-469A-ABB3-4595BCCD9E67}" type="presParOf" srcId="{9FE073AF-4438-461B-B88E-D2EA31A72728}" destId="{83771448-1065-40DD-8101-77D823802BC6}" srcOrd="3" destOrd="0" presId="urn:microsoft.com/office/officeart/2005/8/layout/cycle8"/>
    <dgm:cxn modelId="{648390D4-FCFA-4508-8061-88D73B49CF23}" type="presParOf" srcId="{9FE073AF-4438-461B-B88E-D2EA31A72728}" destId="{CA5E8E5D-8458-4EEC-960F-C2FE5C9B387E}" srcOrd="4" destOrd="0" presId="urn:microsoft.com/office/officeart/2005/8/layout/cycle8"/>
    <dgm:cxn modelId="{79FF8BE8-B14C-4F9D-B40F-C936AF467D40}" type="presParOf" srcId="{9FE073AF-4438-461B-B88E-D2EA31A72728}" destId="{0679228C-D350-4BE0-947C-CAFDE95EC6B5}" srcOrd="5" destOrd="0" presId="urn:microsoft.com/office/officeart/2005/8/layout/cycle8"/>
    <dgm:cxn modelId="{4B2F2247-284B-4081-B325-ED9450CB17A6}" type="presParOf" srcId="{9FE073AF-4438-461B-B88E-D2EA31A72728}" destId="{F89D82A0-8283-4675-A0DF-26404B5CF4D1}" srcOrd="6" destOrd="0" presId="urn:microsoft.com/office/officeart/2005/8/layout/cycle8"/>
    <dgm:cxn modelId="{65BDF670-D227-4AF9-AF71-EB4517E4530C}" type="presParOf" srcId="{9FE073AF-4438-461B-B88E-D2EA31A72728}" destId="{D2117AD0-C143-45D7-9D96-B422A8389341}" srcOrd="7" destOrd="0" presId="urn:microsoft.com/office/officeart/2005/8/layout/cycle8"/>
    <dgm:cxn modelId="{DC3C6FC3-747C-4380-9F7C-F0EECD5D6459}" type="presParOf" srcId="{9FE073AF-4438-461B-B88E-D2EA31A72728}" destId="{1ADFF862-30B3-4798-A8A0-A5437B9A0714}" srcOrd="8" destOrd="0" presId="urn:microsoft.com/office/officeart/2005/8/layout/cycle8"/>
    <dgm:cxn modelId="{AF66BF29-5FCC-49AB-9EA7-98D8C0ABC377}" type="presParOf" srcId="{9FE073AF-4438-461B-B88E-D2EA31A72728}" destId="{28200B65-1A19-4734-83D3-FF1FA49B3214}" srcOrd="9" destOrd="0" presId="urn:microsoft.com/office/officeart/2005/8/layout/cycle8"/>
  </dgm:cxnLst>
  <dgm:bg/>
  <dgm:whole/>
  <dgm:extLst>
    <a:ext uri="http://schemas.microsoft.com/office/drawing/2008/diagram"/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BB1423-C912-45BE-9402-536DDC7C17C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4E60536-560D-476D-ADA8-AD715AC24209}">
      <dgm:prSet phldrT="[Text]" custT="1"/>
      <dgm:spPr/>
      <dgm:t>
        <a:bodyPr/>
        <a:lstStyle/>
        <a:p>
          <a:r>
            <a:rPr lang="es-PE" sz="2000" dirty="0" smtClean="0"/>
            <a:t>Quién posee la virtud de la prudencia…</a:t>
          </a:r>
          <a:endParaRPr lang="en-US" sz="2000" dirty="0"/>
        </a:p>
      </dgm:t>
    </dgm:pt>
    <dgm:pt modelId="{A0E8B953-17A0-494C-9A6F-EEA4B52A6C50}" type="parTrans" cxnId="{B74D3D43-EB8F-428E-8CC9-B09D9BEFA135}">
      <dgm:prSet/>
      <dgm:spPr/>
      <dgm:t>
        <a:bodyPr/>
        <a:lstStyle/>
        <a:p>
          <a:endParaRPr lang="en-US"/>
        </a:p>
      </dgm:t>
    </dgm:pt>
    <dgm:pt modelId="{6557896F-DE6E-4390-94CF-293C10C39DA6}" type="sibTrans" cxnId="{B74D3D43-EB8F-428E-8CC9-B09D9BEFA135}">
      <dgm:prSet/>
      <dgm:spPr/>
      <dgm:t>
        <a:bodyPr/>
        <a:lstStyle/>
        <a:p>
          <a:endParaRPr lang="en-US"/>
        </a:p>
      </dgm:t>
    </dgm:pt>
    <dgm:pt modelId="{4557FEDF-4666-4F01-BD7F-E0C6024636B7}">
      <dgm:prSet phldrT="[Text]"/>
      <dgm:spPr/>
      <dgm:t>
        <a:bodyPr/>
        <a:lstStyle/>
        <a:p>
          <a:r>
            <a:rPr lang="es-PE" dirty="0" smtClean="0"/>
            <a:t>Actúa cuando está tranquilo</a:t>
          </a:r>
          <a:endParaRPr lang="en-US" dirty="0"/>
        </a:p>
      </dgm:t>
    </dgm:pt>
    <dgm:pt modelId="{0DCE5A05-2577-412A-83D2-EC3099EDDC26}" type="parTrans" cxnId="{9D615F86-EFDE-4DA8-898E-B457D2A67EA6}">
      <dgm:prSet/>
      <dgm:spPr/>
      <dgm:t>
        <a:bodyPr/>
        <a:lstStyle/>
        <a:p>
          <a:endParaRPr lang="en-US"/>
        </a:p>
      </dgm:t>
    </dgm:pt>
    <dgm:pt modelId="{0CF9E69B-4905-41FA-95BC-19E1C7D7D7A1}" type="sibTrans" cxnId="{9D615F86-EFDE-4DA8-898E-B457D2A67EA6}">
      <dgm:prSet/>
      <dgm:spPr/>
      <dgm:t>
        <a:bodyPr/>
        <a:lstStyle/>
        <a:p>
          <a:endParaRPr lang="en-US"/>
        </a:p>
      </dgm:t>
    </dgm:pt>
    <dgm:pt modelId="{58C86692-539F-4693-9F7A-09C6B4945CBA}">
      <dgm:prSet phldrT="[Text]"/>
      <dgm:spPr/>
      <dgm:t>
        <a:bodyPr/>
        <a:lstStyle/>
        <a:p>
          <a:r>
            <a:rPr lang="es-PE" dirty="0" smtClean="0"/>
            <a:t>Piensa antes de decidir</a:t>
          </a:r>
          <a:endParaRPr lang="en-US" dirty="0"/>
        </a:p>
      </dgm:t>
    </dgm:pt>
    <dgm:pt modelId="{FA9EAAE7-6B61-4358-BC3A-E2DDF49939D3}" type="parTrans" cxnId="{80C3BFC6-0D5F-47CF-A1E7-565179274926}">
      <dgm:prSet/>
      <dgm:spPr/>
      <dgm:t>
        <a:bodyPr/>
        <a:lstStyle/>
        <a:p>
          <a:endParaRPr lang="en-US"/>
        </a:p>
      </dgm:t>
    </dgm:pt>
    <dgm:pt modelId="{5A7D1FD5-71D7-4C0F-AE21-53E4D97E455A}" type="sibTrans" cxnId="{80C3BFC6-0D5F-47CF-A1E7-565179274926}">
      <dgm:prSet/>
      <dgm:spPr/>
      <dgm:t>
        <a:bodyPr/>
        <a:lstStyle/>
        <a:p>
          <a:endParaRPr lang="en-US"/>
        </a:p>
      </dgm:t>
    </dgm:pt>
    <dgm:pt modelId="{DF116027-7FC7-4B7B-BABC-BD6E31AECFDE}">
      <dgm:prSet phldrT="[Text]"/>
      <dgm:spPr/>
      <dgm:t>
        <a:bodyPr/>
        <a:lstStyle/>
        <a:p>
          <a:r>
            <a:rPr lang="es-PE" dirty="0" smtClean="0"/>
            <a:t>Calla si no está seguro</a:t>
          </a:r>
          <a:endParaRPr lang="en-US" dirty="0"/>
        </a:p>
      </dgm:t>
    </dgm:pt>
    <dgm:pt modelId="{6E51E6ED-96F4-46D8-BCF3-8524F9D47A51}" type="parTrans" cxnId="{D2C82DCE-4433-45B6-8EC6-76E7126CF61E}">
      <dgm:prSet/>
      <dgm:spPr/>
      <dgm:t>
        <a:bodyPr/>
        <a:lstStyle/>
        <a:p>
          <a:endParaRPr lang="en-US"/>
        </a:p>
      </dgm:t>
    </dgm:pt>
    <dgm:pt modelId="{20A6AF01-7355-434E-907F-18631CD74B89}" type="sibTrans" cxnId="{D2C82DCE-4433-45B6-8EC6-76E7126CF61E}">
      <dgm:prSet/>
      <dgm:spPr/>
      <dgm:t>
        <a:bodyPr/>
        <a:lstStyle/>
        <a:p>
          <a:endParaRPr lang="en-US"/>
        </a:p>
      </dgm:t>
    </dgm:pt>
    <dgm:pt modelId="{6ABFDC87-09AE-4558-A66A-E8800EE6D05F}">
      <dgm:prSet phldrT="[Text]"/>
      <dgm:spPr/>
      <dgm:t>
        <a:bodyPr/>
        <a:lstStyle/>
        <a:p>
          <a:r>
            <a:rPr lang="es-PE" dirty="0" smtClean="0"/>
            <a:t>Actúa con valentía</a:t>
          </a:r>
          <a:endParaRPr lang="en-US" dirty="0"/>
        </a:p>
      </dgm:t>
    </dgm:pt>
    <dgm:pt modelId="{007146EC-859B-4027-A38A-E6047A911C1E}" type="parTrans" cxnId="{0644DE67-B8D6-4182-AB91-4561779A89FD}">
      <dgm:prSet/>
      <dgm:spPr/>
      <dgm:t>
        <a:bodyPr/>
        <a:lstStyle/>
        <a:p>
          <a:endParaRPr lang="en-US"/>
        </a:p>
      </dgm:t>
    </dgm:pt>
    <dgm:pt modelId="{D0B90964-9389-428A-A6FC-50BA37EA6617}" type="sibTrans" cxnId="{0644DE67-B8D6-4182-AB91-4561779A89FD}">
      <dgm:prSet/>
      <dgm:spPr/>
      <dgm:t>
        <a:bodyPr/>
        <a:lstStyle/>
        <a:p>
          <a:endParaRPr lang="en-US"/>
        </a:p>
      </dgm:t>
    </dgm:pt>
    <dgm:pt modelId="{E851F72E-0352-4454-8306-AFCBB8C3101F}">
      <dgm:prSet phldrT="[Text]"/>
      <dgm:spPr/>
      <dgm:t>
        <a:bodyPr/>
        <a:lstStyle/>
        <a:p>
          <a:r>
            <a:rPr lang="es-PE" dirty="0" smtClean="0"/>
            <a:t>Toma precauciones</a:t>
          </a:r>
          <a:endParaRPr lang="en-US" dirty="0"/>
        </a:p>
      </dgm:t>
    </dgm:pt>
    <dgm:pt modelId="{386B595A-9046-4B8B-9E3E-3FC6AB52F7FD}" type="parTrans" cxnId="{14092339-2D09-45D2-ACA3-876B1451CBAF}">
      <dgm:prSet/>
      <dgm:spPr/>
      <dgm:t>
        <a:bodyPr/>
        <a:lstStyle/>
        <a:p>
          <a:endParaRPr lang="en-US"/>
        </a:p>
      </dgm:t>
    </dgm:pt>
    <dgm:pt modelId="{5B5ECD96-8C6C-4B52-AE19-231AC893EDFE}" type="sibTrans" cxnId="{14092339-2D09-45D2-ACA3-876B1451CBAF}">
      <dgm:prSet/>
      <dgm:spPr/>
      <dgm:t>
        <a:bodyPr/>
        <a:lstStyle/>
        <a:p>
          <a:endParaRPr lang="en-US"/>
        </a:p>
      </dgm:t>
    </dgm:pt>
    <dgm:pt modelId="{FA5CE6CA-0C84-4C78-9E64-22EA201D8A79}">
      <dgm:prSet phldrT="[Text]"/>
      <dgm:spPr/>
      <dgm:t>
        <a:bodyPr/>
        <a:lstStyle/>
        <a:p>
          <a:r>
            <a:rPr lang="es-PE" dirty="0" smtClean="0"/>
            <a:t>Distingue lo importante de lo secundario</a:t>
          </a:r>
          <a:endParaRPr lang="en-US" dirty="0"/>
        </a:p>
      </dgm:t>
    </dgm:pt>
    <dgm:pt modelId="{41F1BCDE-DABF-4BAE-B1B0-6EE86F156BEB}" type="parTrans" cxnId="{FA892AD1-7710-4259-BAF6-AA158C0A6FEE}">
      <dgm:prSet/>
      <dgm:spPr/>
      <dgm:t>
        <a:bodyPr/>
        <a:lstStyle/>
        <a:p>
          <a:endParaRPr lang="en-US"/>
        </a:p>
      </dgm:t>
    </dgm:pt>
    <dgm:pt modelId="{71581A19-7D2C-4CBF-A4E8-7D84635E8448}" type="sibTrans" cxnId="{FA892AD1-7710-4259-BAF6-AA158C0A6FEE}">
      <dgm:prSet/>
      <dgm:spPr/>
      <dgm:t>
        <a:bodyPr/>
        <a:lstStyle/>
        <a:p>
          <a:endParaRPr lang="en-US"/>
        </a:p>
      </dgm:t>
    </dgm:pt>
    <dgm:pt modelId="{49E25FFD-B7F2-4AC4-81F4-E3FCA2A62651}">
      <dgm:prSet phldrT="[Text]"/>
      <dgm:spPr/>
      <dgm:t>
        <a:bodyPr/>
        <a:lstStyle/>
        <a:p>
          <a:r>
            <a:rPr lang="es-PE" dirty="0" smtClean="0"/>
            <a:t>Se instruye para saber la verdad</a:t>
          </a:r>
          <a:endParaRPr lang="en-US" dirty="0"/>
        </a:p>
      </dgm:t>
    </dgm:pt>
    <dgm:pt modelId="{C74C2845-7D8F-4B9B-B78C-7D6E42AFEB54}" type="parTrans" cxnId="{5293CCCC-8736-483E-9FC7-270239763293}">
      <dgm:prSet/>
      <dgm:spPr/>
      <dgm:t>
        <a:bodyPr/>
        <a:lstStyle/>
        <a:p>
          <a:endParaRPr lang="en-US"/>
        </a:p>
      </dgm:t>
    </dgm:pt>
    <dgm:pt modelId="{F60DC590-BA87-4359-81A5-95DDB320ED0E}" type="sibTrans" cxnId="{5293CCCC-8736-483E-9FC7-270239763293}">
      <dgm:prSet/>
      <dgm:spPr/>
      <dgm:t>
        <a:bodyPr/>
        <a:lstStyle/>
        <a:p>
          <a:endParaRPr lang="en-US"/>
        </a:p>
      </dgm:t>
    </dgm:pt>
    <dgm:pt modelId="{D7EF77E9-758D-4F6B-9430-AA19B05FCE8C}">
      <dgm:prSet phldrT="[Text]"/>
      <dgm:spPr/>
      <dgm:t>
        <a:bodyPr/>
        <a:lstStyle/>
        <a:p>
          <a:r>
            <a:rPr lang="es-PE" dirty="0" smtClean="0"/>
            <a:t>Evita siempre hacer el mal</a:t>
          </a:r>
          <a:endParaRPr lang="en-US" dirty="0"/>
        </a:p>
      </dgm:t>
    </dgm:pt>
    <dgm:pt modelId="{0F2D2057-F715-4579-A651-63538E962635}" type="parTrans" cxnId="{1A89AF43-B2B8-429F-B664-A5113AEBA83C}">
      <dgm:prSet/>
      <dgm:spPr/>
      <dgm:t>
        <a:bodyPr/>
        <a:lstStyle/>
        <a:p>
          <a:endParaRPr lang="en-US"/>
        </a:p>
      </dgm:t>
    </dgm:pt>
    <dgm:pt modelId="{B20250D0-66FC-4B51-9C2F-A3874D8FCB83}" type="sibTrans" cxnId="{1A89AF43-B2B8-429F-B664-A5113AEBA83C}">
      <dgm:prSet/>
      <dgm:spPr/>
      <dgm:t>
        <a:bodyPr/>
        <a:lstStyle/>
        <a:p>
          <a:endParaRPr lang="en-US"/>
        </a:p>
      </dgm:t>
    </dgm:pt>
    <dgm:pt modelId="{B1B5A605-412B-4665-A4A4-5E69E095579A}">
      <dgm:prSet phldrT="[Text]"/>
      <dgm:spPr/>
      <dgm:t>
        <a:bodyPr/>
        <a:lstStyle/>
        <a:p>
          <a:r>
            <a:rPr lang="es-PE" dirty="0" smtClean="0"/>
            <a:t>Busca siempre hacer el bien</a:t>
          </a:r>
          <a:endParaRPr lang="en-US" dirty="0"/>
        </a:p>
      </dgm:t>
    </dgm:pt>
    <dgm:pt modelId="{A7096AD9-01FB-4BC8-B717-461D359A0449}" type="parTrans" cxnId="{8908B3A8-4F24-445D-B295-169943EF1945}">
      <dgm:prSet/>
      <dgm:spPr/>
      <dgm:t>
        <a:bodyPr/>
        <a:lstStyle/>
        <a:p>
          <a:endParaRPr lang="en-US"/>
        </a:p>
      </dgm:t>
    </dgm:pt>
    <dgm:pt modelId="{703552CF-50E8-48D7-8142-D354A136A2F0}" type="sibTrans" cxnId="{8908B3A8-4F24-445D-B295-169943EF1945}">
      <dgm:prSet/>
      <dgm:spPr/>
      <dgm:t>
        <a:bodyPr/>
        <a:lstStyle/>
        <a:p>
          <a:endParaRPr lang="en-US"/>
        </a:p>
      </dgm:t>
    </dgm:pt>
    <dgm:pt modelId="{9E632EC8-BDF4-475D-ADAC-841F36D46503}">
      <dgm:prSet phldrT="[Text]"/>
      <dgm:spPr/>
      <dgm:t>
        <a:bodyPr/>
        <a:lstStyle/>
        <a:p>
          <a:r>
            <a:rPr lang="es-PE" dirty="0" smtClean="0"/>
            <a:t>Analiza los pros y los contras</a:t>
          </a:r>
          <a:endParaRPr lang="en-US" dirty="0"/>
        </a:p>
      </dgm:t>
    </dgm:pt>
    <dgm:pt modelId="{57F1729A-5C3C-4AC8-8542-5A020B0FA143}" type="parTrans" cxnId="{C156FC05-9882-484E-A807-AF81454BA58E}">
      <dgm:prSet/>
      <dgm:spPr/>
      <dgm:t>
        <a:bodyPr/>
        <a:lstStyle/>
        <a:p>
          <a:endParaRPr lang="en-US"/>
        </a:p>
      </dgm:t>
    </dgm:pt>
    <dgm:pt modelId="{C15BC391-2660-4D6D-A5E9-023F27C33CC4}" type="sibTrans" cxnId="{C156FC05-9882-484E-A807-AF81454BA58E}">
      <dgm:prSet/>
      <dgm:spPr/>
      <dgm:t>
        <a:bodyPr/>
        <a:lstStyle/>
        <a:p>
          <a:endParaRPr lang="en-US"/>
        </a:p>
      </dgm:t>
    </dgm:pt>
    <dgm:pt modelId="{34CBDF57-865E-4164-B9CD-8184AB5F0C00}" type="pres">
      <dgm:prSet presAssocID="{C6BB1423-C912-45BE-9402-536DDC7C17C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AC7F7BA-1C2D-4B8A-931C-812305D9E08E}" type="pres">
      <dgm:prSet presAssocID="{C6BB1423-C912-45BE-9402-536DDC7C17CE}" presName="hierFlow" presStyleCnt="0"/>
      <dgm:spPr/>
    </dgm:pt>
    <dgm:pt modelId="{40461121-34E2-4E35-8E0D-6B4A69E7BB70}" type="pres">
      <dgm:prSet presAssocID="{C6BB1423-C912-45BE-9402-536DDC7C17C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F848314-4FA5-4E14-844B-8D886FA2DB1E}" type="pres">
      <dgm:prSet presAssocID="{14E60536-560D-476D-ADA8-AD715AC24209}" presName="Name14" presStyleCnt="0"/>
      <dgm:spPr/>
    </dgm:pt>
    <dgm:pt modelId="{D28F892C-AA34-4075-830A-ED9517B1C1F4}" type="pres">
      <dgm:prSet presAssocID="{14E60536-560D-476D-ADA8-AD715AC24209}" presName="level1Shape" presStyleLbl="node0" presStyleIdx="0" presStyleCnt="1" custScaleX="198525" custLinFactNeighborY="-28809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F4D920B-C579-4F24-953A-F8E31E7F0DD3}" type="pres">
      <dgm:prSet presAssocID="{14E60536-560D-476D-ADA8-AD715AC24209}" presName="hierChild2" presStyleCnt="0"/>
      <dgm:spPr/>
    </dgm:pt>
    <dgm:pt modelId="{579A4F89-BA28-43FC-BE3D-0C2D294C61E8}" type="pres">
      <dgm:prSet presAssocID="{0DCE5A05-2577-412A-83D2-EC3099EDDC26}" presName="Name19" presStyleLbl="parChTrans1D2" presStyleIdx="0" presStyleCnt="5"/>
      <dgm:spPr/>
      <dgm:t>
        <a:bodyPr/>
        <a:lstStyle/>
        <a:p>
          <a:endParaRPr lang="es-PE"/>
        </a:p>
      </dgm:t>
    </dgm:pt>
    <dgm:pt modelId="{C7B03A70-58D6-47B1-96D7-642E4214CB51}" type="pres">
      <dgm:prSet presAssocID="{4557FEDF-4666-4F01-BD7F-E0C6024636B7}" presName="Name21" presStyleCnt="0"/>
      <dgm:spPr/>
    </dgm:pt>
    <dgm:pt modelId="{6218F270-F83B-4A40-9B48-B11640BA7A27}" type="pres">
      <dgm:prSet presAssocID="{4557FEDF-4666-4F01-BD7F-E0C6024636B7}" presName="level2Shape" presStyleLbl="node2" presStyleIdx="0" presStyleCnt="5"/>
      <dgm:spPr/>
      <dgm:t>
        <a:bodyPr/>
        <a:lstStyle/>
        <a:p>
          <a:endParaRPr lang="es-PE"/>
        </a:p>
      </dgm:t>
    </dgm:pt>
    <dgm:pt modelId="{4DCD9642-AA8F-44B1-BBEE-7AA4D39EDA07}" type="pres">
      <dgm:prSet presAssocID="{4557FEDF-4666-4F01-BD7F-E0C6024636B7}" presName="hierChild3" presStyleCnt="0"/>
      <dgm:spPr/>
    </dgm:pt>
    <dgm:pt modelId="{83F57E1C-66B9-4343-B84B-01D2F41D736A}" type="pres">
      <dgm:prSet presAssocID="{57F1729A-5C3C-4AC8-8542-5A020B0FA143}" presName="Name19" presStyleLbl="parChTrans1D3" presStyleIdx="0" presStyleCnt="5"/>
      <dgm:spPr/>
      <dgm:t>
        <a:bodyPr/>
        <a:lstStyle/>
        <a:p>
          <a:endParaRPr lang="es-PE"/>
        </a:p>
      </dgm:t>
    </dgm:pt>
    <dgm:pt modelId="{B4B3C418-EBF5-4A20-A8CD-2948C71FA95D}" type="pres">
      <dgm:prSet presAssocID="{9E632EC8-BDF4-475D-ADAC-841F36D46503}" presName="Name21" presStyleCnt="0"/>
      <dgm:spPr/>
    </dgm:pt>
    <dgm:pt modelId="{85410EF2-817C-4CC9-9A87-39F758850112}" type="pres">
      <dgm:prSet presAssocID="{9E632EC8-BDF4-475D-ADAC-841F36D46503}" presName="level2Shape" presStyleLbl="node3" presStyleIdx="0" presStyleCnt="5"/>
      <dgm:spPr/>
      <dgm:t>
        <a:bodyPr/>
        <a:lstStyle/>
        <a:p>
          <a:endParaRPr lang="en-US"/>
        </a:p>
      </dgm:t>
    </dgm:pt>
    <dgm:pt modelId="{FF91BE73-2E58-406C-B6AB-1A8F5D467416}" type="pres">
      <dgm:prSet presAssocID="{9E632EC8-BDF4-475D-ADAC-841F36D46503}" presName="hierChild3" presStyleCnt="0"/>
      <dgm:spPr/>
    </dgm:pt>
    <dgm:pt modelId="{C3040A04-F14E-44F0-90C9-9351AC819C73}" type="pres">
      <dgm:prSet presAssocID="{FA9EAAE7-6B61-4358-BC3A-E2DDF49939D3}" presName="Name19" presStyleLbl="parChTrans1D2" presStyleIdx="1" presStyleCnt="5"/>
      <dgm:spPr/>
      <dgm:t>
        <a:bodyPr/>
        <a:lstStyle/>
        <a:p>
          <a:endParaRPr lang="es-PE"/>
        </a:p>
      </dgm:t>
    </dgm:pt>
    <dgm:pt modelId="{3C7802CD-8521-4CE9-A13B-BDA7913C3FD3}" type="pres">
      <dgm:prSet presAssocID="{58C86692-539F-4693-9F7A-09C6B4945CBA}" presName="Name21" presStyleCnt="0"/>
      <dgm:spPr/>
    </dgm:pt>
    <dgm:pt modelId="{E8E04E56-EB7E-4A84-A4A2-E86BAD7383B0}" type="pres">
      <dgm:prSet presAssocID="{58C86692-539F-4693-9F7A-09C6B4945CBA}" presName="level2Shape" presStyleLbl="node2" presStyleIdx="1" presStyleCnt="5"/>
      <dgm:spPr/>
      <dgm:t>
        <a:bodyPr/>
        <a:lstStyle/>
        <a:p>
          <a:endParaRPr lang="es-PE"/>
        </a:p>
      </dgm:t>
    </dgm:pt>
    <dgm:pt modelId="{EE6FFC7E-C20B-40E5-A810-261B090D56B8}" type="pres">
      <dgm:prSet presAssocID="{58C86692-539F-4693-9F7A-09C6B4945CBA}" presName="hierChild3" presStyleCnt="0"/>
      <dgm:spPr/>
    </dgm:pt>
    <dgm:pt modelId="{71A21420-2F5E-441C-809E-D16760402461}" type="pres">
      <dgm:prSet presAssocID="{A7096AD9-01FB-4BC8-B717-461D359A0449}" presName="Name19" presStyleLbl="parChTrans1D3" presStyleIdx="1" presStyleCnt="5"/>
      <dgm:spPr/>
      <dgm:t>
        <a:bodyPr/>
        <a:lstStyle/>
        <a:p>
          <a:endParaRPr lang="es-PE"/>
        </a:p>
      </dgm:t>
    </dgm:pt>
    <dgm:pt modelId="{2C560755-9AAE-44FE-A343-7ECB99B097A9}" type="pres">
      <dgm:prSet presAssocID="{B1B5A605-412B-4665-A4A4-5E69E095579A}" presName="Name21" presStyleCnt="0"/>
      <dgm:spPr/>
    </dgm:pt>
    <dgm:pt modelId="{F3E53E0E-86C5-4AF4-97F7-9A3189A77D2E}" type="pres">
      <dgm:prSet presAssocID="{B1B5A605-412B-4665-A4A4-5E69E095579A}" presName="level2Shape" presStyleLbl="node3" presStyleIdx="1" presStyleCnt="5"/>
      <dgm:spPr/>
      <dgm:t>
        <a:bodyPr/>
        <a:lstStyle/>
        <a:p>
          <a:endParaRPr lang="en-US"/>
        </a:p>
      </dgm:t>
    </dgm:pt>
    <dgm:pt modelId="{99F59846-3B11-4971-9F90-A99CBA427F75}" type="pres">
      <dgm:prSet presAssocID="{B1B5A605-412B-4665-A4A4-5E69E095579A}" presName="hierChild3" presStyleCnt="0"/>
      <dgm:spPr/>
    </dgm:pt>
    <dgm:pt modelId="{A5787CF1-A4AF-433D-ABB6-171A83EE386E}" type="pres">
      <dgm:prSet presAssocID="{6E51E6ED-96F4-46D8-BCF3-8524F9D47A51}" presName="Name19" presStyleLbl="parChTrans1D2" presStyleIdx="2" presStyleCnt="5"/>
      <dgm:spPr/>
      <dgm:t>
        <a:bodyPr/>
        <a:lstStyle/>
        <a:p>
          <a:endParaRPr lang="es-PE"/>
        </a:p>
      </dgm:t>
    </dgm:pt>
    <dgm:pt modelId="{904D45C4-5A17-43D4-BA3D-CE7587AAFAB4}" type="pres">
      <dgm:prSet presAssocID="{DF116027-7FC7-4B7B-BABC-BD6E31AECFDE}" presName="Name21" presStyleCnt="0"/>
      <dgm:spPr/>
    </dgm:pt>
    <dgm:pt modelId="{3B82EA07-5372-434C-90F0-01C335B29BAC}" type="pres">
      <dgm:prSet presAssocID="{DF116027-7FC7-4B7B-BABC-BD6E31AECFDE}" presName="level2Shape" presStyleLbl="node2" presStyleIdx="2" presStyleCnt="5"/>
      <dgm:spPr/>
      <dgm:t>
        <a:bodyPr/>
        <a:lstStyle/>
        <a:p>
          <a:endParaRPr lang="es-PE"/>
        </a:p>
      </dgm:t>
    </dgm:pt>
    <dgm:pt modelId="{75918301-B812-4E7E-B721-32B91C071F2C}" type="pres">
      <dgm:prSet presAssocID="{DF116027-7FC7-4B7B-BABC-BD6E31AECFDE}" presName="hierChild3" presStyleCnt="0"/>
      <dgm:spPr/>
    </dgm:pt>
    <dgm:pt modelId="{843D767A-7C93-41F7-8B43-8426526D4B26}" type="pres">
      <dgm:prSet presAssocID="{0F2D2057-F715-4579-A651-63538E962635}" presName="Name19" presStyleLbl="parChTrans1D3" presStyleIdx="2" presStyleCnt="5"/>
      <dgm:spPr/>
      <dgm:t>
        <a:bodyPr/>
        <a:lstStyle/>
        <a:p>
          <a:endParaRPr lang="es-PE"/>
        </a:p>
      </dgm:t>
    </dgm:pt>
    <dgm:pt modelId="{CEC8681C-DCAD-417C-B9A2-18A71D9B5EEA}" type="pres">
      <dgm:prSet presAssocID="{D7EF77E9-758D-4F6B-9430-AA19B05FCE8C}" presName="Name21" presStyleCnt="0"/>
      <dgm:spPr/>
    </dgm:pt>
    <dgm:pt modelId="{3CC0B83E-9396-4001-A960-C6B58CC50202}" type="pres">
      <dgm:prSet presAssocID="{D7EF77E9-758D-4F6B-9430-AA19B05FCE8C}" presName="level2Shape" presStyleLbl="node3" presStyleIdx="2" presStyleCnt="5"/>
      <dgm:spPr/>
      <dgm:t>
        <a:bodyPr/>
        <a:lstStyle/>
        <a:p>
          <a:endParaRPr lang="en-US"/>
        </a:p>
      </dgm:t>
    </dgm:pt>
    <dgm:pt modelId="{24783112-707B-4547-8CB4-9E92BDC2D992}" type="pres">
      <dgm:prSet presAssocID="{D7EF77E9-758D-4F6B-9430-AA19B05FCE8C}" presName="hierChild3" presStyleCnt="0"/>
      <dgm:spPr/>
    </dgm:pt>
    <dgm:pt modelId="{D0CEBF7B-9963-46D4-851B-3261F331B990}" type="pres">
      <dgm:prSet presAssocID="{007146EC-859B-4027-A38A-E6047A911C1E}" presName="Name19" presStyleLbl="parChTrans1D2" presStyleIdx="3" presStyleCnt="5"/>
      <dgm:spPr/>
      <dgm:t>
        <a:bodyPr/>
        <a:lstStyle/>
        <a:p>
          <a:endParaRPr lang="es-PE"/>
        </a:p>
      </dgm:t>
    </dgm:pt>
    <dgm:pt modelId="{6F2B8827-C6D9-4801-BE6B-34950D857149}" type="pres">
      <dgm:prSet presAssocID="{6ABFDC87-09AE-4558-A66A-E8800EE6D05F}" presName="Name21" presStyleCnt="0"/>
      <dgm:spPr/>
    </dgm:pt>
    <dgm:pt modelId="{9380F0C6-4810-4298-AAB7-4A01FA441675}" type="pres">
      <dgm:prSet presAssocID="{6ABFDC87-09AE-4558-A66A-E8800EE6D05F}" presName="level2Shape" presStyleLbl="node2" presStyleIdx="3" presStyleCnt="5"/>
      <dgm:spPr/>
      <dgm:t>
        <a:bodyPr/>
        <a:lstStyle/>
        <a:p>
          <a:endParaRPr lang="es-PE"/>
        </a:p>
      </dgm:t>
    </dgm:pt>
    <dgm:pt modelId="{F146F08E-FAEC-438D-9F01-B14FF13D1ADE}" type="pres">
      <dgm:prSet presAssocID="{6ABFDC87-09AE-4558-A66A-E8800EE6D05F}" presName="hierChild3" presStyleCnt="0"/>
      <dgm:spPr/>
    </dgm:pt>
    <dgm:pt modelId="{A0BE929F-5188-425E-B89F-8D337AE0352A}" type="pres">
      <dgm:prSet presAssocID="{C74C2845-7D8F-4B9B-B78C-7D6E42AFEB54}" presName="Name19" presStyleLbl="parChTrans1D3" presStyleIdx="3" presStyleCnt="5"/>
      <dgm:spPr/>
      <dgm:t>
        <a:bodyPr/>
        <a:lstStyle/>
        <a:p>
          <a:endParaRPr lang="es-PE"/>
        </a:p>
      </dgm:t>
    </dgm:pt>
    <dgm:pt modelId="{AFA377A1-6EE0-4C26-B58B-87E7444A8669}" type="pres">
      <dgm:prSet presAssocID="{49E25FFD-B7F2-4AC4-81F4-E3FCA2A62651}" presName="Name21" presStyleCnt="0"/>
      <dgm:spPr/>
    </dgm:pt>
    <dgm:pt modelId="{26CDDAC7-9DED-4F66-A633-0E60DCDB89AC}" type="pres">
      <dgm:prSet presAssocID="{49E25FFD-B7F2-4AC4-81F4-E3FCA2A62651}" presName="level2Shape" presStyleLbl="node3" presStyleIdx="3" presStyleCnt="5"/>
      <dgm:spPr/>
      <dgm:t>
        <a:bodyPr/>
        <a:lstStyle/>
        <a:p>
          <a:endParaRPr lang="en-US"/>
        </a:p>
      </dgm:t>
    </dgm:pt>
    <dgm:pt modelId="{B2F2F32B-2E4D-4EDC-8564-07C2D1C550FD}" type="pres">
      <dgm:prSet presAssocID="{49E25FFD-B7F2-4AC4-81F4-E3FCA2A62651}" presName="hierChild3" presStyleCnt="0"/>
      <dgm:spPr/>
    </dgm:pt>
    <dgm:pt modelId="{BC456062-9319-493D-9B98-1AF11C388C88}" type="pres">
      <dgm:prSet presAssocID="{386B595A-9046-4B8B-9E3E-3FC6AB52F7FD}" presName="Name19" presStyleLbl="parChTrans1D2" presStyleIdx="4" presStyleCnt="5"/>
      <dgm:spPr/>
      <dgm:t>
        <a:bodyPr/>
        <a:lstStyle/>
        <a:p>
          <a:endParaRPr lang="es-PE"/>
        </a:p>
      </dgm:t>
    </dgm:pt>
    <dgm:pt modelId="{3AC4C65D-D8C0-4AC0-A290-9DFEC15FD6AE}" type="pres">
      <dgm:prSet presAssocID="{E851F72E-0352-4454-8306-AFCBB8C3101F}" presName="Name21" presStyleCnt="0"/>
      <dgm:spPr/>
    </dgm:pt>
    <dgm:pt modelId="{BA0BEBC8-0987-4AF6-9A03-D70AB39DF248}" type="pres">
      <dgm:prSet presAssocID="{E851F72E-0352-4454-8306-AFCBB8C3101F}" presName="level2Shape" presStyleLbl="node2" presStyleIdx="4" presStyleCnt="5"/>
      <dgm:spPr/>
      <dgm:t>
        <a:bodyPr/>
        <a:lstStyle/>
        <a:p>
          <a:endParaRPr lang="es-PE"/>
        </a:p>
      </dgm:t>
    </dgm:pt>
    <dgm:pt modelId="{E8C94BAF-1C8B-4A9D-BA1B-5976D96CEF1C}" type="pres">
      <dgm:prSet presAssocID="{E851F72E-0352-4454-8306-AFCBB8C3101F}" presName="hierChild3" presStyleCnt="0"/>
      <dgm:spPr/>
    </dgm:pt>
    <dgm:pt modelId="{BBA80F8F-F4C0-442B-A2B5-7B47C996FF91}" type="pres">
      <dgm:prSet presAssocID="{41F1BCDE-DABF-4BAE-B1B0-6EE86F156BEB}" presName="Name19" presStyleLbl="parChTrans1D3" presStyleIdx="4" presStyleCnt="5"/>
      <dgm:spPr/>
      <dgm:t>
        <a:bodyPr/>
        <a:lstStyle/>
        <a:p>
          <a:endParaRPr lang="es-PE"/>
        </a:p>
      </dgm:t>
    </dgm:pt>
    <dgm:pt modelId="{1F38BC1F-4764-4371-88CE-6D461DEA13D2}" type="pres">
      <dgm:prSet presAssocID="{FA5CE6CA-0C84-4C78-9E64-22EA201D8A79}" presName="Name21" presStyleCnt="0"/>
      <dgm:spPr/>
    </dgm:pt>
    <dgm:pt modelId="{BAAED61D-9966-47D6-BFCE-826382DD666E}" type="pres">
      <dgm:prSet presAssocID="{FA5CE6CA-0C84-4C78-9E64-22EA201D8A79}" presName="level2Shape" presStyleLbl="node3" presStyleIdx="4" presStyleCnt="5"/>
      <dgm:spPr/>
      <dgm:t>
        <a:bodyPr/>
        <a:lstStyle/>
        <a:p>
          <a:endParaRPr lang="en-US"/>
        </a:p>
      </dgm:t>
    </dgm:pt>
    <dgm:pt modelId="{2DD179D4-7E2C-45EA-9FB5-E0DB1A7610CB}" type="pres">
      <dgm:prSet presAssocID="{FA5CE6CA-0C84-4C78-9E64-22EA201D8A79}" presName="hierChild3" presStyleCnt="0"/>
      <dgm:spPr/>
    </dgm:pt>
    <dgm:pt modelId="{53577A4B-C37E-4C3D-BAAC-6F53E6330E5E}" type="pres">
      <dgm:prSet presAssocID="{C6BB1423-C912-45BE-9402-536DDC7C17CE}" presName="bgShapesFlow" presStyleCnt="0"/>
      <dgm:spPr/>
    </dgm:pt>
  </dgm:ptLst>
  <dgm:cxnLst>
    <dgm:cxn modelId="{01DF3438-DE3A-4C98-8A41-784994062380}" type="presOf" srcId="{E851F72E-0352-4454-8306-AFCBB8C3101F}" destId="{BA0BEBC8-0987-4AF6-9A03-D70AB39DF248}" srcOrd="0" destOrd="0" presId="urn:microsoft.com/office/officeart/2005/8/layout/hierarchy6"/>
    <dgm:cxn modelId="{2ED6AC9D-2A96-458E-A218-544394B2C5A5}" type="presOf" srcId="{6E51E6ED-96F4-46D8-BCF3-8524F9D47A51}" destId="{A5787CF1-A4AF-433D-ABB6-171A83EE386E}" srcOrd="0" destOrd="0" presId="urn:microsoft.com/office/officeart/2005/8/layout/hierarchy6"/>
    <dgm:cxn modelId="{DAA179E7-82B8-4D88-86CF-1D6577787600}" type="presOf" srcId="{57F1729A-5C3C-4AC8-8542-5A020B0FA143}" destId="{83F57E1C-66B9-4343-B84B-01D2F41D736A}" srcOrd="0" destOrd="0" presId="urn:microsoft.com/office/officeart/2005/8/layout/hierarchy6"/>
    <dgm:cxn modelId="{D2C82DCE-4433-45B6-8EC6-76E7126CF61E}" srcId="{14E60536-560D-476D-ADA8-AD715AC24209}" destId="{DF116027-7FC7-4B7B-BABC-BD6E31AECFDE}" srcOrd="2" destOrd="0" parTransId="{6E51E6ED-96F4-46D8-BCF3-8524F9D47A51}" sibTransId="{20A6AF01-7355-434E-907F-18631CD74B89}"/>
    <dgm:cxn modelId="{7CB12885-4B86-4F78-9D09-400270617D64}" type="presOf" srcId="{41F1BCDE-DABF-4BAE-B1B0-6EE86F156BEB}" destId="{BBA80F8F-F4C0-442B-A2B5-7B47C996FF91}" srcOrd="0" destOrd="0" presId="urn:microsoft.com/office/officeart/2005/8/layout/hierarchy6"/>
    <dgm:cxn modelId="{35075A99-C0CD-4D8F-A9DF-867F82B9D252}" type="presOf" srcId="{49E25FFD-B7F2-4AC4-81F4-E3FCA2A62651}" destId="{26CDDAC7-9DED-4F66-A633-0E60DCDB89AC}" srcOrd="0" destOrd="0" presId="urn:microsoft.com/office/officeart/2005/8/layout/hierarchy6"/>
    <dgm:cxn modelId="{DD6A7A33-433C-4BFC-ACB8-A1BE2F7434AA}" type="presOf" srcId="{B1B5A605-412B-4665-A4A4-5E69E095579A}" destId="{F3E53E0E-86C5-4AF4-97F7-9A3189A77D2E}" srcOrd="0" destOrd="0" presId="urn:microsoft.com/office/officeart/2005/8/layout/hierarchy6"/>
    <dgm:cxn modelId="{72E19348-19EA-4DB1-804B-5F6F402FFDD9}" type="presOf" srcId="{A7096AD9-01FB-4BC8-B717-461D359A0449}" destId="{71A21420-2F5E-441C-809E-D16760402461}" srcOrd="0" destOrd="0" presId="urn:microsoft.com/office/officeart/2005/8/layout/hierarchy6"/>
    <dgm:cxn modelId="{B221B8DA-40AF-4E9C-9286-DF99C1B884CA}" type="presOf" srcId="{4557FEDF-4666-4F01-BD7F-E0C6024636B7}" destId="{6218F270-F83B-4A40-9B48-B11640BA7A27}" srcOrd="0" destOrd="0" presId="urn:microsoft.com/office/officeart/2005/8/layout/hierarchy6"/>
    <dgm:cxn modelId="{785CF42A-7AE5-4FC8-A053-C5FE86BBBFBD}" type="presOf" srcId="{007146EC-859B-4027-A38A-E6047A911C1E}" destId="{D0CEBF7B-9963-46D4-851B-3261F331B990}" srcOrd="0" destOrd="0" presId="urn:microsoft.com/office/officeart/2005/8/layout/hierarchy6"/>
    <dgm:cxn modelId="{0644DE67-B8D6-4182-AB91-4561779A89FD}" srcId="{14E60536-560D-476D-ADA8-AD715AC24209}" destId="{6ABFDC87-09AE-4558-A66A-E8800EE6D05F}" srcOrd="3" destOrd="0" parTransId="{007146EC-859B-4027-A38A-E6047A911C1E}" sibTransId="{D0B90964-9389-428A-A6FC-50BA37EA6617}"/>
    <dgm:cxn modelId="{1A89AF43-B2B8-429F-B664-A5113AEBA83C}" srcId="{DF116027-7FC7-4B7B-BABC-BD6E31AECFDE}" destId="{D7EF77E9-758D-4F6B-9430-AA19B05FCE8C}" srcOrd="0" destOrd="0" parTransId="{0F2D2057-F715-4579-A651-63538E962635}" sibTransId="{B20250D0-66FC-4B51-9C2F-A3874D8FCB83}"/>
    <dgm:cxn modelId="{C0D6EBEE-D7AC-42F7-B6F5-2F568B15FCC7}" type="presOf" srcId="{6ABFDC87-09AE-4558-A66A-E8800EE6D05F}" destId="{9380F0C6-4810-4298-AAB7-4A01FA441675}" srcOrd="0" destOrd="0" presId="urn:microsoft.com/office/officeart/2005/8/layout/hierarchy6"/>
    <dgm:cxn modelId="{1F23D3FF-B323-4F76-A5FE-9B6EAAFDB640}" type="presOf" srcId="{0F2D2057-F715-4579-A651-63538E962635}" destId="{843D767A-7C93-41F7-8B43-8426526D4B26}" srcOrd="0" destOrd="0" presId="urn:microsoft.com/office/officeart/2005/8/layout/hierarchy6"/>
    <dgm:cxn modelId="{14E4E818-90A6-4626-83D1-69D3A0BE20BD}" type="presOf" srcId="{FA9EAAE7-6B61-4358-BC3A-E2DDF49939D3}" destId="{C3040A04-F14E-44F0-90C9-9351AC819C73}" srcOrd="0" destOrd="0" presId="urn:microsoft.com/office/officeart/2005/8/layout/hierarchy6"/>
    <dgm:cxn modelId="{D0ED4DDD-3A8B-48A9-BF3C-0B348F3F5C6A}" type="presOf" srcId="{D7EF77E9-758D-4F6B-9430-AA19B05FCE8C}" destId="{3CC0B83E-9396-4001-A960-C6B58CC50202}" srcOrd="0" destOrd="0" presId="urn:microsoft.com/office/officeart/2005/8/layout/hierarchy6"/>
    <dgm:cxn modelId="{C156FC05-9882-484E-A807-AF81454BA58E}" srcId="{4557FEDF-4666-4F01-BD7F-E0C6024636B7}" destId="{9E632EC8-BDF4-475D-ADAC-841F36D46503}" srcOrd="0" destOrd="0" parTransId="{57F1729A-5C3C-4AC8-8542-5A020B0FA143}" sibTransId="{C15BC391-2660-4D6D-A5E9-023F27C33CC4}"/>
    <dgm:cxn modelId="{8908B3A8-4F24-445D-B295-169943EF1945}" srcId="{58C86692-539F-4693-9F7A-09C6B4945CBA}" destId="{B1B5A605-412B-4665-A4A4-5E69E095579A}" srcOrd="0" destOrd="0" parTransId="{A7096AD9-01FB-4BC8-B717-461D359A0449}" sibTransId="{703552CF-50E8-48D7-8142-D354A136A2F0}"/>
    <dgm:cxn modelId="{FA892AD1-7710-4259-BAF6-AA158C0A6FEE}" srcId="{E851F72E-0352-4454-8306-AFCBB8C3101F}" destId="{FA5CE6CA-0C84-4C78-9E64-22EA201D8A79}" srcOrd="0" destOrd="0" parTransId="{41F1BCDE-DABF-4BAE-B1B0-6EE86F156BEB}" sibTransId="{71581A19-7D2C-4CBF-A4E8-7D84635E8448}"/>
    <dgm:cxn modelId="{2085CD5C-E92E-459C-A1B0-EEA7470B24CE}" type="presOf" srcId="{C74C2845-7D8F-4B9B-B78C-7D6E42AFEB54}" destId="{A0BE929F-5188-425E-B89F-8D337AE0352A}" srcOrd="0" destOrd="0" presId="urn:microsoft.com/office/officeart/2005/8/layout/hierarchy6"/>
    <dgm:cxn modelId="{16617104-2C1F-4382-8E2E-360111EFB978}" type="presOf" srcId="{C6BB1423-C912-45BE-9402-536DDC7C17CE}" destId="{34CBDF57-865E-4164-B9CD-8184AB5F0C00}" srcOrd="0" destOrd="0" presId="urn:microsoft.com/office/officeart/2005/8/layout/hierarchy6"/>
    <dgm:cxn modelId="{47BB6B48-A15B-489B-A938-A684DF8BA47B}" type="presOf" srcId="{0DCE5A05-2577-412A-83D2-EC3099EDDC26}" destId="{579A4F89-BA28-43FC-BE3D-0C2D294C61E8}" srcOrd="0" destOrd="0" presId="urn:microsoft.com/office/officeart/2005/8/layout/hierarchy6"/>
    <dgm:cxn modelId="{2AE70564-B40A-4F83-A784-687BF5F8CBA0}" type="presOf" srcId="{386B595A-9046-4B8B-9E3E-3FC6AB52F7FD}" destId="{BC456062-9319-493D-9B98-1AF11C388C88}" srcOrd="0" destOrd="0" presId="urn:microsoft.com/office/officeart/2005/8/layout/hierarchy6"/>
    <dgm:cxn modelId="{14092339-2D09-45D2-ACA3-876B1451CBAF}" srcId="{14E60536-560D-476D-ADA8-AD715AC24209}" destId="{E851F72E-0352-4454-8306-AFCBB8C3101F}" srcOrd="4" destOrd="0" parTransId="{386B595A-9046-4B8B-9E3E-3FC6AB52F7FD}" sibTransId="{5B5ECD96-8C6C-4B52-AE19-231AC893EDFE}"/>
    <dgm:cxn modelId="{BBD5192A-8FAE-49F7-87B3-A142C4305D27}" type="presOf" srcId="{58C86692-539F-4693-9F7A-09C6B4945CBA}" destId="{E8E04E56-EB7E-4A84-A4A2-E86BAD7383B0}" srcOrd="0" destOrd="0" presId="urn:microsoft.com/office/officeart/2005/8/layout/hierarchy6"/>
    <dgm:cxn modelId="{ADC22EE2-36EA-4215-9D09-E5183CBDA056}" type="presOf" srcId="{14E60536-560D-476D-ADA8-AD715AC24209}" destId="{D28F892C-AA34-4075-830A-ED9517B1C1F4}" srcOrd="0" destOrd="0" presId="urn:microsoft.com/office/officeart/2005/8/layout/hierarchy6"/>
    <dgm:cxn modelId="{4C68C70F-ED41-4B38-88F8-694094ED1CC9}" type="presOf" srcId="{9E632EC8-BDF4-475D-ADAC-841F36D46503}" destId="{85410EF2-817C-4CC9-9A87-39F758850112}" srcOrd="0" destOrd="0" presId="urn:microsoft.com/office/officeart/2005/8/layout/hierarchy6"/>
    <dgm:cxn modelId="{80C3BFC6-0D5F-47CF-A1E7-565179274926}" srcId="{14E60536-560D-476D-ADA8-AD715AC24209}" destId="{58C86692-539F-4693-9F7A-09C6B4945CBA}" srcOrd="1" destOrd="0" parTransId="{FA9EAAE7-6B61-4358-BC3A-E2DDF49939D3}" sibTransId="{5A7D1FD5-71D7-4C0F-AE21-53E4D97E455A}"/>
    <dgm:cxn modelId="{5293CCCC-8736-483E-9FC7-270239763293}" srcId="{6ABFDC87-09AE-4558-A66A-E8800EE6D05F}" destId="{49E25FFD-B7F2-4AC4-81F4-E3FCA2A62651}" srcOrd="0" destOrd="0" parTransId="{C74C2845-7D8F-4B9B-B78C-7D6E42AFEB54}" sibTransId="{F60DC590-BA87-4359-81A5-95DDB320ED0E}"/>
    <dgm:cxn modelId="{1870D9AB-49B0-43C7-ABD3-2EEB4D133671}" type="presOf" srcId="{DF116027-7FC7-4B7B-BABC-BD6E31AECFDE}" destId="{3B82EA07-5372-434C-90F0-01C335B29BAC}" srcOrd="0" destOrd="0" presId="urn:microsoft.com/office/officeart/2005/8/layout/hierarchy6"/>
    <dgm:cxn modelId="{204A120A-BF25-48B6-ABC3-364F3440A6C7}" type="presOf" srcId="{FA5CE6CA-0C84-4C78-9E64-22EA201D8A79}" destId="{BAAED61D-9966-47D6-BFCE-826382DD666E}" srcOrd="0" destOrd="0" presId="urn:microsoft.com/office/officeart/2005/8/layout/hierarchy6"/>
    <dgm:cxn modelId="{B74D3D43-EB8F-428E-8CC9-B09D9BEFA135}" srcId="{C6BB1423-C912-45BE-9402-536DDC7C17CE}" destId="{14E60536-560D-476D-ADA8-AD715AC24209}" srcOrd="0" destOrd="0" parTransId="{A0E8B953-17A0-494C-9A6F-EEA4B52A6C50}" sibTransId="{6557896F-DE6E-4390-94CF-293C10C39DA6}"/>
    <dgm:cxn modelId="{9D615F86-EFDE-4DA8-898E-B457D2A67EA6}" srcId="{14E60536-560D-476D-ADA8-AD715AC24209}" destId="{4557FEDF-4666-4F01-BD7F-E0C6024636B7}" srcOrd="0" destOrd="0" parTransId="{0DCE5A05-2577-412A-83D2-EC3099EDDC26}" sibTransId="{0CF9E69B-4905-41FA-95BC-19E1C7D7D7A1}"/>
    <dgm:cxn modelId="{A6188C2E-1000-4956-8212-32CEC289FD26}" type="presParOf" srcId="{34CBDF57-865E-4164-B9CD-8184AB5F0C00}" destId="{7AC7F7BA-1C2D-4B8A-931C-812305D9E08E}" srcOrd="0" destOrd="0" presId="urn:microsoft.com/office/officeart/2005/8/layout/hierarchy6"/>
    <dgm:cxn modelId="{9E2AFBBD-704A-4AA3-881B-9BDD8DC42A73}" type="presParOf" srcId="{7AC7F7BA-1C2D-4B8A-931C-812305D9E08E}" destId="{40461121-34E2-4E35-8E0D-6B4A69E7BB70}" srcOrd="0" destOrd="0" presId="urn:microsoft.com/office/officeart/2005/8/layout/hierarchy6"/>
    <dgm:cxn modelId="{667C4A38-5B0E-4DB2-9F34-BDE2A8854C69}" type="presParOf" srcId="{40461121-34E2-4E35-8E0D-6B4A69E7BB70}" destId="{CF848314-4FA5-4E14-844B-8D886FA2DB1E}" srcOrd="0" destOrd="0" presId="urn:microsoft.com/office/officeart/2005/8/layout/hierarchy6"/>
    <dgm:cxn modelId="{8189C112-55EE-41D2-B1B4-ECFA5CDCC18F}" type="presParOf" srcId="{CF848314-4FA5-4E14-844B-8D886FA2DB1E}" destId="{D28F892C-AA34-4075-830A-ED9517B1C1F4}" srcOrd="0" destOrd="0" presId="urn:microsoft.com/office/officeart/2005/8/layout/hierarchy6"/>
    <dgm:cxn modelId="{5542477A-192F-4D73-AD72-C87571506177}" type="presParOf" srcId="{CF848314-4FA5-4E14-844B-8D886FA2DB1E}" destId="{2F4D920B-C579-4F24-953A-F8E31E7F0DD3}" srcOrd="1" destOrd="0" presId="urn:microsoft.com/office/officeart/2005/8/layout/hierarchy6"/>
    <dgm:cxn modelId="{70ECDA13-F593-4CAB-9722-5970D3F38B67}" type="presParOf" srcId="{2F4D920B-C579-4F24-953A-F8E31E7F0DD3}" destId="{579A4F89-BA28-43FC-BE3D-0C2D294C61E8}" srcOrd="0" destOrd="0" presId="urn:microsoft.com/office/officeart/2005/8/layout/hierarchy6"/>
    <dgm:cxn modelId="{57D55AC6-13CC-44C5-B85D-BD0BAA69F2F9}" type="presParOf" srcId="{2F4D920B-C579-4F24-953A-F8E31E7F0DD3}" destId="{C7B03A70-58D6-47B1-96D7-642E4214CB51}" srcOrd="1" destOrd="0" presId="urn:microsoft.com/office/officeart/2005/8/layout/hierarchy6"/>
    <dgm:cxn modelId="{BA093AEB-0099-4BC4-889F-36817A1FD980}" type="presParOf" srcId="{C7B03A70-58D6-47B1-96D7-642E4214CB51}" destId="{6218F270-F83B-4A40-9B48-B11640BA7A27}" srcOrd="0" destOrd="0" presId="urn:microsoft.com/office/officeart/2005/8/layout/hierarchy6"/>
    <dgm:cxn modelId="{E4E4456F-C3FB-486A-97AE-1D2E63C3F404}" type="presParOf" srcId="{C7B03A70-58D6-47B1-96D7-642E4214CB51}" destId="{4DCD9642-AA8F-44B1-BBEE-7AA4D39EDA07}" srcOrd="1" destOrd="0" presId="urn:microsoft.com/office/officeart/2005/8/layout/hierarchy6"/>
    <dgm:cxn modelId="{B0203E3B-EB1F-4D8F-AC3D-F2225C58BA27}" type="presParOf" srcId="{4DCD9642-AA8F-44B1-BBEE-7AA4D39EDA07}" destId="{83F57E1C-66B9-4343-B84B-01D2F41D736A}" srcOrd="0" destOrd="0" presId="urn:microsoft.com/office/officeart/2005/8/layout/hierarchy6"/>
    <dgm:cxn modelId="{0E7384B8-ADB7-440F-9C12-60E678547CF6}" type="presParOf" srcId="{4DCD9642-AA8F-44B1-BBEE-7AA4D39EDA07}" destId="{B4B3C418-EBF5-4A20-A8CD-2948C71FA95D}" srcOrd="1" destOrd="0" presId="urn:microsoft.com/office/officeart/2005/8/layout/hierarchy6"/>
    <dgm:cxn modelId="{17C20D37-3EF6-405B-9269-E363C822D019}" type="presParOf" srcId="{B4B3C418-EBF5-4A20-A8CD-2948C71FA95D}" destId="{85410EF2-817C-4CC9-9A87-39F758850112}" srcOrd="0" destOrd="0" presId="urn:microsoft.com/office/officeart/2005/8/layout/hierarchy6"/>
    <dgm:cxn modelId="{8757CC85-E421-4A6C-9C5D-747191E89C66}" type="presParOf" srcId="{B4B3C418-EBF5-4A20-A8CD-2948C71FA95D}" destId="{FF91BE73-2E58-406C-B6AB-1A8F5D467416}" srcOrd="1" destOrd="0" presId="urn:microsoft.com/office/officeart/2005/8/layout/hierarchy6"/>
    <dgm:cxn modelId="{DC79A671-8938-4316-B5D5-F18A2452AB87}" type="presParOf" srcId="{2F4D920B-C579-4F24-953A-F8E31E7F0DD3}" destId="{C3040A04-F14E-44F0-90C9-9351AC819C73}" srcOrd="2" destOrd="0" presId="urn:microsoft.com/office/officeart/2005/8/layout/hierarchy6"/>
    <dgm:cxn modelId="{DFE10704-58F4-40D6-AAC1-8093915910E2}" type="presParOf" srcId="{2F4D920B-C579-4F24-953A-F8E31E7F0DD3}" destId="{3C7802CD-8521-4CE9-A13B-BDA7913C3FD3}" srcOrd="3" destOrd="0" presId="urn:microsoft.com/office/officeart/2005/8/layout/hierarchy6"/>
    <dgm:cxn modelId="{14ABB941-98FA-4A8E-B726-A10153E3DCBF}" type="presParOf" srcId="{3C7802CD-8521-4CE9-A13B-BDA7913C3FD3}" destId="{E8E04E56-EB7E-4A84-A4A2-E86BAD7383B0}" srcOrd="0" destOrd="0" presId="urn:microsoft.com/office/officeart/2005/8/layout/hierarchy6"/>
    <dgm:cxn modelId="{285472DB-697C-497D-9A33-A71134CA5393}" type="presParOf" srcId="{3C7802CD-8521-4CE9-A13B-BDA7913C3FD3}" destId="{EE6FFC7E-C20B-40E5-A810-261B090D56B8}" srcOrd="1" destOrd="0" presId="urn:microsoft.com/office/officeart/2005/8/layout/hierarchy6"/>
    <dgm:cxn modelId="{8DCD7BF1-523D-4E6E-B4C7-5BEE512513C2}" type="presParOf" srcId="{EE6FFC7E-C20B-40E5-A810-261B090D56B8}" destId="{71A21420-2F5E-441C-809E-D16760402461}" srcOrd="0" destOrd="0" presId="urn:microsoft.com/office/officeart/2005/8/layout/hierarchy6"/>
    <dgm:cxn modelId="{F8106391-CBEF-43E1-9AEB-F18836CD9426}" type="presParOf" srcId="{EE6FFC7E-C20B-40E5-A810-261B090D56B8}" destId="{2C560755-9AAE-44FE-A343-7ECB99B097A9}" srcOrd="1" destOrd="0" presId="urn:microsoft.com/office/officeart/2005/8/layout/hierarchy6"/>
    <dgm:cxn modelId="{6E886D45-AD92-4890-A10D-C7592042CE3F}" type="presParOf" srcId="{2C560755-9AAE-44FE-A343-7ECB99B097A9}" destId="{F3E53E0E-86C5-4AF4-97F7-9A3189A77D2E}" srcOrd="0" destOrd="0" presId="urn:microsoft.com/office/officeart/2005/8/layout/hierarchy6"/>
    <dgm:cxn modelId="{FEBCD733-F436-44D5-839F-49DEC9B1B984}" type="presParOf" srcId="{2C560755-9AAE-44FE-A343-7ECB99B097A9}" destId="{99F59846-3B11-4971-9F90-A99CBA427F75}" srcOrd="1" destOrd="0" presId="urn:microsoft.com/office/officeart/2005/8/layout/hierarchy6"/>
    <dgm:cxn modelId="{93E61EEB-3A72-40BD-80CA-BAE966991F99}" type="presParOf" srcId="{2F4D920B-C579-4F24-953A-F8E31E7F0DD3}" destId="{A5787CF1-A4AF-433D-ABB6-171A83EE386E}" srcOrd="4" destOrd="0" presId="urn:microsoft.com/office/officeart/2005/8/layout/hierarchy6"/>
    <dgm:cxn modelId="{DFB64544-6044-4729-AC80-8E812E73A262}" type="presParOf" srcId="{2F4D920B-C579-4F24-953A-F8E31E7F0DD3}" destId="{904D45C4-5A17-43D4-BA3D-CE7587AAFAB4}" srcOrd="5" destOrd="0" presId="urn:microsoft.com/office/officeart/2005/8/layout/hierarchy6"/>
    <dgm:cxn modelId="{12CC3CE5-61FC-4AD9-A536-8AC3B7344A52}" type="presParOf" srcId="{904D45C4-5A17-43D4-BA3D-CE7587AAFAB4}" destId="{3B82EA07-5372-434C-90F0-01C335B29BAC}" srcOrd="0" destOrd="0" presId="urn:microsoft.com/office/officeart/2005/8/layout/hierarchy6"/>
    <dgm:cxn modelId="{F822AE1E-71EC-4882-A6AA-0B4D219C3CBE}" type="presParOf" srcId="{904D45C4-5A17-43D4-BA3D-CE7587AAFAB4}" destId="{75918301-B812-4E7E-B721-32B91C071F2C}" srcOrd="1" destOrd="0" presId="urn:microsoft.com/office/officeart/2005/8/layout/hierarchy6"/>
    <dgm:cxn modelId="{82AF1A30-4DB3-47A1-8450-F290F890216F}" type="presParOf" srcId="{75918301-B812-4E7E-B721-32B91C071F2C}" destId="{843D767A-7C93-41F7-8B43-8426526D4B26}" srcOrd="0" destOrd="0" presId="urn:microsoft.com/office/officeart/2005/8/layout/hierarchy6"/>
    <dgm:cxn modelId="{4D352504-A684-4554-87FF-3F9AD29CFE58}" type="presParOf" srcId="{75918301-B812-4E7E-B721-32B91C071F2C}" destId="{CEC8681C-DCAD-417C-B9A2-18A71D9B5EEA}" srcOrd="1" destOrd="0" presId="urn:microsoft.com/office/officeart/2005/8/layout/hierarchy6"/>
    <dgm:cxn modelId="{18F4D130-F1F3-4AF0-A9F6-53B07686FF8E}" type="presParOf" srcId="{CEC8681C-DCAD-417C-B9A2-18A71D9B5EEA}" destId="{3CC0B83E-9396-4001-A960-C6B58CC50202}" srcOrd="0" destOrd="0" presId="urn:microsoft.com/office/officeart/2005/8/layout/hierarchy6"/>
    <dgm:cxn modelId="{51FC05D5-8CAD-4082-BF3A-70A3A6FB95C2}" type="presParOf" srcId="{CEC8681C-DCAD-417C-B9A2-18A71D9B5EEA}" destId="{24783112-707B-4547-8CB4-9E92BDC2D992}" srcOrd="1" destOrd="0" presId="urn:microsoft.com/office/officeart/2005/8/layout/hierarchy6"/>
    <dgm:cxn modelId="{D6533D2B-B645-42F1-B7D3-817FF39D50B8}" type="presParOf" srcId="{2F4D920B-C579-4F24-953A-F8E31E7F0DD3}" destId="{D0CEBF7B-9963-46D4-851B-3261F331B990}" srcOrd="6" destOrd="0" presId="urn:microsoft.com/office/officeart/2005/8/layout/hierarchy6"/>
    <dgm:cxn modelId="{D30B819F-EE77-4789-90D2-25DD77FA5979}" type="presParOf" srcId="{2F4D920B-C579-4F24-953A-F8E31E7F0DD3}" destId="{6F2B8827-C6D9-4801-BE6B-34950D857149}" srcOrd="7" destOrd="0" presId="urn:microsoft.com/office/officeart/2005/8/layout/hierarchy6"/>
    <dgm:cxn modelId="{7F63A949-C425-46AE-83E0-E67E59158C7F}" type="presParOf" srcId="{6F2B8827-C6D9-4801-BE6B-34950D857149}" destId="{9380F0C6-4810-4298-AAB7-4A01FA441675}" srcOrd="0" destOrd="0" presId="urn:microsoft.com/office/officeart/2005/8/layout/hierarchy6"/>
    <dgm:cxn modelId="{83DD3FFA-AFCD-415F-9379-1626FBE29185}" type="presParOf" srcId="{6F2B8827-C6D9-4801-BE6B-34950D857149}" destId="{F146F08E-FAEC-438D-9F01-B14FF13D1ADE}" srcOrd="1" destOrd="0" presId="urn:microsoft.com/office/officeart/2005/8/layout/hierarchy6"/>
    <dgm:cxn modelId="{3856E4AE-7338-4C10-9E98-ABB07E999A58}" type="presParOf" srcId="{F146F08E-FAEC-438D-9F01-B14FF13D1ADE}" destId="{A0BE929F-5188-425E-B89F-8D337AE0352A}" srcOrd="0" destOrd="0" presId="urn:microsoft.com/office/officeart/2005/8/layout/hierarchy6"/>
    <dgm:cxn modelId="{85728CA3-0741-41B3-94E8-99DEC2F988C5}" type="presParOf" srcId="{F146F08E-FAEC-438D-9F01-B14FF13D1ADE}" destId="{AFA377A1-6EE0-4C26-B58B-87E7444A8669}" srcOrd="1" destOrd="0" presId="urn:microsoft.com/office/officeart/2005/8/layout/hierarchy6"/>
    <dgm:cxn modelId="{96CA5303-51AC-4724-B562-C3B021B38C3D}" type="presParOf" srcId="{AFA377A1-6EE0-4C26-B58B-87E7444A8669}" destId="{26CDDAC7-9DED-4F66-A633-0E60DCDB89AC}" srcOrd="0" destOrd="0" presId="urn:microsoft.com/office/officeart/2005/8/layout/hierarchy6"/>
    <dgm:cxn modelId="{F4D3C8EC-A45E-45BC-8925-5574E047E109}" type="presParOf" srcId="{AFA377A1-6EE0-4C26-B58B-87E7444A8669}" destId="{B2F2F32B-2E4D-4EDC-8564-07C2D1C550FD}" srcOrd="1" destOrd="0" presId="urn:microsoft.com/office/officeart/2005/8/layout/hierarchy6"/>
    <dgm:cxn modelId="{A7F6E17D-688A-4FE8-8380-290D47CF69E9}" type="presParOf" srcId="{2F4D920B-C579-4F24-953A-F8E31E7F0DD3}" destId="{BC456062-9319-493D-9B98-1AF11C388C88}" srcOrd="8" destOrd="0" presId="urn:microsoft.com/office/officeart/2005/8/layout/hierarchy6"/>
    <dgm:cxn modelId="{001B49C4-E044-4E7C-BFD1-EE994F5E1C9E}" type="presParOf" srcId="{2F4D920B-C579-4F24-953A-F8E31E7F0DD3}" destId="{3AC4C65D-D8C0-4AC0-A290-9DFEC15FD6AE}" srcOrd="9" destOrd="0" presId="urn:microsoft.com/office/officeart/2005/8/layout/hierarchy6"/>
    <dgm:cxn modelId="{2F1D2EA6-3A71-4F2C-8121-EE02A5003EEC}" type="presParOf" srcId="{3AC4C65D-D8C0-4AC0-A290-9DFEC15FD6AE}" destId="{BA0BEBC8-0987-4AF6-9A03-D70AB39DF248}" srcOrd="0" destOrd="0" presId="urn:microsoft.com/office/officeart/2005/8/layout/hierarchy6"/>
    <dgm:cxn modelId="{D6C9BD28-8DC9-4F56-8D7B-A97690D83679}" type="presParOf" srcId="{3AC4C65D-D8C0-4AC0-A290-9DFEC15FD6AE}" destId="{E8C94BAF-1C8B-4A9D-BA1B-5976D96CEF1C}" srcOrd="1" destOrd="0" presId="urn:microsoft.com/office/officeart/2005/8/layout/hierarchy6"/>
    <dgm:cxn modelId="{6BA858CF-7861-46EF-8A0F-235B5843D21C}" type="presParOf" srcId="{E8C94BAF-1C8B-4A9D-BA1B-5976D96CEF1C}" destId="{BBA80F8F-F4C0-442B-A2B5-7B47C996FF91}" srcOrd="0" destOrd="0" presId="urn:microsoft.com/office/officeart/2005/8/layout/hierarchy6"/>
    <dgm:cxn modelId="{E1B546D6-9F2B-4096-9AB9-BC2D0A6F5EFF}" type="presParOf" srcId="{E8C94BAF-1C8B-4A9D-BA1B-5976D96CEF1C}" destId="{1F38BC1F-4764-4371-88CE-6D461DEA13D2}" srcOrd="1" destOrd="0" presId="urn:microsoft.com/office/officeart/2005/8/layout/hierarchy6"/>
    <dgm:cxn modelId="{09F956BD-B999-4DE4-A06E-94E3BA9788E3}" type="presParOf" srcId="{1F38BC1F-4764-4371-88CE-6D461DEA13D2}" destId="{BAAED61D-9966-47D6-BFCE-826382DD666E}" srcOrd="0" destOrd="0" presId="urn:microsoft.com/office/officeart/2005/8/layout/hierarchy6"/>
    <dgm:cxn modelId="{985AC45E-9597-4CCE-8448-3C29FA91BF60}" type="presParOf" srcId="{1F38BC1F-4764-4371-88CE-6D461DEA13D2}" destId="{2DD179D4-7E2C-45EA-9FB5-E0DB1A7610CB}" srcOrd="1" destOrd="0" presId="urn:microsoft.com/office/officeart/2005/8/layout/hierarchy6"/>
    <dgm:cxn modelId="{AF5EDBE7-CAE7-4A55-883F-28B02FD65B1A}" type="presParOf" srcId="{34CBDF57-865E-4164-B9CD-8184AB5F0C00}" destId="{53577A4B-C37E-4C3D-BAAC-6F53E6330E5E}" srcOrd="1" destOrd="0" presId="urn:microsoft.com/office/officeart/2005/8/layout/hierarchy6"/>
  </dgm:cxnLst>
  <dgm:bg/>
  <dgm:whole/>
  <dgm:extLst>
    <a:ext uri="http://schemas.microsoft.com/office/drawing/2008/diagram"/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FF9652-4118-4160-8255-B5E30785C9F8}" type="doc">
      <dgm:prSet loTypeId="urn:microsoft.com/office/officeart/2005/8/layout/venn3" loCatId="relationship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86D744-CAF7-49F6-9723-F0C19DDAB6E4}">
      <dgm:prSet phldrT="[Text]"/>
      <dgm:spPr/>
      <dgm:t>
        <a:bodyPr/>
        <a:lstStyle/>
        <a:p>
          <a:r>
            <a:rPr lang="es-PE" dirty="0" smtClean="0"/>
            <a:t>Precipitación</a:t>
          </a:r>
          <a:endParaRPr lang="en-US" dirty="0"/>
        </a:p>
      </dgm:t>
    </dgm:pt>
    <dgm:pt modelId="{F278D349-E45C-49DC-88F8-0153B435BED8}" type="parTrans" cxnId="{6CD4E847-2BC1-45E0-A898-75EB59BE98B5}">
      <dgm:prSet/>
      <dgm:spPr/>
      <dgm:t>
        <a:bodyPr/>
        <a:lstStyle/>
        <a:p>
          <a:endParaRPr lang="en-US"/>
        </a:p>
      </dgm:t>
    </dgm:pt>
    <dgm:pt modelId="{D20AB7A5-6448-40B0-8D91-FE8007DB0F70}" type="sibTrans" cxnId="{6CD4E847-2BC1-45E0-A898-75EB59BE98B5}">
      <dgm:prSet/>
      <dgm:spPr/>
      <dgm:t>
        <a:bodyPr/>
        <a:lstStyle/>
        <a:p>
          <a:endParaRPr lang="en-US"/>
        </a:p>
      </dgm:t>
    </dgm:pt>
    <dgm:pt modelId="{78937CF4-EB7C-4348-A5E8-B3F8317D1D32}">
      <dgm:prSet phldrT="[Text]"/>
      <dgm:spPr/>
      <dgm:t>
        <a:bodyPr/>
        <a:lstStyle/>
        <a:p>
          <a:r>
            <a:rPr lang="es-PE" dirty="0" smtClean="0"/>
            <a:t>Debilidad de la Voluntad</a:t>
          </a:r>
          <a:endParaRPr lang="en-US" dirty="0"/>
        </a:p>
      </dgm:t>
    </dgm:pt>
    <dgm:pt modelId="{302724CA-E006-41EB-927D-A7B9E97550B6}" type="parTrans" cxnId="{F6B4B116-4797-4122-9A48-D96CE4BE7F59}">
      <dgm:prSet/>
      <dgm:spPr/>
      <dgm:t>
        <a:bodyPr/>
        <a:lstStyle/>
        <a:p>
          <a:endParaRPr lang="en-US"/>
        </a:p>
      </dgm:t>
    </dgm:pt>
    <dgm:pt modelId="{5BF5DE43-291D-47FF-A5BF-859C0EFEADC0}" type="sibTrans" cxnId="{F6B4B116-4797-4122-9A48-D96CE4BE7F59}">
      <dgm:prSet/>
      <dgm:spPr/>
      <dgm:t>
        <a:bodyPr/>
        <a:lstStyle/>
        <a:p>
          <a:endParaRPr lang="en-US"/>
        </a:p>
      </dgm:t>
    </dgm:pt>
    <dgm:pt modelId="{918074E7-DBC7-4297-89CE-7D828D17374E}">
      <dgm:prSet phldrT="[Text]"/>
      <dgm:spPr/>
      <dgm:t>
        <a:bodyPr/>
        <a:lstStyle/>
        <a:p>
          <a:r>
            <a:rPr lang="es-PE" dirty="0" smtClean="0"/>
            <a:t>Pasiones</a:t>
          </a:r>
          <a:endParaRPr lang="en-US" dirty="0"/>
        </a:p>
      </dgm:t>
    </dgm:pt>
    <dgm:pt modelId="{478C9B3E-E262-4B96-8E4A-3A2CF8507FED}" type="parTrans" cxnId="{F93F9301-38C9-4D2C-9E3C-10E339AE7123}">
      <dgm:prSet/>
      <dgm:spPr/>
      <dgm:t>
        <a:bodyPr/>
        <a:lstStyle/>
        <a:p>
          <a:endParaRPr lang="es-PE"/>
        </a:p>
      </dgm:t>
    </dgm:pt>
    <dgm:pt modelId="{B01785D1-D6D4-4D16-8E4D-92A26A854465}" type="sibTrans" cxnId="{F93F9301-38C9-4D2C-9E3C-10E339AE7123}">
      <dgm:prSet/>
      <dgm:spPr/>
      <dgm:t>
        <a:bodyPr/>
        <a:lstStyle/>
        <a:p>
          <a:endParaRPr lang="es-PE"/>
        </a:p>
      </dgm:t>
    </dgm:pt>
    <dgm:pt modelId="{5206F3CC-98AE-4C60-86D4-A7BE30C774C7}" type="pres">
      <dgm:prSet presAssocID="{78FF9652-4118-4160-8255-B5E30785C9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8841D95-AE26-4E92-ABA3-5331BD932336}" type="pres">
      <dgm:prSet presAssocID="{2386D744-CAF7-49F6-9723-F0C19DDAB6E4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A06D3E6-3B6E-402B-A15E-434EAE651D33}" type="pres">
      <dgm:prSet presAssocID="{D20AB7A5-6448-40B0-8D91-FE8007DB0F70}" presName="space" presStyleCnt="0"/>
      <dgm:spPr/>
      <dgm:t>
        <a:bodyPr/>
        <a:lstStyle/>
        <a:p>
          <a:endParaRPr lang="es-PE"/>
        </a:p>
      </dgm:t>
    </dgm:pt>
    <dgm:pt modelId="{9D8DABD6-9D0B-4679-A9CF-3BE9E3CA92A6}" type="pres">
      <dgm:prSet presAssocID="{78937CF4-EB7C-4348-A5E8-B3F8317D1D3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DE1ED2B-D3C6-4526-B274-6FD60D8D04AD}" type="pres">
      <dgm:prSet presAssocID="{5BF5DE43-291D-47FF-A5BF-859C0EFEADC0}" presName="space" presStyleCnt="0"/>
      <dgm:spPr/>
    </dgm:pt>
    <dgm:pt modelId="{A6B4C4C3-164A-4590-87BD-FE7D5E16A197}" type="pres">
      <dgm:prSet presAssocID="{918074E7-DBC7-4297-89CE-7D828D17374E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A2556E1-C6B1-4D3A-9D70-B224FA46EBC2}" type="presOf" srcId="{78937CF4-EB7C-4348-A5E8-B3F8317D1D32}" destId="{9D8DABD6-9D0B-4679-A9CF-3BE9E3CA92A6}" srcOrd="0" destOrd="0" presId="urn:microsoft.com/office/officeart/2005/8/layout/venn3"/>
    <dgm:cxn modelId="{6CD4E847-2BC1-45E0-A898-75EB59BE98B5}" srcId="{78FF9652-4118-4160-8255-B5E30785C9F8}" destId="{2386D744-CAF7-49F6-9723-F0C19DDAB6E4}" srcOrd="0" destOrd="0" parTransId="{F278D349-E45C-49DC-88F8-0153B435BED8}" sibTransId="{D20AB7A5-6448-40B0-8D91-FE8007DB0F70}"/>
    <dgm:cxn modelId="{F93F9301-38C9-4D2C-9E3C-10E339AE7123}" srcId="{78FF9652-4118-4160-8255-B5E30785C9F8}" destId="{918074E7-DBC7-4297-89CE-7D828D17374E}" srcOrd="2" destOrd="0" parTransId="{478C9B3E-E262-4B96-8E4A-3A2CF8507FED}" sibTransId="{B01785D1-D6D4-4D16-8E4D-92A26A854465}"/>
    <dgm:cxn modelId="{BE8F095D-2330-42C5-A056-1585837B8E18}" type="presOf" srcId="{2386D744-CAF7-49F6-9723-F0C19DDAB6E4}" destId="{38841D95-AE26-4E92-ABA3-5331BD932336}" srcOrd="0" destOrd="0" presId="urn:microsoft.com/office/officeart/2005/8/layout/venn3"/>
    <dgm:cxn modelId="{F5B5F9D7-D123-4B3C-9CD7-2ECEBA76B7C9}" type="presOf" srcId="{78FF9652-4118-4160-8255-B5E30785C9F8}" destId="{5206F3CC-98AE-4C60-86D4-A7BE30C774C7}" srcOrd="0" destOrd="0" presId="urn:microsoft.com/office/officeart/2005/8/layout/venn3"/>
    <dgm:cxn modelId="{F6B4B116-4797-4122-9A48-D96CE4BE7F59}" srcId="{78FF9652-4118-4160-8255-B5E30785C9F8}" destId="{78937CF4-EB7C-4348-A5E8-B3F8317D1D32}" srcOrd="1" destOrd="0" parTransId="{302724CA-E006-41EB-927D-A7B9E97550B6}" sibTransId="{5BF5DE43-291D-47FF-A5BF-859C0EFEADC0}"/>
    <dgm:cxn modelId="{69F3E2E4-05B9-4FFE-98F4-4A78E2FA16FD}" type="presOf" srcId="{918074E7-DBC7-4297-89CE-7D828D17374E}" destId="{A6B4C4C3-164A-4590-87BD-FE7D5E16A197}" srcOrd="0" destOrd="0" presId="urn:microsoft.com/office/officeart/2005/8/layout/venn3"/>
    <dgm:cxn modelId="{35BFFB42-6B2A-49DE-AEFD-BE749D738574}" type="presParOf" srcId="{5206F3CC-98AE-4C60-86D4-A7BE30C774C7}" destId="{38841D95-AE26-4E92-ABA3-5331BD932336}" srcOrd="0" destOrd="0" presId="urn:microsoft.com/office/officeart/2005/8/layout/venn3"/>
    <dgm:cxn modelId="{25D7584D-F49D-4542-ABF2-F0C6E959391F}" type="presParOf" srcId="{5206F3CC-98AE-4C60-86D4-A7BE30C774C7}" destId="{BA06D3E6-3B6E-402B-A15E-434EAE651D33}" srcOrd="1" destOrd="0" presId="urn:microsoft.com/office/officeart/2005/8/layout/venn3"/>
    <dgm:cxn modelId="{8C2C4AF9-C953-4B23-9EFD-55A78581152D}" type="presParOf" srcId="{5206F3CC-98AE-4C60-86D4-A7BE30C774C7}" destId="{9D8DABD6-9D0B-4679-A9CF-3BE9E3CA92A6}" srcOrd="2" destOrd="0" presId="urn:microsoft.com/office/officeart/2005/8/layout/venn3"/>
    <dgm:cxn modelId="{ED1B82BF-5CED-4AE6-87E7-038F57A6B0CC}" type="presParOf" srcId="{5206F3CC-98AE-4C60-86D4-A7BE30C774C7}" destId="{9DE1ED2B-D3C6-4526-B274-6FD60D8D04AD}" srcOrd="3" destOrd="0" presId="urn:microsoft.com/office/officeart/2005/8/layout/venn3"/>
    <dgm:cxn modelId="{A658450E-DD65-4A47-A7C2-74B0F662A72A}" type="presParOf" srcId="{5206F3CC-98AE-4C60-86D4-A7BE30C774C7}" destId="{A6B4C4C3-164A-4590-87BD-FE7D5E16A197}" srcOrd="4" destOrd="0" presId="urn:microsoft.com/office/officeart/2005/8/layout/venn3"/>
  </dgm:cxnLst>
  <dgm:bg/>
  <dgm:whole/>
  <dgm:extLst>
    <a:ext uri="http://schemas.microsoft.com/office/drawing/2008/diagram"/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D01649-09D9-47AB-A2D5-B2D19F58C7EE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C95BDF-6F8B-4730-8234-19D72DE58A73}">
      <dgm:prSet phldrT="[Text]"/>
      <dgm:spPr>
        <a:solidFill>
          <a:srgbClr val="63C3E7"/>
        </a:solidFill>
      </dgm:spPr>
      <dgm:t>
        <a:bodyPr/>
        <a:lstStyle/>
        <a:p>
          <a:r>
            <a:rPr lang="es-PE" dirty="0" smtClean="0"/>
            <a:t>Yo</a:t>
          </a:r>
          <a:endParaRPr lang="en-US" dirty="0"/>
        </a:p>
      </dgm:t>
    </dgm:pt>
    <dgm:pt modelId="{43BF4350-6593-48A0-A646-087CA99B59AE}" type="parTrans" cxnId="{2B17BCFD-6281-482A-8775-1945787EF90C}">
      <dgm:prSet/>
      <dgm:spPr/>
      <dgm:t>
        <a:bodyPr/>
        <a:lstStyle/>
        <a:p>
          <a:endParaRPr lang="en-US"/>
        </a:p>
      </dgm:t>
    </dgm:pt>
    <dgm:pt modelId="{80EB4EFA-CA85-4CB9-8923-97EFBC8ACE10}" type="sibTrans" cxnId="{2B17BCFD-6281-482A-8775-1945787EF90C}">
      <dgm:prSet/>
      <dgm:spPr/>
      <dgm:t>
        <a:bodyPr/>
        <a:lstStyle/>
        <a:p>
          <a:endParaRPr lang="en-US"/>
        </a:p>
      </dgm:t>
    </dgm:pt>
    <dgm:pt modelId="{B0487E84-CC2A-4B2F-8207-DAFF4481E968}">
      <dgm:prSet phldrT="[Text]"/>
      <dgm:spPr>
        <a:solidFill>
          <a:srgbClr val="FFC845"/>
        </a:solidFill>
      </dgm:spPr>
      <dgm:t>
        <a:bodyPr/>
        <a:lstStyle/>
        <a:p>
          <a:r>
            <a:rPr lang="en-US" dirty="0" smtClean="0"/>
            <a:t>MEDITAR ANTES DE HACER LAS COSAS</a:t>
          </a:r>
          <a:endParaRPr lang="en-US" dirty="0"/>
        </a:p>
      </dgm:t>
    </dgm:pt>
    <dgm:pt modelId="{8254F7AD-C661-4AE3-A1D9-7AD9E35B3502}" type="parTrans" cxnId="{65D085B9-33DC-483F-937B-CB0BBA57D05D}">
      <dgm:prSet/>
      <dgm:spPr/>
      <dgm:t>
        <a:bodyPr/>
        <a:lstStyle/>
        <a:p>
          <a:endParaRPr lang="en-US"/>
        </a:p>
      </dgm:t>
    </dgm:pt>
    <dgm:pt modelId="{564199E8-BB37-4537-8197-B383A13AE25F}" type="sibTrans" cxnId="{65D085B9-33DC-483F-937B-CB0BBA57D05D}">
      <dgm:prSet/>
      <dgm:spPr/>
      <dgm:t>
        <a:bodyPr/>
        <a:lstStyle/>
        <a:p>
          <a:endParaRPr lang="en-US"/>
        </a:p>
      </dgm:t>
    </dgm:pt>
    <dgm:pt modelId="{51614619-BDE1-471F-BDBD-54E5DB274036}">
      <dgm:prSet phldrT="[Text]"/>
      <dgm:spPr>
        <a:solidFill>
          <a:srgbClr val="F2A0CA"/>
        </a:solidFill>
      </dgm:spPr>
      <dgm:t>
        <a:bodyPr/>
        <a:lstStyle/>
        <a:p>
          <a:r>
            <a:rPr lang="en-US" dirty="0" smtClean="0"/>
            <a:t>MÁS FUERZA DE VOLUNTAD</a:t>
          </a:r>
          <a:endParaRPr lang="en-US" dirty="0"/>
        </a:p>
      </dgm:t>
    </dgm:pt>
    <dgm:pt modelId="{B906DD10-B957-4C3E-A58F-DF740BC9E531}" type="parTrans" cxnId="{D3ED7AFA-3EC2-473D-B152-38994941668F}">
      <dgm:prSet/>
      <dgm:spPr/>
      <dgm:t>
        <a:bodyPr/>
        <a:lstStyle/>
        <a:p>
          <a:endParaRPr lang="en-US"/>
        </a:p>
      </dgm:t>
    </dgm:pt>
    <dgm:pt modelId="{6AF97562-B09D-4E2D-ACBD-F0197F6ECBD9}" type="sibTrans" cxnId="{D3ED7AFA-3EC2-473D-B152-38994941668F}">
      <dgm:prSet/>
      <dgm:spPr/>
      <dgm:t>
        <a:bodyPr/>
        <a:lstStyle/>
        <a:p>
          <a:endParaRPr lang="en-US"/>
        </a:p>
      </dgm:t>
    </dgm:pt>
    <dgm:pt modelId="{F27EB983-DBCA-473F-B7DD-6EDAECC82F4B}">
      <dgm:prSet phldrT="[Text]"/>
      <dgm:spPr>
        <a:solidFill>
          <a:srgbClr val="8D76C5"/>
        </a:solidFill>
      </dgm:spPr>
      <dgm:t>
        <a:bodyPr/>
        <a:lstStyle/>
        <a:p>
          <a:r>
            <a:rPr lang="en-US" dirty="0" smtClean="0"/>
            <a:t>POSEER VALORES</a:t>
          </a:r>
          <a:endParaRPr lang="en-US" dirty="0"/>
        </a:p>
      </dgm:t>
    </dgm:pt>
    <dgm:pt modelId="{71687E4C-E72A-4D77-B055-6756F2458874}" type="parTrans" cxnId="{E6BF1727-8ABD-4B83-A223-EE839221949A}">
      <dgm:prSet/>
      <dgm:spPr/>
      <dgm:t>
        <a:bodyPr/>
        <a:lstStyle/>
        <a:p>
          <a:endParaRPr lang="en-US"/>
        </a:p>
      </dgm:t>
    </dgm:pt>
    <dgm:pt modelId="{0830A3A1-8137-4D51-B6F5-D45457F30227}" type="sibTrans" cxnId="{E6BF1727-8ABD-4B83-A223-EE839221949A}">
      <dgm:prSet/>
      <dgm:spPr/>
      <dgm:t>
        <a:bodyPr/>
        <a:lstStyle/>
        <a:p>
          <a:endParaRPr lang="en-US"/>
        </a:p>
      </dgm:t>
    </dgm:pt>
    <dgm:pt modelId="{3B73260C-E14A-4F32-A855-80206EC226B8}" type="pres">
      <dgm:prSet presAssocID="{F4D01649-09D9-47AB-A2D5-B2D19F58C7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25B6CC3-A53A-43BA-9365-C83B6936ABBB}" type="pres">
      <dgm:prSet presAssocID="{37C95BDF-6F8B-4730-8234-19D72DE58A73}" presName="centerShape" presStyleLbl="node0" presStyleIdx="0" presStyleCnt="1"/>
      <dgm:spPr/>
      <dgm:t>
        <a:bodyPr/>
        <a:lstStyle/>
        <a:p>
          <a:endParaRPr lang="es-PE"/>
        </a:p>
      </dgm:t>
    </dgm:pt>
    <dgm:pt modelId="{9C80B138-5681-47E7-A197-2905E83694F3}" type="pres">
      <dgm:prSet presAssocID="{8254F7AD-C661-4AE3-A1D9-7AD9E35B3502}" presName="Name9" presStyleLbl="parChTrans1D2" presStyleIdx="0" presStyleCnt="3"/>
      <dgm:spPr/>
      <dgm:t>
        <a:bodyPr/>
        <a:lstStyle/>
        <a:p>
          <a:endParaRPr lang="es-PE"/>
        </a:p>
      </dgm:t>
    </dgm:pt>
    <dgm:pt modelId="{13AB31AC-8087-4B4C-85EC-8BF3B7B2C0C9}" type="pres">
      <dgm:prSet presAssocID="{8254F7AD-C661-4AE3-A1D9-7AD9E35B3502}" presName="connTx" presStyleLbl="parChTrans1D2" presStyleIdx="0" presStyleCnt="3"/>
      <dgm:spPr/>
      <dgm:t>
        <a:bodyPr/>
        <a:lstStyle/>
        <a:p>
          <a:endParaRPr lang="es-PE"/>
        </a:p>
      </dgm:t>
    </dgm:pt>
    <dgm:pt modelId="{81A81C84-F68D-42D2-BB6E-C07D04C04868}" type="pres">
      <dgm:prSet presAssocID="{B0487E84-CC2A-4B2F-8207-DAFF4481E9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C3A6089-8191-449A-A0FA-B2F6904071E7}" type="pres">
      <dgm:prSet presAssocID="{B906DD10-B957-4C3E-A58F-DF740BC9E531}" presName="Name9" presStyleLbl="parChTrans1D2" presStyleIdx="1" presStyleCnt="3"/>
      <dgm:spPr/>
      <dgm:t>
        <a:bodyPr/>
        <a:lstStyle/>
        <a:p>
          <a:endParaRPr lang="es-PE"/>
        </a:p>
      </dgm:t>
    </dgm:pt>
    <dgm:pt modelId="{9ADE2725-F9B2-4604-9824-EACDAAABDDCB}" type="pres">
      <dgm:prSet presAssocID="{B906DD10-B957-4C3E-A58F-DF740BC9E531}" presName="connTx" presStyleLbl="parChTrans1D2" presStyleIdx="1" presStyleCnt="3"/>
      <dgm:spPr/>
      <dgm:t>
        <a:bodyPr/>
        <a:lstStyle/>
        <a:p>
          <a:endParaRPr lang="es-PE"/>
        </a:p>
      </dgm:t>
    </dgm:pt>
    <dgm:pt modelId="{A36BC1A9-E251-491D-94F0-D704FE923B95}" type="pres">
      <dgm:prSet presAssocID="{51614619-BDE1-471F-BDBD-54E5DB27403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B50DA71-5EB5-420D-BF38-7559443BC754}" type="pres">
      <dgm:prSet presAssocID="{71687E4C-E72A-4D77-B055-6756F2458874}" presName="Name9" presStyleLbl="parChTrans1D2" presStyleIdx="2" presStyleCnt="3"/>
      <dgm:spPr/>
      <dgm:t>
        <a:bodyPr/>
        <a:lstStyle/>
        <a:p>
          <a:endParaRPr lang="es-PE"/>
        </a:p>
      </dgm:t>
    </dgm:pt>
    <dgm:pt modelId="{D40170C4-B847-42C7-8145-5A28A8B5F518}" type="pres">
      <dgm:prSet presAssocID="{71687E4C-E72A-4D77-B055-6756F2458874}" presName="connTx" presStyleLbl="parChTrans1D2" presStyleIdx="2" presStyleCnt="3"/>
      <dgm:spPr/>
      <dgm:t>
        <a:bodyPr/>
        <a:lstStyle/>
        <a:p>
          <a:endParaRPr lang="es-PE"/>
        </a:p>
      </dgm:t>
    </dgm:pt>
    <dgm:pt modelId="{75BBCF43-4533-488E-BC40-8A59A28D6F34}" type="pres">
      <dgm:prSet presAssocID="{F27EB983-DBCA-473F-B7DD-6EDAECC82F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E28DEE1-FB1E-4E4B-ABFF-D1A9D4308340}" type="presOf" srcId="{71687E4C-E72A-4D77-B055-6756F2458874}" destId="{D40170C4-B847-42C7-8145-5A28A8B5F518}" srcOrd="1" destOrd="0" presId="urn:microsoft.com/office/officeart/2005/8/layout/radial1"/>
    <dgm:cxn modelId="{57565546-EAD3-4151-9CFF-CB429B7FB5F8}" type="presOf" srcId="{F4D01649-09D9-47AB-A2D5-B2D19F58C7EE}" destId="{3B73260C-E14A-4F32-A855-80206EC226B8}" srcOrd="0" destOrd="0" presId="urn:microsoft.com/office/officeart/2005/8/layout/radial1"/>
    <dgm:cxn modelId="{B0AC09C3-9CE3-48EE-B04B-CBD319D0FB3C}" type="presOf" srcId="{8254F7AD-C661-4AE3-A1D9-7AD9E35B3502}" destId="{13AB31AC-8087-4B4C-85EC-8BF3B7B2C0C9}" srcOrd="1" destOrd="0" presId="urn:microsoft.com/office/officeart/2005/8/layout/radial1"/>
    <dgm:cxn modelId="{E6BF1727-8ABD-4B83-A223-EE839221949A}" srcId="{37C95BDF-6F8B-4730-8234-19D72DE58A73}" destId="{F27EB983-DBCA-473F-B7DD-6EDAECC82F4B}" srcOrd="2" destOrd="0" parTransId="{71687E4C-E72A-4D77-B055-6756F2458874}" sibTransId="{0830A3A1-8137-4D51-B6F5-D45457F30227}"/>
    <dgm:cxn modelId="{B1B5EF89-7E5D-4B5A-9DC8-039C71174B16}" type="presOf" srcId="{B906DD10-B957-4C3E-A58F-DF740BC9E531}" destId="{AC3A6089-8191-449A-A0FA-B2F6904071E7}" srcOrd="0" destOrd="0" presId="urn:microsoft.com/office/officeart/2005/8/layout/radial1"/>
    <dgm:cxn modelId="{D3ED7AFA-3EC2-473D-B152-38994941668F}" srcId="{37C95BDF-6F8B-4730-8234-19D72DE58A73}" destId="{51614619-BDE1-471F-BDBD-54E5DB274036}" srcOrd="1" destOrd="0" parTransId="{B906DD10-B957-4C3E-A58F-DF740BC9E531}" sibTransId="{6AF97562-B09D-4E2D-ACBD-F0197F6ECBD9}"/>
    <dgm:cxn modelId="{0D510044-4544-4B45-9CE7-82235B5B0C0A}" type="presOf" srcId="{8254F7AD-C661-4AE3-A1D9-7AD9E35B3502}" destId="{9C80B138-5681-47E7-A197-2905E83694F3}" srcOrd="0" destOrd="0" presId="urn:microsoft.com/office/officeart/2005/8/layout/radial1"/>
    <dgm:cxn modelId="{618D908F-9AEC-49FA-B72D-3AD2CA6D11A8}" type="presOf" srcId="{37C95BDF-6F8B-4730-8234-19D72DE58A73}" destId="{B25B6CC3-A53A-43BA-9365-C83B6936ABBB}" srcOrd="0" destOrd="0" presId="urn:microsoft.com/office/officeart/2005/8/layout/radial1"/>
    <dgm:cxn modelId="{41989EF1-D65F-45C4-8469-BA147DA230C9}" type="presOf" srcId="{B906DD10-B957-4C3E-A58F-DF740BC9E531}" destId="{9ADE2725-F9B2-4604-9824-EACDAAABDDCB}" srcOrd="1" destOrd="0" presId="urn:microsoft.com/office/officeart/2005/8/layout/radial1"/>
    <dgm:cxn modelId="{1F4EF60A-99C3-4AA8-A3A4-FF77A8F22CFE}" type="presOf" srcId="{B0487E84-CC2A-4B2F-8207-DAFF4481E968}" destId="{81A81C84-F68D-42D2-BB6E-C07D04C04868}" srcOrd="0" destOrd="0" presId="urn:microsoft.com/office/officeart/2005/8/layout/radial1"/>
    <dgm:cxn modelId="{65D085B9-33DC-483F-937B-CB0BBA57D05D}" srcId="{37C95BDF-6F8B-4730-8234-19D72DE58A73}" destId="{B0487E84-CC2A-4B2F-8207-DAFF4481E968}" srcOrd="0" destOrd="0" parTransId="{8254F7AD-C661-4AE3-A1D9-7AD9E35B3502}" sibTransId="{564199E8-BB37-4537-8197-B383A13AE25F}"/>
    <dgm:cxn modelId="{D1E64093-E5E4-4D6A-A7B4-6A00648D963E}" type="presOf" srcId="{F27EB983-DBCA-473F-B7DD-6EDAECC82F4B}" destId="{75BBCF43-4533-488E-BC40-8A59A28D6F34}" srcOrd="0" destOrd="0" presId="urn:microsoft.com/office/officeart/2005/8/layout/radial1"/>
    <dgm:cxn modelId="{297E08E3-522A-412F-8AFC-99176A4A395A}" type="presOf" srcId="{71687E4C-E72A-4D77-B055-6756F2458874}" destId="{EB50DA71-5EB5-420D-BF38-7559443BC754}" srcOrd="0" destOrd="0" presId="urn:microsoft.com/office/officeart/2005/8/layout/radial1"/>
    <dgm:cxn modelId="{016643B2-26BE-4101-A147-3F769302FF1B}" type="presOf" srcId="{51614619-BDE1-471F-BDBD-54E5DB274036}" destId="{A36BC1A9-E251-491D-94F0-D704FE923B95}" srcOrd="0" destOrd="0" presId="urn:microsoft.com/office/officeart/2005/8/layout/radial1"/>
    <dgm:cxn modelId="{2B17BCFD-6281-482A-8775-1945787EF90C}" srcId="{F4D01649-09D9-47AB-A2D5-B2D19F58C7EE}" destId="{37C95BDF-6F8B-4730-8234-19D72DE58A73}" srcOrd="0" destOrd="0" parTransId="{43BF4350-6593-48A0-A646-087CA99B59AE}" sibTransId="{80EB4EFA-CA85-4CB9-8923-97EFBC8ACE10}"/>
    <dgm:cxn modelId="{35F4F0B5-1E99-448B-93A7-A595AE5421F7}" type="presParOf" srcId="{3B73260C-E14A-4F32-A855-80206EC226B8}" destId="{B25B6CC3-A53A-43BA-9365-C83B6936ABBB}" srcOrd="0" destOrd="0" presId="urn:microsoft.com/office/officeart/2005/8/layout/radial1"/>
    <dgm:cxn modelId="{6F86DEBC-3765-43DD-AAC4-1D547CFE57D1}" type="presParOf" srcId="{3B73260C-E14A-4F32-A855-80206EC226B8}" destId="{9C80B138-5681-47E7-A197-2905E83694F3}" srcOrd="1" destOrd="0" presId="urn:microsoft.com/office/officeart/2005/8/layout/radial1"/>
    <dgm:cxn modelId="{26B6FC14-C6FC-43B4-8A23-3582868003BC}" type="presParOf" srcId="{9C80B138-5681-47E7-A197-2905E83694F3}" destId="{13AB31AC-8087-4B4C-85EC-8BF3B7B2C0C9}" srcOrd="0" destOrd="0" presId="urn:microsoft.com/office/officeart/2005/8/layout/radial1"/>
    <dgm:cxn modelId="{C88B67A0-603C-4B31-B1C4-FD826CDB2F6F}" type="presParOf" srcId="{3B73260C-E14A-4F32-A855-80206EC226B8}" destId="{81A81C84-F68D-42D2-BB6E-C07D04C04868}" srcOrd="2" destOrd="0" presId="urn:microsoft.com/office/officeart/2005/8/layout/radial1"/>
    <dgm:cxn modelId="{690FE030-28B5-45C4-8128-41462FCAAB24}" type="presParOf" srcId="{3B73260C-E14A-4F32-A855-80206EC226B8}" destId="{AC3A6089-8191-449A-A0FA-B2F6904071E7}" srcOrd="3" destOrd="0" presId="urn:microsoft.com/office/officeart/2005/8/layout/radial1"/>
    <dgm:cxn modelId="{4BC001A7-1202-4273-BCC7-C877EB4611B3}" type="presParOf" srcId="{AC3A6089-8191-449A-A0FA-B2F6904071E7}" destId="{9ADE2725-F9B2-4604-9824-EACDAAABDDCB}" srcOrd="0" destOrd="0" presId="urn:microsoft.com/office/officeart/2005/8/layout/radial1"/>
    <dgm:cxn modelId="{36B6C520-049A-4174-A3AD-CCEF6A2DA382}" type="presParOf" srcId="{3B73260C-E14A-4F32-A855-80206EC226B8}" destId="{A36BC1A9-E251-491D-94F0-D704FE923B95}" srcOrd="4" destOrd="0" presId="urn:microsoft.com/office/officeart/2005/8/layout/radial1"/>
    <dgm:cxn modelId="{9CDB8EAF-64C9-4A8F-A8ED-67BA45398B94}" type="presParOf" srcId="{3B73260C-E14A-4F32-A855-80206EC226B8}" destId="{EB50DA71-5EB5-420D-BF38-7559443BC754}" srcOrd="5" destOrd="0" presId="urn:microsoft.com/office/officeart/2005/8/layout/radial1"/>
    <dgm:cxn modelId="{4854003C-DF83-4505-82E5-C636E3EF2BB0}" type="presParOf" srcId="{EB50DA71-5EB5-420D-BF38-7559443BC754}" destId="{D40170C4-B847-42C7-8145-5A28A8B5F518}" srcOrd="0" destOrd="0" presId="urn:microsoft.com/office/officeart/2005/8/layout/radial1"/>
    <dgm:cxn modelId="{E8D0168D-AC1B-420C-8EB2-86EC960ED774}" type="presParOf" srcId="{3B73260C-E14A-4F32-A855-80206EC226B8}" destId="{75BBCF43-4533-488E-BC40-8A59A28D6F34}" srcOrd="6" destOrd="0" presId="urn:microsoft.com/office/officeart/2005/8/layout/radial1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21492-6D5E-40D4-AC5D-6D6186B2381B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A745FF-E847-4D82-AA2B-77554B3F1FE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0F889D-1E47-4341-934F-46E7F07D48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435FE-B759-4CB0-B766-22A0330636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74ED7-9F65-4E22-A634-17F6C2776A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D7F7E-32C9-457B-8D22-B516710756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743894-D569-4A8A-A253-63D5BB8F3C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DAE09-B731-4623-8AF2-4203983456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366DB6-FF79-4C39-BA27-CC71459922C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D1CD3F-2B4A-4FF5-A36E-39E1304256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01C40E-95FC-4609-893D-EF906A8B02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EBB4F-1E00-41C3-9EE6-8B513D1074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8B9F6-BBA2-481E-9498-670D46FC4E4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BBB5A-3E95-42AD-AFCA-E857C3400E1D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BE698-6826-40FD-9312-835A9C2BF88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E49E1-B81E-4D22-93BE-A0C07B303982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3C07E-8133-4EBA-BD7D-08E353E4AA8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CAE26-70EA-4E29-883A-81E7853FF1FA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28BA-5EA4-4804-B4E8-91511E3AEEE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F34BB-DC55-4D60-AD78-A97C16B204F5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A41D5-482B-4C99-B625-FA86F0ECCBC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E3F0B-3019-49E1-9892-9046EA41658D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8E7A6-2225-4BC2-8E4F-6C724ECA2E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C16E4-BF30-47D9-BED5-9FE5A75D444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E79DE-E435-4316-A3DD-6C95A32591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E2E4C-ABD5-4307-AA95-10F5C2017B4B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38148-8192-4096-81C8-179F4BF1B2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25D1-75DE-4393-A1C1-48F72E80DCE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FAEE-958C-4E12-B714-6990C5693D5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BB555-4FE7-4929-A02B-F5835FB36D90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729D2-11C7-401A-B133-B21E8AA006F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7C7C-EF07-4BB5-98F9-25939D6A2756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36BB-FE3E-4D1F-AC9D-BE30A3B5987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2565-6F86-4FC9-85AE-6C3A2B344C65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914C-AEA2-44C7-9F98-79525E37147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B3B95-5F9D-4EFC-A1C6-68305ACF0552}" type="datetimeFigureOut">
              <a:rPr lang="en-US"/>
              <a:pPr>
                <a:defRPr/>
              </a:pPr>
              <a:t>14/2/14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0BFC18-007D-4280-B536-CBCFDC47FA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362201" y="1676400"/>
            <a:ext cx="6324600" cy="4267200"/>
          </a:xfrm>
        </p:spPr>
        <p:txBody>
          <a:bodyPr/>
          <a:lstStyle/>
          <a:p>
            <a:r>
              <a:rPr lang="es-ES_tradnl" sz="2500" dirty="0" smtClean="0"/>
              <a:t>“No lo digas sino conviene, no lo digas si no es verdad.” (Marco Aurelio)</a:t>
            </a:r>
          </a:p>
          <a:p>
            <a:r>
              <a:rPr lang="es-ES_tradnl" sz="2500" dirty="0" smtClean="0"/>
              <a:t>“La ternura y la amabilidad con los demás no son signos de debilidad o desesperación, sino manifestaciones de fuerza y decisión.” (</a:t>
            </a:r>
            <a:r>
              <a:rPr lang="es-ES_tradnl" sz="2500" dirty="0" err="1" smtClean="0"/>
              <a:t>Gibran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Kahlil</a:t>
            </a:r>
            <a:r>
              <a:rPr lang="es-ES_tradnl" sz="2500" dirty="0" smtClean="0"/>
              <a:t> </a:t>
            </a:r>
            <a:r>
              <a:rPr lang="es-ES_tradnl" sz="2500" dirty="0" err="1" smtClean="0"/>
              <a:t>Gibran</a:t>
            </a:r>
            <a:r>
              <a:rPr lang="es-ES_tradnl" sz="2500" dirty="0" smtClean="0"/>
              <a:t>)</a:t>
            </a:r>
            <a:endParaRPr lang="en-US" sz="2500" dirty="0" smtClean="0"/>
          </a:p>
          <a:p>
            <a:r>
              <a:rPr lang="es-ES_tradnl" sz="2500" dirty="0" smtClean="0"/>
              <a:t>“La empatía es una respuesta afectiva más apropiada para la situación de los demás que para la propia.” (Martin Hoffman)</a:t>
            </a:r>
            <a:endParaRPr lang="en-US" sz="25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1828800"/>
            <a:ext cx="6629400" cy="3962400"/>
          </a:xfrm>
        </p:spPr>
        <p:txBody>
          <a:bodyPr/>
          <a:lstStyle/>
          <a:p>
            <a:pPr>
              <a:defRPr/>
            </a:pPr>
            <a:r>
              <a:rPr lang="es-ES_tradnl" sz="3600" dirty="0" smtClean="0"/>
              <a:t>La prudencia es el valor que nos ayuda a reflexionar y a considerar los efectos que pueden producir nuestras palabras y acciones, teniendo como resultado un actuar correcto en cualquier circunstancia.</a:t>
            </a:r>
            <a:endParaRPr lang="es-P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s-PE" sz="4000" dirty="0" smtClean="0"/>
              <a:t>Características de la Prudencia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279819"/>
          <a:ext cx="7620000" cy="481618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PE" sz="4000" dirty="0" smtClean="0"/>
              <a:t>La persona prudente no es…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1124744"/>
          <a:ext cx="5715000" cy="500141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22231" y="1219200"/>
          <a:ext cx="7502769" cy="4876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295400"/>
          <a:ext cx="8867532" cy="487680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381000"/>
          <a:ext cx="8428895" cy="5638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00298" y="1600200"/>
          <a:ext cx="447484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366</Words>
  <Application>Microsoft Office PowerPoint</Application>
  <PresentationFormat>Presentación en pantalla (4:3)</PresentationFormat>
  <Paragraphs>51</Paragraphs>
  <Slides>11</Slides>
  <Notes>11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La prudencia es el valor que nos ayuda a reflexionar y a considerar los efectos que pueden producir nuestras palabras y acciones, teniendo como resultado un actuar correcto en cualquier circunstancia.</vt:lpstr>
      <vt:lpstr>Características de la Prudencia</vt:lpstr>
      <vt:lpstr>La persona prudente no es…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84</cp:revision>
  <dcterms:created xsi:type="dcterms:W3CDTF">2014-02-14T23:23:08Z</dcterms:created>
  <dcterms:modified xsi:type="dcterms:W3CDTF">2014-02-15T00:32:49Z</dcterms:modified>
</cp:coreProperties>
</file>