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diagrams/drawing3.xml" ContentType="application/vnd.ms-office.drawingml.diagramDrawing+xml"/>
  <Override PartName="/ppt/notesSlides/notesSlide5.xml" ContentType="application/vnd.openxmlformats-officedocument.presentationml.notesSlide+xml"/>
  <Override PartName="/ppt/tableStyles.xml" ContentType="application/vnd.openxmlformats-officedocument.presentationml.tableStyles+xml"/>
  <Override PartName="/ppt/diagrams/data3.xml" ContentType="application/vnd.openxmlformats-officedocument.drawingml.diagramData+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diagrams/drawing4.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notesSlides/notesSlide2.xml" ContentType="application/vnd.openxmlformats-officedocument.presentationml.notesSlide+xml"/>
  <Override PartName="/ppt/slides/slide7.xml" ContentType="application/vnd.openxmlformats-officedocument.presentationml.slide+xml"/>
  <Override PartName="/ppt/diagrams/colors3.xml" ContentType="application/vnd.openxmlformats-officedocument.drawingml.diagramColors+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4.xml" ContentType="application/vnd.openxmlformats-officedocument.drawingml.diagramColors+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diagrams/quickStyle3.xml" ContentType="application/vnd.openxmlformats-officedocument.drawingml.diagramStyle+xml"/>
  <Override PartName="/ppt/slideLayouts/slideLayout4.xml" ContentType="application/vnd.openxmlformats-officedocument.presentationml.slideLayout+xml"/>
  <Override PartName="/ppt/diagrams/layout3.xml" ContentType="application/vnd.openxmlformats-officedocument.drawingml.diagram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3"/>
  </p:notesMasterIdLst>
  <p:sldIdLst>
    <p:sldId id="256" r:id="rId2"/>
    <p:sldId id="274" r:id="rId3"/>
    <p:sldId id="285" r:id="rId4"/>
    <p:sldId id="286" r:id="rId5"/>
    <p:sldId id="283" r:id="rId6"/>
    <p:sldId id="294" r:id="rId7"/>
    <p:sldId id="284" r:id="rId8"/>
    <p:sldId id="292" r:id="rId9"/>
    <p:sldId id="293" r:id="rId10"/>
    <p:sldId id="282" r:id="rId11"/>
    <p:sldId id="291"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FA3D6"/>
    <a:srgbClr val="5BA8E3"/>
    <a:srgbClr val="F99431"/>
    <a:srgbClr val="EDEDED"/>
    <a:srgbClr val="F9B477"/>
    <a:srgbClr val="77CEEA"/>
    <a:srgbClr val="00BFA4"/>
    <a:srgbClr val="D3E650"/>
    <a:srgbClr val="F599C9"/>
    <a:srgbClr val="F5B4D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433" autoAdjust="0"/>
    <p:restoredTop sz="94660"/>
  </p:normalViewPr>
  <p:slideViewPr>
    <p:cSldViewPr>
      <p:cViewPr>
        <p:scale>
          <a:sx n="100" d="100"/>
          <a:sy n="100" d="100"/>
        </p:scale>
        <p:origin x="-2704" y="-11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79106-6754-4AA6-83C7-ED9CAADB5DB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E66494C-25D8-40D3-8FE3-429B36C37763}">
      <dgm:prSet/>
      <dgm:spPr>
        <a:solidFill>
          <a:srgbClr val="F99431"/>
        </a:solidFill>
      </dgm:spPr>
      <dgm:t>
        <a:bodyPr/>
        <a:lstStyle/>
        <a:p>
          <a:r>
            <a:rPr lang="es-ES_tradnl" dirty="0" smtClean="0"/>
            <a:t>Es crítico consigo mismo antes de criticar a los demás.</a:t>
          </a:r>
          <a:endParaRPr lang="en-US" dirty="0"/>
        </a:p>
      </dgm:t>
    </dgm:pt>
    <dgm:pt modelId="{40BCBEC3-DFD5-4C9C-8C2D-1E5C1C022917}" type="parTrans" cxnId="{01F27912-F65C-4E26-9048-1DC31C450605}">
      <dgm:prSet/>
      <dgm:spPr/>
      <dgm:t>
        <a:bodyPr/>
        <a:lstStyle/>
        <a:p>
          <a:endParaRPr lang="en-US"/>
        </a:p>
      </dgm:t>
    </dgm:pt>
    <dgm:pt modelId="{A618E6DB-6B80-4FD0-B2B0-3EF7554EB9B9}" type="sibTrans" cxnId="{01F27912-F65C-4E26-9048-1DC31C450605}">
      <dgm:prSet/>
      <dgm:spPr/>
      <dgm:t>
        <a:bodyPr/>
        <a:lstStyle/>
        <a:p>
          <a:endParaRPr lang="en-US"/>
        </a:p>
      </dgm:t>
    </dgm:pt>
    <dgm:pt modelId="{C808444B-D415-46A1-AEB7-0F5F1C77FD93}">
      <dgm:prSet/>
      <dgm:spPr>
        <a:solidFill>
          <a:srgbClr val="77CEEA"/>
        </a:solidFill>
      </dgm:spPr>
      <dgm:t>
        <a:bodyPr/>
        <a:lstStyle/>
        <a:p>
          <a:r>
            <a:rPr lang="es-ES_tradnl" dirty="0" smtClean="0"/>
            <a:t>Reconoce los errores y admite las consecuencias.</a:t>
          </a:r>
          <a:endParaRPr lang="en-US" dirty="0"/>
        </a:p>
      </dgm:t>
    </dgm:pt>
    <dgm:pt modelId="{015E0DD4-45E5-4C55-B76B-5B1842ED1B84}" type="parTrans" cxnId="{9AC20E64-1310-4BB8-8BF4-3DD860B11F85}">
      <dgm:prSet/>
      <dgm:spPr/>
      <dgm:t>
        <a:bodyPr/>
        <a:lstStyle/>
        <a:p>
          <a:endParaRPr lang="en-US"/>
        </a:p>
      </dgm:t>
    </dgm:pt>
    <dgm:pt modelId="{F6CAAAE7-96E1-46B0-B453-37EA64214DDA}" type="sibTrans" cxnId="{9AC20E64-1310-4BB8-8BF4-3DD860B11F85}">
      <dgm:prSet/>
      <dgm:spPr/>
      <dgm:t>
        <a:bodyPr/>
        <a:lstStyle/>
        <a:p>
          <a:endParaRPr lang="en-US"/>
        </a:p>
      </dgm:t>
    </dgm:pt>
    <dgm:pt modelId="{2EC7A1D8-F6E3-47BE-A52A-C6BF969B67D5}">
      <dgm:prSet/>
      <dgm:spPr>
        <a:solidFill>
          <a:srgbClr val="00BFA4"/>
        </a:solidFill>
      </dgm:spPr>
      <dgm:t>
        <a:bodyPr/>
        <a:lstStyle/>
        <a:p>
          <a:r>
            <a:rPr lang="es-ES_tradnl" dirty="0" smtClean="0"/>
            <a:t>Se esfuerza por dar a cada quien lo suyo.</a:t>
          </a:r>
          <a:endParaRPr lang="en-US" dirty="0"/>
        </a:p>
      </dgm:t>
    </dgm:pt>
    <dgm:pt modelId="{04BC917F-7A51-4C6A-AD4E-C0DA28FDBFFB}" type="parTrans" cxnId="{4D8D6554-98EB-4BF3-834B-B7160E89F0AB}">
      <dgm:prSet/>
      <dgm:spPr/>
      <dgm:t>
        <a:bodyPr/>
        <a:lstStyle/>
        <a:p>
          <a:endParaRPr lang="en-US"/>
        </a:p>
      </dgm:t>
    </dgm:pt>
    <dgm:pt modelId="{2B1C4346-F747-4235-8CC7-EE7278017998}" type="sibTrans" cxnId="{4D8D6554-98EB-4BF3-834B-B7160E89F0AB}">
      <dgm:prSet/>
      <dgm:spPr/>
      <dgm:t>
        <a:bodyPr/>
        <a:lstStyle/>
        <a:p>
          <a:endParaRPr lang="en-US"/>
        </a:p>
      </dgm:t>
    </dgm:pt>
    <dgm:pt modelId="{D309F2A1-8D6C-4CEB-A2C8-3F23E540FFFE}">
      <dgm:prSet/>
      <dgm:spPr>
        <a:solidFill>
          <a:srgbClr val="5BA8E3"/>
        </a:solidFill>
      </dgm:spPr>
      <dgm:t>
        <a:bodyPr/>
        <a:lstStyle/>
        <a:p>
          <a:r>
            <a:rPr lang="es-ES_tradnl" dirty="0" smtClean="0"/>
            <a:t>Es grato con sus padres, sabiendo la deuda impagable que tiene con ellos.</a:t>
          </a:r>
          <a:endParaRPr lang="en-US" dirty="0"/>
        </a:p>
      </dgm:t>
    </dgm:pt>
    <dgm:pt modelId="{D5FB47B4-6312-4192-864D-0DBAF3CE12E7}" type="parTrans" cxnId="{158ACBB4-C01E-40CA-96B2-D103649AFC10}">
      <dgm:prSet/>
      <dgm:spPr/>
      <dgm:t>
        <a:bodyPr/>
        <a:lstStyle/>
        <a:p>
          <a:endParaRPr lang="en-US"/>
        </a:p>
      </dgm:t>
    </dgm:pt>
    <dgm:pt modelId="{50CBD93C-1124-4FD4-B8AB-72CBF5480D01}" type="sibTrans" cxnId="{158ACBB4-C01E-40CA-96B2-D103649AFC10}">
      <dgm:prSet/>
      <dgm:spPr/>
      <dgm:t>
        <a:bodyPr/>
        <a:lstStyle/>
        <a:p>
          <a:endParaRPr lang="en-US"/>
        </a:p>
      </dgm:t>
    </dgm:pt>
    <dgm:pt modelId="{96592349-2A71-4F92-9ECE-36E81EC77DFB}">
      <dgm:prSet/>
      <dgm:spPr>
        <a:solidFill>
          <a:srgbClr val="D3E650"/>
        </a:solidFill>
      </dgm:spPr>
      <dgm:t>
        <a:bodyPr/>
        <a:lstStyle/>
        <a:p>
          <a:r>
            <a:rPr lang="es-ES_tradnl" dirty="0" smtClean="0"/>
            <a:t>Sabe agradecer hasta los mínimos </a:t>
          </a:r>
          <a:r>
            <a:rPr lang="es-ES_tradnl" dirty="0" err="1" smtClean="0"/>
            <a:t>deralles</a:t>
          </a:r>
          <a:r>
            <a:rPr lang="es-ES_tradnl" dirty="0" smtClean="0"/>
            <a:t>.</a:t>
          </a:r>
          <a:endParaRPr lang="en-US" dirty="0"/>
        </a:p>
      </dgm:t>
    </dgm:pt>
    <dgm:pt modelId="{10E33537-0370-4CD3-97A3-4D0320DBF2B1}" type="parTrans" cxnId="{A671D7FF-2A37-4C00-AE5B-261011631952}">
      <dgm:prSet/>
      <dgm:spPr/>
      <dgm:t>
        <a:bodyPr/>
        <a:lstStyle/>
        <a:p>
          <a:endParaRPr lang="en-US"/>
        </a:p>
      </dgm:t>
    </dgm:pt>
    <dgm:pt modelId="{C7E59627-45E4-4B8F-B0B2-F4414E1B12E2}" type="sibTrans" cxnId="{A671D7FF-2A37-4C00-AE5B-261011631952}">
      <dgm:prSet/>
      <dgm:spPr/>
      <dgm:t>
        <a:bodyPr/>
        <a:lstStyle/>
        <a:p>
          <a:endParaRPr lang="en-US"/>
        </a:p>
      </dgm:t>
    </dgm:pt>
    <dgm:pt modelId="{7D3239E7-06D5-4A33-917B-F9FC9DF22086}">
      <dgm:prSet/>
      <dgm:spPr>
        <a:solidFill>
          <a:srgbClr val="F599C9"/>
        </a:solidFill>
      </dgm:spPr>
      <dgm:t>
        <a:bodyPr/>
        <a:lstStyle/>
        <a:p>
          <a:r>
            <a:rPr lang="es-ES_tradnl" dirty="0" smtClean="0"/>
            <a:t>Da gracias a Dios por todo bien recibido de Él.</a:t>
          </a:r>
          <a:endParaRPr lang="en-US" dirty="0"/>
        </a:p>
      </dgm:t>
    </dgm:pt>
    <dgm:pt modelId="{2B8B021C-B99D-44C3-A578-D938E7D240D7}" type="parTrans" cxnId="{314083BA-6D9E-477C-B3B9-7DE11E994E31}">
      <dgm:prSet/>
      <dgm:spPr/>
      <dgm:t>
        <a:bodyPr/>
        <a:lstStyle/>
        <a:p>
          <a:endParaRPr lang="en-US"/>
        </a:p>
      </dgm:t>
    </dgm:pt>
    <dgm:pt modelId="{D0C310B2-A9DB-44E8-BC2F-A173232337D4}" type="sibTrans" cxnId="{314083BA-6D9E-477C-B3B9-7DE11E994E31}">
      <dgm:prSet/>
      <dgm:spPr/>
      <dgm:t>
        <a:bodyPr/>
        <a:lstStyle/>
        <a:p>
          <a:endParaRPr lang="en-US"/>
        </a:p>
      </dgm:t>
    </dgm:pt>
    <dgm:pt modelId="{E76BD9B8-C1A3-47E6-A08A-8C4F3959C894}">
      <dgm:prSet/>
      <dgm:spPr>
        <a:solidFill>
          <a:srgbClr val="FFC235"/>
        </a:solidFill>
      </dgm:spPr>
      <dgm:t>
        <a:bodyPr/>
        <a:lstStyle/>
        <a:p>
          <a:r>
            <a:rPr lang="es-ES_tradnl" dirty="0" smtClean="0"/>
            <a:t>No actúa por venganza, sino conforme a la verdad.</a:t>
          </a:r>
          <a:endParaRPr lang="en-US" dirty="0"/>
        </a:p>
      </dgm:t>
    </dgm:pt>
    <dgm:pt modelId="{2952B5A2-694A-4506-B97B-97AD1FE6181A}" type="parTrans" cxnId="{4AD27B6B-E702-4DBF-A6D4-F5DD6B319DC7}">
      <dgm:prSet/>
      <dgm:spPr/>
      <dgm:t>
        <a:bodyPr/>
        <a:lstStyle/>
        <a:p>
          <a:endParaRPr lang="en-US"/>
        </a:p>
      </dgm:t>
    </dgm:pt>
    <dgm:pt modelId="{AAC609EE-1C24-43E4-B6FE-667CEBA78422}" type="sibTrans" cxnId="{4AD27B6B-E702-4DBF-A6D4-F5DD6B319DC7}">
      <dgm:prSet/>
      <dgm:spPr/>
      <dgm:t>
        <a:bodyPr/>
        <a:lstStyle/>
        <a:p>
          <a:endParaRPr lang="en-US"/>
        </a:p>
      </dgm:t>
    </dgm:pt>
    <dgm:pt modelId="{D27CDDA0-342E-465B-B902-39ADD9A80B8E}">
      <dgm:prSet/>
      <dgm:spPr>
        <a:solidFill>
          <a:srgbClr val="9F8ECE"/>
        </a:solidFill>
      </dgm:spPr>
      <dgm:t>
        <a:bodyPr/>
        <a:lstStyle/>
        <a:p>
          <a:r>
            <a:rPr lang="es-ES_tradnl" dirty="0" smtClean="0"/>
            <a:t>Confía en las decisiones de sus padres aunque  no las comprenda.</a:t>
          </a:r>
          <a:endParaRPr lang="en-US" dirty="0"/>
        </a:p>
      </dgm:t>
    </dgm:pt>
    <dgm:pt modelId="{29D9A32B-C54F-490B-BE5B-5C490CBEB698}" type="parTrans" cxnId="{F783F521-A1A1-4F53-B5E9-1584DEB1DAA8}">
      <dgm:prSet/>
      <dgm:spPr/>
      <dgm:t>
        <a:bodyPr/>
        <a:lstStyle/>
        <a:p>
          <a:endParaRPr lang="en-US"/>
        </a:p>
      </dgm:t>
    </dgm:pt>
    <dgm:pt modelId="{C682C806-0E71-45E9-A417-45EC10EACBE5}" type="sibTrans" cxnId="{F783F521-A1A1-4F53-B5E9-1584DEB1DAA8}">
      <dgm:prSet/>
      <dgm:spPr/>
      <dgm:t>
        <a:bodyPr/>
        <a:lstStyle/>
        <a:p>
          <a:endParaRPr lang="en-US"/>
        </a:p>
      </dgm:t>
    </dgm:pt>
    <dgm:pt modelId="{7605409F-03EF-4A6E-8B60-36738A0EAA22}" type="pres">
      <dgm:prSet presAssocID="{04B79106-6754-4AA6-83C7-ED9CAADB5DB9}" presName="diagram" presStyleCnt="0">
        <dgm:presLayoutVars>
          <dgm:dir/>
          <dgm:resizeHandles val="exact"/>
        </dgm:presLayoutVars>
      </dgm:prSet>
      <dgm:spPr/>
      <dgm:t>
        <a:bodyPr/>
        <a:lstStyle/>
        <a:p>
          <a:endParaRPr lang="en-US"/>
        </a:p>
      </dgm:t>
    </dgm:pt>
    <dgm:pt modelId="{1222958D-BC1C-4590-A28E-4834F360119F}" type="pres">
      <dgm:prSet presAssocID="{DE66494C-25D8-40D3-8FE3-429B36C37763}" presName="node" presStyleLbl="node1" presStyleIdx="0" presStyleCnt="8">
        <dgm:presLayoutVars>
          <dgm:bulletEnabled val="1"/>
        </dgm:presLayoutVars>
      </dgm:prSet>
      <dgm:spPr/>
      <dgm:t>
        <a:bodyPr/>
        <a:lstStyle/>
        <a:p>
          <a:endParaRPr lang="en-US"/>
        </a:p>
      </dgm:t>
    </dgm:pt>
    <dgm:pt modelId="{3CD22E62-BAED-4CB5-B251-DBE2435EFDD6}" type="pres">
      <dgm:prSet presAssocID="{A618E6DB-6B80-4FD0-B2B0-3EF7554EB9B9}" presName="sibTrans" presStyleCnt="0"/>
      <dgm:spPr/>
    </dgm:pt>
    <dgm:pt modelId="{480ABE11-5A61-49FA-9834-456D2D898957}" type="pres">
      <dgm:prSet presAssocID="{C808444B-D415-46A1-AEB7-0F5F1C77FD93}" presName="node" presStyleLbl="node1" presStyleIdx="1" presStyleCnt="8">
        <dgm:presLayoutVars>
          <dgm:bulletEnabled val="1"/>
        </dgm:presLayoutVars>
      </dgm:prSet>
      <dgm:spPr/>
      <dgm:t>
        <a:bodyPr/>
        <a:lstStyle/>
        <a:p>
          <a:endParaRPr lang="en-US"/>
        </a:p>
      </dgm:t>
    </dgm:pt>
    <dgm:pt modelId="{67F9D1B5-D051-46BF-91F4-B8AB523FCE7E}" type="pres">
      <dgm:prSet presAssocID="{F6CAAAE7-96E1-46B0-B453-37EA64214DDA}" presName="sibTrans" presStyleCnt="0"/>
      <dgm:spPr/>
    </dgm:pt>
    <dgm:pt modelId="{AD5D219F-2369-4B56-8A31-72070642C119}" type="pres">
      <dgm:prSet presAssocID="{2EC7A1D8-F6E3-47BE-A52A-C6BF969B67D5}" presName="node" presStyleLbl="node1" presStyleIdx="2" presStyleCnt="8">
        <dgm:presLayoutVars>
          <dgm:bulletEnabled val="1"/>
        </dgm:presLayoutVars>
      </dgm:prSet>
      <dgm:spPr/>
      <dgm:t>
        <a:bodyPr/>
        <a:lstStyle/>
        <a:p>
          <a:endParaRPr lang="en-US"/>
        </a:p>
      </dgm:t>
    </dgm:pt>
    <dgm:pt modelId="{80D6BCF3-DFF9-4FC2-9A69-250922391B60}" type="pres">
      <dgm:prSet presAssocID="{2B1C4346-F747-4235-8CC7-EE7278017998}" presName="sibTrans" presStyleCnt="0"/>
      <dgm:spPr/>
    </dgm:pt>
    <dgm:pt modelId="{9B896141-6CBF-4A4D-883E-E937717AE144}" type="pres">
      <dgm:prSet presAssocID="{D309F2A1-8D6C-4CEB-A2C8-3F23E540FFFE}" presName="node" presStyleLbl="node1" presStyleIdx="3" presStyleCnt="8">
        <dgm:presLayoutVars>
          <dgm:bulletEnabled val="1"/>
        </dgm:presLayoutVars>
      </dgm:prSet>
      <dgm:spPr/>
      <dgm:t>
        <a:bodyPr/>
        <a:lstStyle/>
        <a:p>
          <a:endParaRPr lang="en-US"/>
        </a:p>
      </dgm:t>
    </dgm:pt>
    <dgm:pt modelId="{FCECFDCB-1051-4BFE-B6E7-9F492B1AD0D4}" type="pres">
      <dgm:prSet presAssocID="{50CBD93C-1124-4FD4-B8AB-72CBF5480D01}" presName="sibTrans" presStyleCnt="0"/>
      <dgm:spPr/>
    </dgm:pt>
    <dgm:pt modelId="{71D347B5-7D88-40DC-B2AB-D295DDF41E8B}" type="pres">
      <dgm:prSet presAssocID="{96592349-2A71-4F92-9ECE-36E81EC77DFB}" presName="node" presStyleLbl="node1" presStyleIdx="4" presStyleCnt="8">
        <dgm:presLayoutVars>
          <dgm:bulletEnabled val="1"/>
        </dgm:presLayoutVars>
      </dgm:prSet>
      <dgm:spPr/>
      <dgm:t>
        <a:bodyPr/>
        <a:lstStyle/>
        <a:p>
          <a:endParaRPr lang="en-US"/>
        </a:p>
      </dgm:t>
    </dgm:pt>
    <dgm:pt modelId="{D569A14E-22D9-4BC2-963F-E180EA48D562}" type="pres">
      <dgm:prSet presAssocID="{C7E59627-45E4-4B8F-B0B2-F4414E1B12E2}" presName="sibTrans" presStyleCnt="0"/>
      <dgm:spPr/>
    </dgm:pt>
    <dgm:pt modelId="{F97A0DB4-E947-4A7B-AAE2-040667C4FCBF}" type="pres">
      <dgm:prSet presAssocID="{7D3239E7-06D5-4A33-917B-F9FC9DF22086}" presName="node" presStyleLbl="node1" presStyleIdx="5" presStyleCnt="8">
        <dgm:presLayoutVars>
          <dgm:bulletEnabled val="1"/>
        </dgm:presLayoutVars>
      </dgm:prSet>
      <dgm:spPr/>
      <dgm:t>
        <a:bodyPr/>
        <a:lstStyle/>
        <a:p>
          <a:endParaRPr lang="en-US"/>
        </a:p>
      </dgm:t>
    </dgm:pt>
    <dgm:pt modelId="{E9C5B298-AC3D-4F35-81BA-FAFFA9983E1E}" type="pres">
      <dgm:prSet presAssocID="{D0C310B2-A9DB-44E8-BC2F-A173232337D4}" presName="sibTrans" presStyleCnt="0"/>
      <dgm:spPr/>
    </dgm:pt>
    <dgm:pt modelId="{1EA5496A-39FD-44E0-88F2-52E7EBF2A5DC}" type="pres">
      <dgm:prSet presAssocID="{E76BD9B8-C1A3-47E6-A08A-8C4F3959C894}" presName="node" presStyleLbl="node1" presStyleIdx="6" presStyleCnt="8">
        <dgm:presLayoutVars>
          <dgm:bulletEnabled val="1"/>
        </dgm:presLayoutVars>
      </dgm:prSet>
      <dgm:spPr/>
      <dgm:t>
        <a:bodyPr/>
        <a:lstStyle/>
        <a:p>
          <a:endParaRPr lang="en-US"/>
        </a:p>
      </dgm:t>
    </dgm:pt>
    <dgm:pt modelId="{52C6F510-AE29-4350-9542-657CB88F0789}" type="pres">
      <dgm:prSet presAssocID="{AAC609EE-1C24-43E4-B6FE-667CEBA78422}" presName="sibTrans" presStyleCnt="0"/>
      <dgm:spPr/>
    </dgm:pt>
    <dgm:pt modelId="{C1F789D4-F9E2-4E8B-98F4-844C90C43082}" type="pres">
      <dgm:prSet presAssocID="{D27CDDA0-342E-465B-B902-39ADD9A80B8E}" presName="node" presStyleLbl="node1" presStyleIdx="7" presStyleCnt="8">
        <dgm:presLayoutVars>
          <dgm:bulletEnabled val="1"/>
        </dgm:presLayoutVars>
      </dgm:prSet>
      <dgm:spPr/>
      <dgm:t>
        <a:bodyPr/>
        <a:lstStyle/>
        <a:p>
          <a:endParaRPr lang="en-US"/>
        </a:p>
      </dgm:t>
    </dgm:pt>
  </dgm:ptLst>
  <dgm:cxnLst>
    <dgm:cxn modelId="{BCF8387F-F3B4-49EB-B523-0D690B28A2B4}" type="presOf" srcId="{96592349-2A71-4F92-9ECE-36E81EC77DFB}" destId="{71D347B5-7D88-40DC-B2AB-D295DDF41E8B}" srcOrd="0" destOrd="0" presId="urn:microsoft.com/office/officeart/2005/8/layout/default"/>
    <dgm:cxn modelId="{538FB879-CC75-4F0D-9B13-EC0CE5417DA1}" type="presOf" srcId="{E76BD9B8-C1A3-47E6-A08A-8C4F3959C894}" destId="{1EA5496A-39FD-44E0-88F2-52E7EBF2A5DC}" srcOrd="0" destOrd="0" presId="urn:microsoft.com/office/officeart/2005/8/layout/default"/>
    <dgm:cxn modelId="{A671D7FF-2A37-4C00-AE5B-261011631952}" srcId="{04B79106-6754-4AA6-83C7-ED9CAADB5DB9}" destId="{96592349-2A71-4F92-9ECE-36E81EC77DFB}" srcOrd="4" destOrd="0" parTransId="{10E33537-0370-4CD3-97A3-4D0320DBF2B1}" sibTransId="{C7E59627-45E4-4B8F-B0B2-F4414E1B12E2}"/>
    <dgm:cxn modelId="{36FA3DB2-6AF8-42A5-B96C-257EB96E0881}" type="presOf" srcId="{D309F2A1-8D6C-4CEB-A2C8-3F23E540FFFE}" destId="{9B896141-6CBF-4A4D-883E-E937717AE144}" srcOrd="0" destOrd="0" presId="urn:microsoft.com/office/officeart/2005/8/layout/default"/>
    <dgm:cxn modelId="{9AC20E64-1310-4BB8-8BF4-3DD860B11F85}" srcId="{04B79106-6754-4AA6-83C7-ED9CAADB5DB9}" destId="{C808444B-D415-46A1-AEB7-0F5F1C77FD93}" srcOrd="1" destOrd="0" parTransId="{015E0DD4-45E5-4C55-B76B-5B1842ED1B84}" sibTransId="{F6CAAAE7-96E1-46B0-B453-37EA64214DDA}"/>
    <dgm:cxn modelId="{7BC99D75-EFED-45E4-B794-DDFCD7D1DCED}" type="presOf" srcId="{D27CDDA0-342E-465B-B902-39ADD9A80B8E}" destId="{C1F789D4-F9E2-4E8B-98F4-844C90C43082}" srcOrd="0" destOrd="0" presId="urn:microsoft.com/office/officeart/2005/8/layout/default"/>
    <dgm:cxn modelId="{F783F521-A1A1-4F53-B5E9-1584DEB1DAA8}" srcId="{04B79106-6754-4AA6-83C7-ED9CAADB5DB9}" destId="{D27CDDA0-342E-465B-B902-39ADD9A80B8E}" srcOrd="7" destOrd="0" parTransId="{29D9A32B-C54F-490B-BE5B-5C490CBEB698}" sibTransId="{C682C806-0E71-45E9-A417-45EC10EACBE5}"/>
    <dgm:cxn modelId="{06EBD156-4D40-46ED-BE3A-256EF29FC104}" type="presOf" srcId="{2EC7A1D8-F6E3-47BE-A52A-C6BF969B67D5}" destId="{AD5D219F-2369-4B56-8A31-72070642C119}" srcOrd="0" destOrd="0" presId="urn:microsoft.com/office/officeart/2005/8/layout/default"/>
    <dgm:cxn modelId="{01F27912-F65C-4E26-9048-1DC31C450605}" srcId="{04B79106-6754-4AA6-83C7-ED9CAADB5DB9}" destId="{DE66494C-25D8-40D3-8FE3-429B36C37763}" srcOrd="0" destOrd="0" parTransId="{40BCBEC3-DFD5-4C9C-8C2D-1E5C1C022917}" sibTransId="{A618E6DB-6B80-4FD0-B2B0-3EF7554EB9B9}"/>
    <dgm:cxn modelId="{FF0534FE-0600-4D86-964E-027211A962BE}" type="presOf" srcId="{DE66494C-25D8-40D3-8FE3-429B36C37763}" destId="{1222958D-BC1C-4590-A28E-4834F360119F}" srcOrd="0" destOrd="0" presId="urn:microsoft.com/office/officeart/2005/8/layout/default"/>
    <dgm:cxn modelId="{79560510-563C-4A3B-B765-9E6AA63E6FC1}" type="presOf" srcId="{04B79106-6754-4AA6-83C7-ED9CAADB5DB9}" destId="{7605409F-03EF-4A6E-8B60-36738A0EAA22}" srcOrd="0" destOrd="0" presId="urn:microsoft.com/office/officeart/2005/8/layout/default"/>
    <dgm:cxn modelId="{4D8D6554-98EB-4BF3-834B-B7160E89F0AB}" srcId="{04B79106-6754-4AA6-83C7-ED9CAADB5DB9}" destId="{2EC7A1D8-F6E3-47BE-A52A-C6BF969B67D5}" srcOrd="2" destOrd="0" parTransId="{04BC917F-7A51-4C6A-AD4E-C0DA28FDBFFB}" sibTransId="{2B1C4346-F747-4235-8CC7-EE7278017998}"/>
    <dgm:cxn modelId="{4AD27B6B-E702-4DBF-A6D4-F5DD6B319DC7}" srcId="{04B79106-6754-4AA6-83C7-ED9CAADB5DB9}" destId="{E76BD9B8-C1A3-47E6-A08A-8C4F3959C894}" srcOrd="6" destOrd="0" parTransId="{2952B5A2-694A-4506-B97B-97AD1FE6181A}" sibTransId="{AAC609EE-1C24-43E4-B6FE-667CEBA78422}"/>
    <dgm:cxn modelId="{158ACBB4-C01E-40CA-96B2-D103649AFC10}" srcId="{04B79106-6754-4AA6-83C7-ED9CAADB5DB9}" destId="{D309F2A1-8D6C-4CEB-A2C8-3F23E540FFFE}" srcOrd="3" destOrd="0" parTransId="{D5FB47B4-6312-4192-864D-0DBAF3CE12E7}" sibTransId="{50CBD93C-1124-4FD4-B8AB-72CBF5480D01}"/>
    <dgm:cxn modelId="{314083BA-6D9E-477C-B3B9-7DE11E994E31}" srcId="{04B79106-6754-4AA6-83C7-ED9CAADB5DB9}" destId="{7D3239E7-06D5-4A33-917B-F9FC9DF22086}" srcOrd="5" destOrd="0" parTransId="{2B8B021C-B99D-44C3-A578-D938E7D240D7}" sibTransId="{D0C310B2-A9DB-44E8-BC2F-A173232337D4}"/>
    <dgm:cxn modelId="{BC5A35CD-A08A-43AC-8150-A649B4EA7F78}" type="presOf" srcId="{7D3239E7-06D5-4A33-917B-F9FC9DF22086}" destId="{F97A0DB4-E947-4A7B-AAE2-040667C4FCBF}" srcOrd="0" destOrd="0" presId="urn:microsoft.com/office/officeart/2005/8/layout/default"/>
    <dgm:cxn modelId="{FC7828FC-6202-4449-BFE4-4EC1212115D0}" type="presOf" srcId="{C808444B-D415-46A1-AEB7-0F5F1C77FD93}" destId="{480ABE11-5A61-49FA-9834-456D2D898957}" srcOrd="0" destOrd="0" presId="urn:microsoft.com/office/officeart/2005/8/layout/default"/>
    <dgm:cxn modelId="{84CE72B4-91F7-4338-80B2-CB2DE2A40D3E}" type="presParOf" srcId="{7605409F-03EF-4A6E-8B60-36738A0EAA22}" destId="{1222958D-BC1C-4590-A28E-4834F360119F}" srcOrd="0" destOrd="0" presId="urn:microsoft.com/office/officeart/2005/8/layout/default"/>
    <dgm:cxn modelId="{7CDE83F7-C0D1-4CCE-AB60-64B299A62DDB}" type="presParOf" srcId="{7605409F-03EF-4A6E-8B60-36738A0EAA22}" destId="{3CD22E62-BAED-4CB5-B251-DBE2435EFDD6}" srcOrd="1" destOrd="0" presId="urn:microsoft.com/office/officeart/2005/8/layout/default"/>
    <dgm:cxn modelId="{DEC35159-A6C3-44F2-A8BE-E1FD339CE2CE}" type="presParOf" srcId="{7605409F-03EF-4A6E-8B60-36738A0EAA22}" destId="{480ABE11-5A61-49FA-9834-456D2D898957}" srcOrd="2" destOrd="0" presId="urn:microsoft.com/office/officeart/2005/8/layout/default"/>
    <dgm:cxn modelId="{A0A3C360-B2A1-4039-86CA-0A34D14034E9}" type="presParOf" srcId="{7605409F-03EF-4A6E-8B60-36738A0EAA22}" destId="{67F9D1B5-D051-46BF-91F4-B8AB523FCE7E}" srcOrd="3" destOrd="0" presId="urn:microsoft.com/office/officeart/2005/8/layout/default"/>
    <dgm:cxn modelId="{2BAF66D6-953B-4DB1-9D07-0FFB6C1DB66A}" type="presParOf" srcId="{7605409F-03EF-4A6E-8B60-36738A0EAA22}" destId="{AD5D219F-2369-4B56-8A31-72070642C119}" srcOrd="4" destOrd="0" presId="urn:microsoft.com/office/officeart/2005/8/layout/default"/>
    <dgm:cxn modelId="{5F7DADAD-1D03-46B4-B1D8-D578DBC27EC7}" type="presParOf" srcId="{7605409F-03EF-4A6E-8B60-36738A0EAA22}" destId="{80D6BCF3-DFF9-4FC2-9A69-250922391B60}" srcOrd="5" destOrd="0" presId="urn:microsoft.com/office/officeart/2005/8/layout/default"/>
    <dgm:cxn modelId="{9C93DCDB-8239-4AE1-BFE3-B2E8B0FDD5AB}" type="presParOf" srcId="{7605409F-03EF-4A6E-8B60-36738A0EAA22}" destId="{9B896141-6CBF-4A4D-883E-E937717AE144}" srcOrd="6" destOrd="0" presId="urn:microsoft.com/office/officeart/2005/8/layout/default"/>
    <dgm:cxn modelId="{5CB5E246-B29D-4C20-96BE-22460E41A19F}" type="presParOf" srcId="{7605409F-03EF-4A6E-8B60-36738A0EAA22}" destId="{FCECFDCB-1051-4BFE-B6E7-9F492B1AD0D4}" srcOrd="7" destOrd="0" presId="urn:microsoft.com/office/officeart/2005/8/layout/default"/>
    <dgm:cxn modelId="{CC725F5E-6AD9-4108-AB41-EBFD5409FCCE}" type="presParOf" srcId="{7605409F-03EF-4A6E-8B60-36738A0EAA22}" destId="{71D347B5-7D88-40DC-B2AB-D295DDF41E8B}" srcOrd="8" destOrd="0" presId="urn:microsoft.com/office/officeart/2005/8/layout/default"/>
    <dgm:cxn modelId="{A1F3E978-3C17-44AA-A82F-719CA56C1EFC}" type="presParOf" srcId="{7605409F-03EF-4A6E-8B60-36738A0EAA22}" destId="{D569A14E-22D9-4BC2-963F-E180EA48D562}" srcOrd="9" destOrd="0" presId="urn:microsoft.com/office/officeart/2005/8/layout/default"/>
    <dgm:cxn modelId="{629E5D27-955B-4583-B601-B56F27A950E4}" type="presParOf" srcId="{7605409F-03EF-4A6E-8B60-36738A0EAA22}" destId="{F97A0DB4-E947-4A7B-AAE2-040667C4FCBF}" srcOrd="10" destOrd="0" presId="urn:microsoft.com/office/officeart/2005/8/layout/default"/>
    <dgm:cxn modelId="{816DF516-AC99-4A23-BE70-677099122F00}" type="presParOf" srcId="{7605409F-03EF-4A6E-8B60-36738A0EAA22}" destId="{E9C5B298-AC3D-4F35-81BA-FAFFA9983E1E}" srcOrd="11" destOrd="0" presId="urn:microsoft.com/office/officeart/2005/8/layout/default"/>
    <dgm:cxn modelId="{219B1A71-AC7D-4006-B80E-136E15870E32}" type="presParOf" srcId="{7605409F-03EF-4A6E-8B60-36738A0EAA22}" destId="{1EA5496A-39FD-44E0-88F2-52E7EBF2A5DC}" srcOrd="12" destOrd="0" presId="urn:microsoft.com/office/officeart/2005/8/layout/default"/>
    <dgm:cxn modelId="{B8201389-10DC-4E45-8712-4C206F8153B1}" type="presParOf" srcId="{7605409F-03EF-4A6E-8B60-36738A0EAA22}" destId="{52C6F510-AE29-4350-9542-657CB88F0789}" srcOrd="13" destOrd="0" presId="urn:microsoft.com/office/officeart/2005/8/layout/default"/>
    <dgm:cxn modelId="{F5F0B302-1297-4F39-BBA4-3C42D0783A77}" type="presParOf" srcId="{7605409F-03EF-4A6E-8B60-36738A0EAA22}" destId="{C1F789D4-F9E2-4E8B-98F4-844C90C43082}" srcOrd="14" destOrd="0" presId="urn:microsoft.com/office/officeart/2005/8/layout/default"/>
  </dgm:cxnLst>
  <dgm:bg/>
  <dgm:whole/>
  <dgm:extLst>
    <a:ext uri="http://schemas.microsoft.com/office/drawing/2008/diagram">
      <dsp:dataModelExt xmlns:dgm="http://schemas.openxmlformats.org/drawingml/2006/diagram" xmlns:a="http://schemas.openxmlformats.org/drawingml/2006/main"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D60EE-7536-4B92-B7E0-112C0AFC4399}" type="doc">
      <dgm:prSet loTypeId="urn:microsoft.com/office/officeart/2005/8/layout/cycle8" loCatId="cycle" qsTypeId="urn:microsoft.com/office/officeart/2005/8/quickstyle/simple1" qsCatId="simple" csTypeId="urn:microsoft.com/office/officeart/2005/8/colors/colorful1" csCatId="colorful" phldr="1"/>
      <dgm:spPr/>
      <dgm:t>
        <a:bodyPr/>
        <a:lstStyle/>
        <a:p>
          <a:endParaRPr lang="en-US"/>
        </a:p>
      </dgm:t>
    </dgm:pt>
    <dgm:pt modelId="{667B73CE-BAA2-448E-AE9B-AF37910244DF}">
      <dgm:prSet/>
      <dgm:spPr>
        <a:solidFill>
          <a:srgbClr val="F99431"/>
        </a:solidFill>
      </dgm:spPr>
      <dgm:t>
        <a:bodyPr/>
        <a:lstStyle/>
        <a:p>
          <a:r>
            <a:rPr lang="es-ES_tradnl" dirty="0" smtClean="0"/>
            <a:t>Cumplir las obligaciones profesionales.</a:t>
          </a:r>
          <a:endParaRPr lang="en-US" dirty="0"/>
        </a:p>
      </dgm:t>
    </dgm:pt>
    <dgm:pt modelId="{E793F793-A688-4655-BFFE-C235FD29E204}" type="parTrans" cxnId="{95640CA5-FD52-4E0E-AE9C-A1FDB885E133}">
      <dgm:prSet/>
      <dgm:spPr/>
      <dgm:t>
        <a:bodyPr/>
        <a:lstStyle/>
        <a:p>
          <a:endParaRPr lang="en-US"/>
        </a:p>
      </dgm:t>
    </dgm:pt>
    <dgm:pt modelId="{76128FF9-8A11-45B8-A09A-B2EA45FEC4E8}" type="sibTrans" cxnId="{95640CA5-FD52-4E0E-AE9C-A1FDB885E133}">
      <dgm:prSet/>
      <dgm:spPr/>
      <dgm:t>
        <a:bodyPr/>
        <a:lstStyle/>
        <a:p>
          <a:endParaRPr lang="en-US"/>
        </a:p>
      </dgm:t>
    </dgm:pt>
    <dgm:pt modelId="{9DC0358F-6B84-4C1D-B380-96D14AD9B2FC}">
      <dgm:prSet/>
      <dgm:spPr>
        <a:solidFill>
          <a:srgbClr val="D3E650"/>
        </a:solidFill>
      </dgm:spPr>
      <dgm:t>
        <a:bodyPr/>
        <a:lstStyle/>
        <a:p>
          <a:r>
            <a:rPr lang="es-ES_tradnl" dirty="0" smtClean="0"/>
            <a:t>Cumplir las obligaciones con Dios</a:t>
          </a:r>
          <a:endParaRPr lang="en-US" dirty="0"/>
        </a:p>
      </dgm:t>
    </dgm:pt>
    <dgm:pt modelId="{B4015C16-EF64-47D5-8202-E1013315F529}" type="parTrans" cxnId="{FA106A56-A65C-4B2E-936D-595D2C50DEDB}">
      <dgm:prSet/>
      <dgm:spPr/>
      <dgm:t>
        <a:bodyPr/>
        <a:lstStyle/>
        <a:p>
          <a:endParaRPr lang="en-US"/>
        </a:p>
      </dgm:t>
    </dgm:pt>
    <dgm:pt modelId="{108FD128-C867-437F-8C03-21470526155D}" type="sibTrans" cxnId="{FA106A56-A65C-4B2E-936D-595D2C50DEDB}">
      <dgm:prSet/>
      <dgm:spPr/>
      <dgm:t>
        <a:bodyPr/>
        <a:lstStyle/>
        <a:p>
          <a:endParaRPr lang="en-US"/>
        </a:p>
      </dgm:t>
    </dgm:pt>
    <dgm:pt modelId="{C119A195-ACDA-4C50-9F5E-1FD4C239B152}">
      <dgm:prSet/>
      <dgm:spPr>
        <a:solidFill>
          <a:srgbClr val="F5B4D3"/>
        </a:solidFill>
      </dgm:spPr>
      <dgm:t>
        <a:bodyPr/>
        <a:lstStyle/>
        <a:p>
          <a:r>
            <a:rPr lang="es-ES_tradnl" dirty="0" smtClean="0"/>
            <a:t>Demostrar deseo y capacidad de superación</a:t>
          </a:r>
          <a:endParaRPr lang="en-US" dirty="0"/>
        </a:p>
      </dgm:t>
    </dgm:pt>
    <dgm:pt modelId="{051FB8F3-4465-4859-AF4B-FF210F9B6645}" type="parTrans" cxnId="{AA489DB7-4033-4379-B6B1-B5F105DD7B7F}">
      <dgm:prSet/>
      <dgm:spPr/>
      <dgm:t>
        <a:bodyPr/>
        <a:lstStyle/>
        <a:p>
          <a:endParaRPr lang="en-US"/>
        </a:p>
      </dgm:t>
    </dgm:pt>
    <dgm:pt modelId="{E11E1D16-B611-4352-9A82-F93502F4C36C}" type="sibTrans" cxnId="{AA489DB7-4033-4379-B6B1-B5F105DD7B7F}">
      <dgm:prSet/>
      <dgm:spPr/>
      <dgm:t>
        <a:bodyPr/>
        <a:lstStyle/>
        <a:p>
          <a:endParaRPr lang="en-US"/>
        </a:p>
      </dgm:t>
    </dgm:pt>
    <dgm:pt modelId="{7A63866F-E878-44B3-85B1-BA9D6FD161B3}">
      <dgm:prSet/>
      <dgm:spPr/>
      <dgm:t>
        <a:bodyPr/>
        <a:lstStyle/>
        <a:p>
          <a:r>
            <a:rPr lang="es-ES_tradnl" dirty="0" smtClean="0"/>
            <a:t>Respetar la Dignidad Humana</a:t>
          </a:r>
          <a:endParaRPr lang="en-US" dirty="0"/>
        </a:p>
      </dgm:t>
    </dgm:pt>
    <dgm:pt modelId="{3DCFC661-1F0B-41C5-BE93-A8F6EB68BC6E}" type="parTrans" cxnId="{DBA0EC6E-8470-4A11-A379-E7E295EAD947}">
      <dgm:prSet/>
      <dgm:spPr/>
      <dgm:t>
        <a:bodyPr/>
        <a:lstStyle/>
        <a:p>
          <a:endParaRPr lang="en-US"/>
        </a:p>
      </dgm:t>
    </dgm:pt>
    <dgm:pt modelId="{4E8EBE68-2673-402B-BB13-08BBC5D84450}" type="sibTrans" cxnId="{DBA0EC6E-8470-4A11-A379-E7E295EAD947}">
      <dgm:prSet/>
      <dgm:spPr/>
      <dgm:t>
        <a:bodyPr/>
        <a:lstStyle/>
        <a:p>
          <a:endParaRPr lang="en-US"/>
        </a:p>
      </dgm:t>
    </dgm:pt>
    <dgm:pt modelId="{F354C565-D9D7-467A-8490-FE8911752ACF}">
      <dgm:prSet/>
      <dgm:spPr>
        <a:solidFill>
          <a:srgbClr val="00BFA4"/>
        </a:solidFill>
      </dgm:spPr>
      <dgm:t>
        <a:bodyPr/>
        <a:lstStyle/>
        <a:p>
          <a:r>
            <a:rPr lang="es-ES_tradnl" dirty="0" smtClean="0"/>
            <a:t>Perdonar las injusticias que padecemos</a:t>
          </a:r>
          <a:endParaRPr lang="en-US" dirty="0"/>
        </a:p>
      </dgm:t>
    </dgm:pt>
    <dgm:pt modelId="{6D69267D-8E9E-4FEC-91DC-9814918B9E26}" type="parTrans" cxnId="{8EB7B9A8-9FEA-4A41-86E6-C6503883105A}">
      <dgm:prSet/>
      <dgm:spPr/>
      <dgm:t>
        <a:bodyPr/>
        <a:lstStyle/>
        <a:p>
          <a:endParaRPr lang="en-US"/>
        </a:p>
      </dgm:t>
    </dgm:pt>
    <dgm:pt modelId="{BD513DB1-666C-4F3C-83CE-F77603F8E162}" type="sibTrans" cxnId="{8EB7B9A8-9FEA-4A41-86E6-C6503883105A}">
      <dgm:prSet/>
      <dgm:spPr/>
      <dgm:t>
        <a:bodyPr/>
        <a:lstStyle/>
        <a:p>
          <a:endParaRPr lang="en-US"/>
        </a:p>
      </dgm:t>
    </dgm:pt>
    <dgm:pt modelId="{3B4457E4-35A9-4EE1-846D-EE1A4F0064C7}">
      <dgm:prSet/>
      <dgm:spPr>
        <a:solidFill>
          <a:srgbClr val="AFA3D6"/>
        </a:solidFill>
      </dgm:spPr>
      <dgm:t>
        <a:bodyPr/>
        <a:lstStyle/>
        <a:p>
          <a:r>
            <a:rPr lang="es-ES_tradnl" dirty="0" smtClean="0"/>
            <a:t>No olvidar las injusticias que cometemos</a:t>
          </a:r>
          <a:endParaRPr lang="en-US" dirty="0"/>
        </a:p>
      </dgm:t>
    </dgm:pt>
    <dgm:pt modelId="{FBF7D208-6D17-422E-AD4A-09268DE09958}" type="parTrans" cxnId="{66BCFBB2-598F-4ABF-90A1-85EAA1F3DDA8}">
      <dgm:prSet/>
      <dgm:spPr/>
      <dgm:t>
        <a:bodyPr/>
        <a:lstStyle/>
        <a:p>
          <a:endParaRPr lang="en-US"/>
        </a:p>
      </dgm:t>
    </dgm:pt>
    <dgm:pt modelId="{E0A43671-D779-438C-A857-5B8A1BD20716}" type="sibTrans" cxnId="{66BCFBB2-598F-4ABF-90A1-85EAA1F3DDA8}">
      <dgm:prSet/>
      <dgm:spPr/>
      <dgm:t>
        <a:bodyPr/>
        <a:lstStyle/>
        <a:p>
          <a:endParaRPr lang="en-US"/>
        </a:p>
      </dgm:t>
    </dgm:pt>
    <dgm:pt modelId="{3117CB92-4172-4027-BA31-1FC48F2F2642}">
      <dgm:prSet/>
      <dgm:spPr/>
      <dgm:t>
        <a:bodyPr/>
        <a:lstStyle/>
        <a:p>
          <a:r>
            <a:rPr lang="es-ES_tradnl" dirty="0" smtClean="0"/>
            <a:t>Respecto a los padres y autoridades</a:t>
          </a:r>
          <a:endParaRPr lang="en-US" dirty="0"/>
        </a:p>
      </dgm:t>
    </dgm:pt>
    <dgm:pt modelId="{BA98A2C2-6FCE-4C6A-BCE3-6A167ADD4B5C}" type="parTrans" cxnId="{22AE1FE0-982A-4AE1-BDBB-1B3F1715602C}">
      <dgm:prSet/>
      <dgm:spPr/>
      <dgm:t>
        <a:bodyPr/>
        <a:lstStyle/>
        <a:p>
          <a:endParaRPr lang="en-US"/>
        </a:p>
      </dgm:t>
    </dgm:pt>
    <dgm:pt modelId="{DCF9300B-F86C-4101-8C1D-D8AC6E8CA8BE}" type="sibTrans" cxnId="{22AE1FE0-982A-4AE1-BDBB-1B3F1715602C}">
      <dgm:prSet/>
      <dgm:spPr/>
      <dgm:t>
        <a:bodyPr/>
        <a:lstStyle/>
        <a:p>
          <a:endParaRPr lang="en-US"/>
        </a:p>
      </dgm:t>
    </dgm:pt>
    <dgm:pt modelId="{4354E2B3-0B0D-49F4-A779-9D8B63E08D3C}">
      <dgm:prSet/>
      <dgm:spPr/>
      <dgm:t>
        <a:bodyPr/>
        <a:lstStyle/>
        <a:p>
          <a:endParaRPr lang="en-US" dirty="0"/>
        </a:p>
      </dgm:t>
    </dgm:pt>
    <dgm:pt modelId="{34BFD5D1-33B0-4BA1-B33E-BCD738D07F47}" type="parTrans" cxnId="{1F20EB9C-A825-4963-87BA-C1B8FF715EB7}">
      <dgm:prSet/>
      <dgm:spPr/>
      <dgm:t>
        <a:bodyPr/>
        <a:lstStyle/>
        <a:p>
          <a:endParaRPr lang="en-US"/>
        </a:p>
      </dgm:t>
    </dgm:pt>
    <dgm:pt modelId="{527C46AB-1349-4AB0-87A1-59B3921502FC}" type="sibTrans" cxnId="{1F20EB9C-A825-4963-87BA-C1B8FF715EB7}">
      <dgm:prSet/>
      <dgm:spPr/>
      <dgm:t>
        <a:bodyPr/>
        <a:lstStyle/>
        <a:p>
          <a:endParaRPr lang="en-US"/>
        </a:p>
      </dgm:t>
    </dgm:pt>
    <dgm:pt modelId="{A4F391D4-1051-44AB-A87F-151DC69F5E20}" type="pres">
      <dgm:prSet presAssocID="{EB3D60EE-7536-4B92-B7E0-112C0AFC4399}" presName="compositeShape" presStyleCnt="0">
        <dgm:presLayoutVars>
          <dgm:chMax val="7"/>
          <dgm:dir/>
          <dgm:resizeHandles val="exact"/>
        </dgm:presLayoutVars>
      </dgm:prSet>
      <dgm:spPr/>
      <dgm:t>
        <a:bodyPr/>
        <a:lstStyle/>
        <a:p>
          <a:endParaRPr lang="en-US"/>
        </a:p>
      </dgm:t>
    </dgm:pt>
    <dgm:pt modelId="{FF33FA00-C497-4FAA-AE24-5988BCE500FC}" type="pres">
      <dgm:prSet presAssocID="{EB3D60EE-7536-4B92-B7E0-112C0AFC4399}" presName="wedge1" presStyleLbl="node1" presStyleIdx="0" presStyleCnt="7"/>
      <dgm:spPr/>
      <dgm:t>
        <a:bodyPr/>
        <a:lstStyle/>
        <a:p>
          <a:endParaRPr lang="en-US"/>
        </a:p>
      </dgm:t>
    </dgm:pt>
    <dgm:pt modelId="{E94E0705-BE7F-4E7A-92B7-AD380FC9B53A}" type="pres">
      <dgm:prSet presAssocID="{EB3D60EE-7536-4B92-B7E0-112C0AFC4399}" presName="dummy1a" presStyleCnt="0"/>
      <dgm:spPr/>
    </dgm:pt>
    <dgm:pt modelId="{9E0764B0-24AC-42A2-AA3E-3FFE97656043}" type="pres">
      <dgm:prSet presAssocID="{EB3D60EE-7536-4B92-B7E0-112C0AFC4399}" presName="dummy1b" presStyleCnt="0"/>
      <dgm:spPr/>
    </dgm:pt>
    <dgm:pt modelId="{370F9DFF-AF10-41DF-9CA4-582C8452EA56}" type="pres">
      <dgm:prSet presAssocID="{EB3D60EE-7536-4B92-B7E0-112C0AFC4399}" presName="wedge1Tx" presStyleLbl="node1" presStyleIdx="0" presStyleCnt="7">
        <dgm:presLayoutVars>
          <dgm:chMax val="0"/>
          <dgm:chPref val="0"/>
          <dgm:bulletEnabled val="1"/>
        </dgm:presLayoutVars>
      </dgm:prSet>
      <dgm:spPr/>
      <dgm:t>
        <a:bodyPr/>
        <a:lstStyle/>
        <a:p>
          <a:endParaRPr lang="en-US"/>
        </a:p>
      </dgm:t>
    </dgm:pt>
    <dgm:pt modelId="{D670FCBF-4105-49FE-8C2B-B4C0410056D5}" type="pres">
      <dgm:prSet presAssocID="{EB3D60EE-7536-4B92-B7E0-112C0AFC4399}" presName="wedge2" presStyleLbl="node1" presStyleIdx="1" presStyleCnt="7"/>
      <dgm:spPr/>
      <dgm:t>
        <a:bodyPr/>
        <a:lstStyle/>
        <a:p>
          <a:endParaRPr lang="en-US"/>
        </a:p>
      </dgm:t>
    </dgm:pt>
    <dgm:pt modelId="{51412597-9AAB-4F1B-8C2A-8C849BDDDCBF}" type="pres">
      <dgm:prSet presAssocID="{EB3D60EE-7536-4B92-B7E0-112C0AFC4399}" presName="dummy2a" presStyleCnt="0"/>
      <dgm:spPr/>
    </dgm:pt>
    <dgm:pt modelId="{47158860-B57E-4E1A-9C3D-5CED83B8DB12}" type="pres">
      <dgm:prSet presAssocID="{EB3D60EE-7536-4B92-B7E0-112C0AFC4399}" presName="dummy2b" presStyleCnt="0"/>
      <dgm:spPr/>
    </dgm:pt>
    <dgm:pt modelId="{B0316D26-0C95-4916-9AD2-F17FF9D26E90}" type="pres">
      <dgm:prSet presAssocID="{EB3D60EE-7536-4B92-B7E0-112C0AFC4399}" presName="wedge2Tx" presStyleLbl="node1" presStyleIdx="1" presStyleCnt="7">
        <dgm:presLayoutVars>
          <dgm:chMax val="0"/>
          <dgm:chPref val="0"/>
          <dgm:bulletEnabled val="1"/>
        </dgm:presLayoutVars>
      </dgm:prSet>
      <dgm:spPr/>
      <dgm:t>
        <a:bodyPr/>
        <a:lstStyle/>
        <a:p>
          <a:endParaRPr lang="en-US"/>
        </a:p>
      </dgm:t>
    </dgm:pt>
    <dgm:pt modelId="{32D69B43-3876-4DD9-B7F0-DE84C7D24DEB}" type="pres">
      <dgm:prSet presAssocID="{EB3D60EE-7536-4B92-B7E0-112C0AFC4399}" presName="wedge3" presStyleLbl="node1" presStyleIdx="2" presStyleCnt="7"/>
      <dgm:spPr/>
      <dgm:t>
        <a:bodyPr/>
        <a:lstStyle/>
        <a:p>
          <a:endParaRPr lang="en-US"/>
        </a:p>
      </dgm:t>
    </dgm:pt>
    <dgm:pt modelId="{0FE07F08-1E71-40D7-A7E1-4BAC1A50C887}" type="pres">
      <dgm:prSet presAssocID="{EB3D60EE-7536-4B92-B7E0-112C0AFC4399}" presName="dummy3a" presStyleCnt="0"/>
      <dgm:spPr/>
    </dgm:pt>
    <dgm:pt modelId="{84215B74-9AAC-482C-8EC0-A0D0C90F52A4}" type="pres">
      <dgm:prSet presAssocID="{EB3D60EE-7536-4B92-B7E0-112C0AFC4399}" presName="dummy3b" presStyleCnt="0"/>
      <dgm:spPr/>
    </dgm:pt>
    <dgm:pt modelId="{BFF1314E-266F-473B-9912-CDCDC41B4E4F}" type="pres">
      <dgm:prSet presAssocID="{EB3D60EE-7536-4B92-B7E0-112C0AFC4399}" presName="wedge3Tx" presStyleLbl="node1" presStyleIdx="2" presStyleCnt="7">
        <dgm:presLayoutVars>
          <dgm:chMax val="0"/>
          <dgm:chPref val="0"/>
          <dgm:bulletEnabled val="1"/>
        </dgm:presLayoutVars>
      </dgm:prSet>
      <dgm:spPr/>
      <dgm:t>
        <a:bodyPr/>
        <a:lstStyle/>
        <a:p>
          <a:endParaRPr lang="en-US"/>
        </a:p>
      </dgm:t>
    </dgm:pt>
    <dgm:pt modelId="{086EE613-3852-4FC4-9C11-5423ED78A2B8}" type="pres">
      <dgm:prSet presAssocID="{EB3D60EE-7536-4B92-B7E0-112C0AFC4399}" presName="wedge4" presStyleLbl="node1" presStyleIdx="3" presStyleCnt="7"/>
      <dgm:spPr/>
      <dgm:t>
        <a:bodyPr/>
        <a:lstStyle/>
        <a:p>
          <a:endParaRPr lang="en-US"/>
        </a:p>
      </dgm:t>
    </dgm:pt>
    <dgm:pt modelId="{34008AFB-DA8E-4567-9445-823AE04C2C06}" type="pres">
      <dgm:prSet presAssocID="{EB3D60EE-7536-4B92-B7E0-112C0AFC4399}" presName="dummy4a" presStyleCnt="0"/>
      <dgm:spPr/>
    </dgm:pt>
    <dgm:pt modelId="{BEE15A6C-FD4A-4662-8B4D-BE55D4EDD470}" type="pres">
      <dgm:prSet presAssocID="{EB3D60EE-7536-4B92-B7E0-112C0AFC4399}" presName="dummy4b" presStyleCnt="0"/>
      <dgm:spPr/>
    </dgm:pt>
    <dgm:pt modelId="{1EE13178-80B7-44DE-8814-8C8F5C290AFD}" type="pres">
      <dgm:prSet presAssocID="{EB3D60EE-7536-4B92-B7E0-112C0AFC4399}" presName="wedge4Tx" presStyleLbl="node1" presStyleIdx="3" presStyleCnt="7">
        <dgm:presLayoutVars>
          <dgm:chMax val="0"/>
          <dgm:chPref val="0"/>
          <dgm:bulletEnabled val="1"/>
        </dgm:presLayoutVars>
      </dgm:prSet>
      <dgm:spPr/>
      <dgm:t>
        <a:bodyPr/>
        <a:lstStyle/>
        <a:p>
          <a:endParaRPr lang="en-US"/>
        </a:p>
      </dgm:t>
    </dgm:pt>
    <dgm:pt modelId="{E15CA2E7-5C92-41E8-AA43-A2F61CC3A03A}" type="pres">
      <dgm:prSet presAssocID="{EB3D60EE-7536-4B92-B7E0-112C0AFC4399}" presName="wedge5" presStyleLbl="node1" presStyleIdx="4" presStyleCnt="7"/>
      <dgm:spPr/>
      <dgm:t>
        <a:bodyPr/>
        <a:lstStyle/>
        <a:p>
          <a:endParaRPr lang="en-US"/>
        </a:p>
      </dgm:t>
    </dgm:pt>
    <dgm:pt modelId="{477C25F4-D16A-444C-901B-027A0D8FE19A}" type="pres">
      <dgm:prSet presAssocID="{EB3D60EE-7536-4B92-B7E0-112C0AFC4399}" presName="dummy5a" presStyleCnt="0"/>
      <dgm:spPr/>
    </dgm:pt>
    <dgm:pt modelId="{E9532422-6953-43BB-8EDA-4202947AE7F9}" type="pres">
      <dgm:prSet presAssocID="{EB3D60EE-7536-4B92-B7E0-112C0AFC4399}" presName="dummy5b" presStyleCnt="0"/>
      <dgm:spPr/>
    </dgm:pt>
    <dgm:pt modelId="{3C5FD996-EC25-483D-BCB0-77D097864AC9}" type="pres">
      <dgm:prSet presAssocID="{EB3D60EE-7536-4B92-B7E0-112C0AFC4399}" presName="wedge5Tx" presStyleLbl="node1" presStyleIdx="4" presStyleCnt="7">
        <dgm:presLayoutVars>
          <dgm:chMax val="0"/>
          <dgm:chPref val="0"/>
          <dgm:bulletEnabled val="1"/>
        </dgm:presLayoutVars>
      </dgm:prSet>
      <dgm:spPr/>
      <dgm:t>
        <a:bodyPr/>
        <a:lstStyle/>
        <a:p>
          <a:endParaRPr lang="en-US"/>
        </a:p>
      </dgm:t>
    </dgm:pt>
    <dgm:pt modelId="{874C7C4A-5AA0-4749-8F91-634E23F88942}" type="pres">
      <dgm:prSet presAssocID="{EB3D60EE-7536-4B92-B7E0-112C0AFC4399}" presName="wedge6" presStyleLbl="node1" presStyleIdx="5" presStyleCnt="7"/>
      <dgm:spPr/>
      <dgm:t>
        <a:bodyPr/>
        <a:lstStyle/>
        <a:p>
          <a:endParaRPr lang="en-US"/>
        </a:p>
      </dgm:t>
    </dgm:pt>
    <dgm:pt modelId="{D7C3142C-A4C5-49B9-8485-D2A0DA387B92}" type="pres">
      <dgm:prSet presAssocID="{EB3D60EE-7536-4B92-B7E0-112C0AFC4399}" presName="dummy6a" presStyleCnt="0"/>
      <dgm:spPr/>
    </dgm:pt>
    <dgm:pt modelId="{6C1C81C5-530B-4A22-8575-BAF118A02A2A}" type="pres">
      <dgm:prSet presAssocID="{EB3D60EE-7536-4B92-B7E0-112C0AFC4399}" presName="dummy6b" presStyleCnt="0"/>
      <dgm:spPr/>
    </dgm:pt>
    <dgm:pt modelId="{6BE3A254-6DFA-4B69-8ACA-679E358FDBFD}" type="pres">
      <dgm:prSet presAssocID="{EB3D60EE-7536-4B92-B7E0-112C0AFC4399}" presName="wedge6Tx" presStyleLbl="node1" presStyleIdx="5" presStyleCnt="7">
        <dgm:presLayoutVars>
          <dgm:chMax val="0"/>
          <dgm:chPref val="0"/>
          <dgm:bulletEnabled val="1"/>
        </dgm:presLayoutVars>
      </dgm:prSet>
      <dgm:spPr/>
      <dgm:t>
        <a:bodyPr/>
        <a:lstStyle/>
        <a:p>
          <a:endParaRPr lang="en-US"/>
        </a:p>
      </dgm:t>
    </dgm:pt>
    <dgm:pt modelId="{E0A0AD94-1F9C-497C-9939-B880B04C7DF9}" type="pres">
      <dgm:prSet presAssocID="{EB3D60EE-7536-4B92-B7E0-112C0AFC4399}" presName="wedge7" presStyleLbl="node1" presStyleIdx="6" presStyleCnt="7"/>
      <dgm:spPr/>
      <dgm:t>
        <a:bodyPr/>
        <a:lstStyle/>
        <a:p>
          <a:endParaRPr lang="en-US"/>
        </a:p>
      </dgm:t>
    </dgm:pt>
    <dgm:pt modelId="{E8D7C8BE-4467-46D6-A553-A44864F2869A}" type="pres">
      <dgm:prSet presAssocID="{EB3D60EE-7536-4B92-B7E0-112C0AFC4399}" presName="dummy7a" presStyleCnt="0"/>
      <dgm:spPr/>
    </dgm:pt>
    <dgm:pt modelId="{1BF566A7-4737-40C8-BCB4-AE4FD2F5B46E}" type="pres">
      <dgm:prSet presAssocID="{EB3D60EE-7536-4B92-B7E0-112C0AFC4399}" presName="dummy7b" presStyleCnt="0"/>
      <dgm:spPr/>
    </dgm:pt>
    <dgm:pt modelId="{B9E0B1BB-5DB7-463B-BF04-8EB8E8FBCD5E}" type="pres">
      <dgm:prSet presAssocID="{EB3D60EE-7536-4B92-B7E0-112C0AFC4399}" presName="wedge7Tx" presStyleLbl="node1" presStyleIdx="6" presStyleCnt="7">
        <dgm:presLayoutVars>
          <dgm:chMax val="0"/>
          <dgm:chPref val="0"/>
          <dgm:bulletEnabled val="1"/>
        </dgm:presLayoutVars>
      </dgm:prSet>
      <dgm:spPr/>
      <dgm:t>
        <a:bodyPr/>
        <a:lstStyle/>
        <a:p>
          <a:endParaRPr lang="en-US"/>
        </a:p>
      </dgm:t>
    </dgm:pt>
    <dgm:pt modelId="{00D6DA65-61DD-4D2F-A2B8-AB7407697675}" type="pres">
      <dgm:prSet presAssocID="{76128FF9-8A11-45B8-A09A-B2EA45FEC4E8}" presName="arrowWedge1" presStyleLbl="fgSibTrans2D1" presStyleIdx="0" presStyleCnt="7"/>
      <dgm:spPr>
        <a:solidFill>
          <a:srgbClr val="F99431"/>
        </a:solidFill>
      </dgm:spPr>
      <dgm:t>
        <a:bodyPr/>
        <a:lstStyle/>
        <a:p>
          <a:endParaRPr lang="es-ES_tradnl"/>
        </a:p>
      </dgm:t>
    </dgm:pt>
    <dgm:pt modelId="{99A94A8D-EB60-4366-B2DB-68FB560F0766}" type="pres">
      <dgm:prSet presAssocID="{108FD128-C867-437F-8C03-21470526155D}" presName="arrowWedge2" presStyleLbl="fgSibTrans2D1" presStyleIdx="1" presStyleCnt="7"/>
      <dgm:spPr>
        <a:solidFill>
          <a:srgbClr val="D3E650"/>
        </a:solidFill>
      </dgm:spPr>
      <dgm:t>
        <a:bodyPr/>
        <a:lstStyle/>
        <a:p>
          <a:endParaRPr lang="es-ES_tradnl"/>
        </a:p>
      </dgm:t>
    </dgm:pt>
    <dgm:pt modelId="{C5B43C9F-9A01-4AD7-A3EE-F091D0B89F9F}" type="pres">
      <dgm:prSet presAssocID="{E11E1D16-B611-4352-9A82-F93502F4C36C}" presName="arrowWedge3" presStyleLbl="fgSibTrans2D1" presStyleIdx="2" presStyleCnt="7"/>
      <dgm:spPr>
        <a:solidFill>
          <a:srgbClr val="F5B4D3"/>
        </a:solidFill>
      </dgm:spPr>
      <dgm:t>
        <a:bodyPr/>
        <a:lstStyle/>
        <a:p>
          <a:endParaRPr lang="es-ES_tradnl"/>
        </a:p>
      </dgm:t>
    </dgm:pt>
    <dgm:pt modelId="{D3EA263D-D089-40FB-A847-7459E15A033B}" type="pres">
      <dgm:prSet presAssocID="{4E8EBE68-2673-402B-BB13-08BBC5D84450}" presName="arrowWedge4" presStyleLbl="fgSibTrans2D1" presStyleIdx="3" presStyleCnt="7"/>
      <dgm:spPr/>
    </dgm:pt>
    <dgm:pt modelId="{29981379-A100-49A0-A245-CCB5961852F0}" type="pres">
      <dgm:prSet presAssocID="{BD513DB1-666C-4F3C-83CE-F77603F8E162}" presName="arrowWedge5" presStyleLbl="fgSibTrans2D1" presStyleIdx="4" presStyleCnt="7"/>
      <dgm:spPr>
        <a:solidFill>
          <a:srgbClr val="00BFA4"/>
        </a:solidFill>
      </dgm:spPr>
      <dgm:t>
        <a:bodyPr/>
        <a:lstStyle/>
        <a:p>
          <a:endParaRPr lang="es-ES_tradnl"/>
        </a:p>
      </dgm:t>
    </dgm:pt>
    <dgm:pt modelId="{4E8022E8-F427-47A6-8400-249B576F41AF}" type="pres">
      <dgm:prSet presAssocID="{E0A43671-D779-438C-A857-5B8A1BD20716}" presName="arrowWedge6" presStyleLbl="fgSibTrans2D1" presStyleIdx="5" presStyleCnt="7"/>
      <dgm:spPr>
        <a:solidFill>
          <a:srgbClr val="AFA3D6"/>
        </a:solidFill>
      </dgm:spPr>
      <dgm:t>
        <a:bodyPr/>
        <a:lstStyle/>
        <a:p>
          <a:endParaRPr lang="es-ES_tradnl"/>
        </a:p>
      </dgm:t>
    </dgm:pt>
    <dgm:pt modelId="{E4808330-2CFD-4CFA-BEC8-4A5B08021C4F}" type="pres">
      <dgm:prSet presAssocID="{DCF9300B-F86C-4101-8C1D-D8AC6E8CA8BE}" presName="arrowWedge7" presStyleLbl="fgSibTrans2D1" presStyleIdx="6" presStyleCnt="7"/>
      <dgm:spPr/>
    </dgm:pt>
  </dgm:ptLst>
  <dgm:cxnLst>
    <dgm:cxn modelId="{89FE16FE-53C9-4279-A513-6C1BDFE80931}" type="presOf" srcId="{667B73CE-BAA2-448E-AE9B-AF37910244DF}" destId="{370F9DFF-AF10-41DF-9CA4-582C8452EA56}" srcOrd="1" destOrd="0" presId="urn:microsoft.com/office/officeart/2005/8/layout/cycle8"/>
    <dgm:cxn modelId="{22AE1FE0-982A-4AE1-BDBB-1B3F1715602C}" srcId="{EB3D60EE-7536-4B92-B7E0-112C0AFC4399}" destId="{3117CB92-4172-4027-BA31-1FC48F2F2642}" srcOrd="6" destOrd="0" parTransId="{BA98A2C2-6FCE-4C6A-BCE3-6A167ADD4B5C}" sibTransId="{DCF9300B-F86C-4101-8C1D-D8AC6E8CA8BE}"/>
    <dgm:cxn modelId="{7052CA4C-7605-4F82-90AD-512FFA44082A}" type="presOf" srcId="{667B73CE-BAA2-448E-AE9B-AF37910244DF}" destId="{FF33FA00-C497-4FAA-AE24-5988BCE500FC}" srcOrd="0" destOrd="0" presId="urn:microsoft.com/office/officeart/2005/8/layout/cycle8"/>
    <dgm:cxn modelId="{FA106A56-A65C-4B2E-936D-595D2C50DEDB}" srcId="{EB3D60EE-7536-4B92-B7E0-112C0AFC4399}" destId="{9DC0358F-6B84-4C1D-B380-96D14AD9B2FC}" srcOrd="1" destOrd="0" parTransId="{B4015C16-EF64-47D5-8202-E1013315F529}" sibTransId="{108FD128-C867-437F-8C03-21470526155D}"/>
    <dgm:cxn modelId="{66BCFBB2-598F-4ABF-90A1-85EAA1F3DDA8}" srcId="{EB3D60EE-7536-4B92-B7E0-112C0AFC4399}" destId="{3B4457E4-35A9-4EE1-846D-EE1A4F0064C7}" srcOrd="5" destOrd="0" parTransId="{FBF7D208-6D17-422E-AD4A-09268DE09958}" sibTransId="{E0A43671-D779-438C-A857-5B8A1BD20716}"/>
    <dgm:cxn modelId="{95640CA5-FD52-4E0E-AE9C-A1FDB885E133}" srcId="{EB3D60EE-7536-4B92-B7E0-112C0AFC4399}" destId="{667B73CE-BAA2-448E-AE9B-AF37910244DF}" srcOrd="0" destOrd="0" parTransId="{E793F793-A688-4655-BFFE-C235FD29E204}" sibTransId="{76128FF9-8A11-45B8-A09A-B2EA45FEC4E8}"/>
    <dgm:cxn modelId="{929BAEDF-4E7E-45B0-8555-03BDB18BCD25}" type="presOf" srcId="{3B4457E4-35A9-4EE1-846D-EE1A4F0064C7}" destId="{6BE3A254-6DFA-4B69-8ACA-679E358FDBFD}" srcOrd="1" destOrd="0" presId="urn:microsoft.com/office/officeart/2005/8/layout/cycle8"/>
    <dgm:cxn modelId="{2E65CD66-0BF7-4EBB-BD3B-517651C19A6C}" type="presOf" srcId="{F354C565-D9D7-467A-8490-FE8911752ACF}" destId="{3C5FD996-EC25-483D-BCB0-77D097864AC9}" srcOrd="1" destOrd="0" presId="urn:microsoft.com/office/officeart/2005/8/layout/cycle8"/>
    <dgm:cxn modelId="{B085EBD1-6449-4657-944C-ABFDF4E02398}" type="presOf" srcId="{F354C565-D9D7-467A-8490-FE8911752ACF}" destId="{E15CA2E7-5C92-41E8-AA43-A2F61CC3A03A}" srcOrd="0" destOrd="0" presId="urn:microsoft.com/office/officeart/2005/8/layout/cycle8"/>
    <dgm:cxn modelId="{AA489DB7-4033-4379-B6B1-B5F105DD7B7F}" srcId="{EB3D60EE-7536-4B92-B7E0-112C0AFC4399}" destId="{C119A195-ACDA-4C50-9F5E-1FD4C239B152}" srcOrd="2" destOrd="0" parTransId="{051FB8F3-4465-4859-AF4B-FF210F9B6645}" sibTransId="{E11E1D16-B611-4352-9A82-F93502F4C36C}"/>
    <dgm:cxn modelId="{90B8C825-CC0C-46F8-A67E-51953AC916AE}" type="presOf" srcId="{C119A195-ACDA-4C50-9F5E-1FD4C239B152}" destId="{BFF1314E-266F-473B-9912-CDCDC41B4E4F}" srcOrd="1" destOrd="0" presId="urn:microsoft.com/office/officeart/2005/8/layout/cycle8"/>
    <dgm:cxn modelId="{284F2A30-3374-4F92-A6D7-FE4665F8ABEA}" type="presOf" srcId="{9DC0358F-6B84-4C1D-B380-96D14AD9B2FC}" destId="{D670FCBF-4105-49FE-8C2B-B4C0410056D5}" srcOrd="0" destOrd="0" presId="urn:microsoft.com/office/officeart/2005/8/layout/cycle8"/>
    <dgm:cxn modelId="{8EB7B9A8-9FEA-4A41-86E6-C6503883105A}" srcId="{EB3D60EE-7536-4B92-B7E0-112C0AFC4399}" destId="{F354C565-D9D7-467A-8490-FE8911752ACF}" srcOrd="4" destOrd="0" parTransId="{6D69267D-8E9E-4FEC-91DC-9814918B9E26}" sibTransId="{BD513DB1-666C-4F3C-83CE-F77603F8E162}"/>
    <dgm:cxn modelId="{DBA0EC6E-8470-4A11-A379-E7E295EAD947}" srcId="{EB3D60EE-7536-4B92-B7E0-112C0AFC4399}" destId="{7A63866F-E878-44B3-85B1-BA9D6FD161B3}" srcOrd="3" destOrd="0" parTransId="{3DCFC661-1F0B-41C5-BE93-A8F6EB68BC6E}" sibTransId="{4E8EBE68-2673-402B-BB13-08BBC5D84450}"/>
    <dgm:cxn modelId="{1F20EB9C-A825-4963-87BA-C1B8FF715EB7}" srcId="{EB3D60EE-7536-4B92-B7E0-112C0AFC4399}" destId="{4354E2B3-0B0D-49F4-A779-9D8B63E08D3C}" srcOrd="7" destOrd="0" parTransId="{34BFD5D1-33B0-4BA1-B33E-BCD738D07F47}" sibTransId="{527C46AB-1349-4AB0-87A1-59B3921502FC}"/>
    <dgm:cxn modelId="{BF993AC8-9465-46B8-875E-B716AE9F9B59}" type="presOf" srcId="{7A63866F-E878-44B3-85B1-BA9D6FD161B3}" destId="{086EE613-3852-4FC4-9C11-5423ED78A2B8}" srcOrd="0" destOrd="0" presId="urn:microsoft.com/office/officeart/2005/8/layout/cycle8"/>
    <dgm:cxn modelId="{005CF449-B744-4CC2-8A35-0F362237571F}" type="presOf" srcId="{7A63866F-E878-44B3-85B1-BA9D6FD161B3}" destId="{1EE13178-80B7-44DE-8814-8C8F5C290AFD}" srcOrd="1" destOrd="0" presId="urn:microsoft.com/office/officeart/2005/8/layout/cycle8"/>
    <dgm:cxn modelId="{BC0BA7ED-1BEB-453B-853D-E34E811441F8}" type="presOf" srcId="{9DC0358F-6B84-4C1D-B380-96D14AD9B2FC}" destId="{B0316D26-0C95-4916-9AD2-F17FF9D26E90}" srcOrd="1" destOrd="0" presId="urn:microsoft.com/office/officeart/2005/8/layout/cycle8"/>
    <dgm:cxn modelId="{AAFB8F67-1544-4A4F-AD66-27D2B586A127}" type="presOf" srcId="{3B4457E4-35A9-4EE1-846D-EE1A4F0064C7}" destId="{874C7C4A-5AA0-4749-8F91-634E23F88942}" srcOrd="0" destOrd="0" presId="urn:microsoft.com/office/officeart/2005/8/layout/cycle8"/>
    <dgm:cxn modelId="{F561224E-8B76-4EEC-AD9C-EEE4B6878FEF}" type="presOf" srcId="{EB3D60EE-7536-4B92-B7E0-112C0AFC4399}" destId="{A4F391D4-1051-44AB-A87F-151DC69F5E20}" srcOrd="0" destOrd="0" presId="urn:microsoft.com/office/officeart/2005/8/layout/cycle8"/>
    <dgm:cxn modelId="{0FCB642F-524F-45BF-905A-02CA9F18CB1E}" type="presOf" srcId="{C119A195-ACDA-4C50-9F5E-1FD4C239B152}" destId="{32D69B43-3876-4DD9-B7F0-DE84C7D24DEB}" srcOrd="0" destOrd="0" presId="urn:microsoft.com/office/officeart/2005/8/layout/cycle8"/>
    <dgm:cxn modelId="{0282B1C5-ED10-4766-AF15-548A8F89413D}" type="presOf" srcId="{3117CB92-4172-4027-BA31-1FC48F2F2642}" destId="{E0A0AD94-1F9C-497C-9939-B880B04C7DF9}" srcOrd="0" destOrd="0" presId="urn:microsoft.com/office/officeart/2005/8/layout/cycle8"/>
    <dgm:cxn modelId="{1A5720A7-F17F-49E9-9008-3E08B2CD901C}" type="presOf" srcId="{3117CB92-4172-4027-BA31-1FC48F2F2642}" destId="{B9E0B1BB-5DB7-463B-BF04-8EB8E8FBCD5E}" srcOrd="1" destOrd="0" presId="urn:microsoft.com/office/officeart/2005/8/layout/cycle8"/>
    <dgm:cxn modelId="{B64D2B39-A810-42F2-A933-7D7976271CF8}" type="presParOf" srcId="{A4F391D4-1051-44AB-A87F-151DC69F5E20}" destId="{FF33FA00-C497-4FAA-AE24-5988BCE500FC}" srcOrd="0" destOrd="0" presId="urn:microsoft.com/office/officeart/2005/8/layout/cycle8"/>
    <dgm:cxn modelId="{FCEDBF96-75C2-4497-9FDE-12BF829BDF1B}" type="presParOf" srcId="{A4F391D4-1051-44AB-A87F-151DC69F5E20}" destId="{E94E0705-BE7F-4E7A-92B7-AD380FC9B53A}" srcOrd="1" destOrd="0" presId="urn:microsoft.com/office/officeart/2005/8/layout/cycle8"/>
    <dgm:cxn modelId="{FB541ECB-45AF-45A9-BD56-36CBE239FA1F}" type="presParOf" srcId="{A4F391D4-1051-44AB-A87F-151DC69F5E20}" destId="{9E0764B0-24AC-42A2-AA3E-3FFE97656043}" srcOrd="2" destOrd="0" presId="urn:microsoft.com/office/officeart/2005/8/layout/cycle8"/>
    <dgm:cxn modelId="{507A5A57-326F-47A2-A302-2872892BA267}" type="presParOf" srcId="{A4F391D4-1051-44AB-A87F-151DC69F5E20}" destId="{370F9DFF-AF10-41DF-9CA4-582C8452EA56}" srcOrd="3" destOrd="0" presId="urn:microsoft.com/office/officeart/2005/8/layout/cycle8"/>
    <dgm:cxn modelId="{3A378A8B-5DBC-4EC7-A717-CF71FD973647}" type="presParOf" srcId="{A4F391D4-1051-44AB-A87F-151DC69F5E20}" destId="{D670FCBF-4105-49FE-8C2B-B4C0410056D5}" srcOrd="4" destOrd="0" presId="urn:microsoft.com/office/officeart/2005/8/layout/cycle8"/>
    <dgm:cxn modelId="{AFFCA47B-B7AF-4ED7-8321-DBB5F13AE15E}" type="presParOf" srcId="{A4F391D4-1051-44AB-A87F-151DC69F5E20}" destId="{51412597-9AAB-4F1B-8C2A-8C849BDDDCBF}" srcOrd="5" destOrd="0" presId="urn:microsoft.com/office/officeart/2005/8/layout/cycle8"/>
    <dgm:cxn modelId="{7852FCCC-D546-4D97-9D93-A08E1A0F4B90}" type="presParOf" srcId="{A4F391D4-1051-44AB-A87F-151DC69F5E20}" destId="{47158860-B57E-4E1A-9C3D-5CED83B8DB12}" srcOrd="6" destOrd="0" presId="urn:microsoft.com/office/officeart/2005/8/layout/cycle8"/>
    <dgm:cxn modelId="{93549292-BC77-4926-9B28-BEC59ED52031}" type="presParOf" srcId="{A4F391D4-1051-44AB-A87F-151DC69F5E20}" destId="{B0316D26-0C95-4916-9AD2-F17FF9D26E90}" srcOrd="7" destOrd="0" presId="urn:microsoft.com/office/officeart/2005/8/layout/cycle8"/>
    <dgm:cxn modelId="{2E5620F0-369E-4228-B7F3-50F31A756FC7}" type="presParOf" srcId="{A4F391D4-1051-44AB-A87F-151DC69F5E20}" destId="{32D69B43-3876-4DD9-B7F0-DE84C7D24DEB}" srcOrd="8" destOrd="0" presId="urn:microsoft.com/office/officeart/2005/8/layout/cycle8"/>
    <dgm:cxn modelId="{39E30607-3F5C-47DA-AF0B-550FAF94B764}" type="presParOf" srcId="{A4F391D4-1051-44AB-A87F-151DC69F5E20}" destId="{0FE07F08-1E71-40D7-A7E1-4BAC1A50C887}" srcOrd="9" destOrd="0" presId="urn:microsoft.com/office/officeart/2005/8/layout/cycle8"/>
    <dgm:cxn modelId="{E56A5C46-B0D8-454B-BEEC-F0C29EA2A978}" type="presParOf" srcId="{A4F391D4-1051-44AB-A87F-151DC69F5E20}" destId="{84215B74-9AAC-482C-8EC0-A0D0C90F52A4}" srcOrd="10" destOrd="0" presId="urn:microsoft.com/office/officeart/2005/8/layout/cycle8"/>
    <dgm:cxn modelId="{912D6DCF-3DB9-49F8-9FFB-AC225D084C11}" type="presParOf" srcId="{A4F391D4-1051-44AB-A87F-151DC69F5E20}" destId="{BFF1314E-266F-473B-9912-CDCDC41B4E4F}" srcOrd="11" destOrd="0" presId="urn:microsoft.com/office/officeart/2005/8/layout/cycle8"/>
    <dgm:cxn modelId="{AED23B3F-F541-4D14-8C27-D61F82E16D21}" type="presParOf" srcId="{A4F391D4-1051-44AB-A87F-151DC69F5E20}" destId="{086EE613-3852-4FC4-9C11-5423ED78A2B8}" srcOrd="12" destOrd="0" presId="urn:microsoft.com/office/officeart/2005/8/layout/cycle8"/>
    <dgm:cxn modelId="{B89252E9-7B25-4B8F-A0AC-DAE2F527A372}" type="presParOf" srcId="{A4F391D4-1051-44AB-A87F-151DC69F5E20}" destId="{34008AFB-DA8E-4567-9445-823AE04C2C06}" srcOrd="13" destOrd="0" presId="urn:microsoft.com/office/officeart/2005/8/layout/cycle8"/>
    <dgm:cxn modelId="{87FC4A34-2660-46BD-AB63-D4A67A6FC8F7}" type="presParOf" srcId="{A4F391D4-1051-44AB-A87F-151DC69F5E20}" destId="{BEE15A6C-FD4A-4662-8B4D-BE55D4EDD470}" srcOrd="14" destOrd="0" presId="urn:microsoft.com/office/officeart/2005/8/layout/cycle8"/>
    <dgm:cxn modelId="{0C6895D0-301A-4D42-9982-458501C0DEFD}" type="presParOf" srcId="{A4F391D4-1051-44AB-A87F-151DC69F5E20}" destId="{1EE13178-80B7-44DE-8814-8C8F5C290AFD}" srcOrd="15" destOrd="0" presId="urn:microsoft.com/office/officeart/2005/8/layout/cycle8"/>
    <dgm:cxn modelId="{74D793A3-7039-484E-BF4F-345DE72A9594}" type="presParOf" srcId="{A4F391D4-1051-44AB-A87F-151DC69F5E20}" destId="{E15CA2E7-5C92-41E8-AA43-A2F61CC3A03A}" srcOrd="16" destOrd="0" presId="urn:microsoft.com/office/officeart/2005/8/layout/cycle8"/>
    <dgm:cxn modelId="{2CD0EAD9-B9AE-4667-AEE8-E98F4E52622A}" type="presParOf" srcId="{A4F391D4-1051-44AB-A87F-151DC69F5E20}" destId="{477C25F4-D16A-444C-901B-027A0D8FE19A}" srcOrd="17" destOrd="0" presId="urn:microsoft.com/office/officeart/2005/8/layout/cycle8"/>
    <dgm:cxn modelId="{B0825FDC-8A1D-4D73-A363-8603BC4316F9}" type="presParOf" srcId="{A4F391D4-1051-44AB-A87F-151DC69F5E20}" destId="{E9532422-6953-43BB-8EDA-4202947AE7F9}" srcOrd="18" destOrd="0" presId="urn:microsoft.com/office/officeart/2005/8/layout/cycle8"/>
    <dgm:cxn modelId="{5A964B9E-B325-40C3-8D2A-576E73719663}" type="presParOf" srcId="{A4F391D4-1051-44AB-A87F-151DC69F5E20}" destId="{3C5FD996-EC25-483D-BCB0-77D097864AC9}" srcOrd="19" destOrd="0" presId="urn:microsoft.com/office/officeart/2005/8/layout/cycle8"/>
    <dgm:cxn modelId="{110CEFCE-BCF3-4719-83D9-150C4454EFC0}" type="presParOf" srcId="{A4F391D4-1051-44AB-A87F-151DC69F5E20}" destId="{874C7C4A-5AA0-4749-8F91-634E23F88942}" srcOrd="20" destOrd="0" presId="urn:microsoft.com/office/officeart/2005/8/layout/cycle8"/>
    <dgm:cxn modelId="{E372C5FC-4DF5-4A9F-A6E4-2C78162786D1}" type="presParOf" srcId="{A4F391D4-1051-44AB-A87F-151DC69F5E20}" destId="{D7C3142C-A4C5-49B9-8485-D2A0DA387B92}" srcOrd="21" destOrd="0" presId="urn:microsoft.com/office/officeart/2005/8/layout/cycle8"/>
    <dgm:cxn modelId="{214B786E-D5E8-47D8-8BCE-5FE5D353FD4E}" type="presParOf" srcId="{A4F391D4-1051-44AB-A87F-151DC69F5E20}" destId="{6C1C81C5-530B-4A22-8575-BAF118A02A2A}" srcOrd="22" destOrd="0" presId="urn:microsoft.com/office/officeart/2005/8/layout/cycle8"/>
    <dgm:cxn modelId="{94D39CF9-AE10-430F-A5F2-B041822B984E}" type="presParOf" srcId="{A4F391D4-1051-44AB-A87F-151DC69F5E20}" destId="{6BE3A254-6DFA-4B69-8ACA-679E358FDBFD}" srcOrd="23" destOrd="0" presId="urn:microsoft.com/office/officeart/2005/8/layout/cycle8"/>
    <dgm:cxn modelId="{7FB09449-545D-40C2-AB3B-0B15A27CF52A}" type="presParOf" srcId="{A4F391D4-1051-44AB-A87F-151DC69F5E20}" destId="{E0A0AD94-1F9C-497C-9939-B880B04C7DF9}" srcOrd="24" destOrd="0" presId="urn:microsoft.com/office/officeart/2005/8/layout/cycle8"/>
    <dgm:cxn modelId="{2F4F8536-D005-448B-80F5-2BBA4C963A15}" type="presParOf" srcId="{A4F391D4-1051-44AB-A87F-151DC69F5E20}" destId="{E8D7C8BE-4467-46D6-A553-A44864F2869A}" srcOrd="25" destOrd="0" presId="urn:microsoft.com/office/officeart/2005/8/layout/cycle8"/>
    <dgm:cxn modelId="{19410BD0-7A7D-4B17-AD28-5F3652DF9EA9}" type="presParOf" srcId="{A4F391D4-1051-44AB-A87F-151DC69F5E20}" destId="{1BF566A7-4737-40C8-BCB4-AE4FD2F5B46E}" srcOrd="26" destOrd="0" presId="urn:microsoft.com/office/officeart/2005/8/layout/cycle8"/>
    <dgm:cxn modelId="{E9B5D88A-7997-4C58-8522-5E2572790D24}" type="presParOf" srcId="{A4F391D4-1051-44AB-A87F-151DC69F5E20}" destId="{B9E0B1BB-5DB7-463B-BF04-8EB8E8FBCD5E}" srcOrd="27" destOrd="0" presId="urn:microsoft.com/office/officeart/2005/8/layout/cycle8"/>
    <dgm:cxn modelId="{7957398F-B8C2-4E47-BD36-A37FA3300BDB}" type="presParOf" srcId="{A4F391D4-1051-44AB-A87F-151DC69F5E20}" destId="{00D6DA65-61DD-4D2F-A2B8-AB7407697675}" srcOrd="28" destOrd="0" presId="urn:microsoft.com/office/officeart/2005/8/layout/cycle8"/>
    <dgm:cxn modelId="{4A2A2FCC-DD84-493B-B0B3-11231F4FE1DB}" type="presParOf" srcId="{A4F391D4-1051-44AB-A87F-151DC69F5E20}" destId="{99A94A8D-EB60-4366-B2DB-68FB560F0766}" srcOrd="29" destOrd="0" presId="urn:microsoft.com/office/officeart/2005/8/layout/cycle8"/>
    <dgm:cxn modelId="{E49A5622-9BC4-44EC-BE58-6B438834ED23}" type="presParOf" srcId="{A4F391D4-1051-44AB-A87F-151DC69F5E20}" destId="{C5B43C9F-9A01-4AD7-A3EE-F091D0B89F9F}" srcOrd="30" destOrd="0" presId="urn:microsoft.com/office/officeart/2005/8/layout/cycle8"/>
    <dgm:cxn modelId="{3A54C526-D889-4E46-B5AC-2B3C9EF5821D}" type="presParOf" srcId="{A4F391D4-1051-44AB-A87F-151DC69F5E20}" destId="{D3EA263D-D089-40FB-A847-7459E15A033B}" srcOrd="31" destOrd="0" presId="urn:microsoft.com/office/officeart/2005/8/layout/cycle8"/>
    <dgm:cxn modelId="{B57A59FE-18E8-4284-A613-161B915C9FCF}" type="presParOf" srcId="{A4F391D4-1051-44AB-A87F-151DC69F5E20}" destId="{29981379-A100-49A0-A245-CCB5961852F0}" srcOrd="32" destOrd="0" presId="urn:microsoft.com/office/officeart/2005/8/layout/cycle8"/>
    <dgm:cxn modelId="{BB1F79DC-FB95-4DE4-A3FD-3C55309CD225}" type="presParOf" srcId="{A4F391D4-1051-44AB-A87F-151DC69F5E20}" destId="{4E8022E8-F427-47A6-8400-249B576F41AF}" srcOrd="33" destOrd="0" presId="urn:microsoft.com/office/officeart/2005/8/layout/cycle8"/>
    <dgm:cxn modelId="{0ED597EE-F00B-4903-8085-D7FE5C8F1023}" type="presParOf" srcId="{A4F391D4-1051-44AB-A87F-151DC69F5E20}" destId="{E4808330-2CFD-4CFA-BEC8-4A5B08021C4F}" srcOrd="34" destOrd="0" presId="urn:microsoft.com/office/officeart/2005/8/layout/cycle8"/>
  </dgm:cxnLst>
  <dgm:bg/>
  <dgm:whole/>
  <dgm:extLst>
    <a:ext uri="http://schemas.microsoft.com/office/drawing/2008/diagram">
      <dsp:dataModelExt xmlns:dgm="http://schemas.openxmlformats.org/drawingml/2006/diagram" xmlns:a="http://schemas.openxmlformats.org/drawingml/2006/main"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54BB2F-991C-43C9-A3BC-310DF23A3D4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346B6E22-B45E-4CDB-B0A9-1D40AA7D5926}">
      <dgm:prSet phldrT="[Text]" custT="1"/>
      <dgm:spPr/>
      <dgm:t>
        <a:bodyPr/>
        <a:lstStyle/>
        <a:p>
          <a:r>
            <a:rPr lang="es-PE" sz="4500" dirty="0" smtClean="0"/>
            <a:t>NO</a:t>
          </a:r>
          <a:endParaRPr lang="en-US" sz="4500" dirty="0"/>
        </a:p>
      </dgm:t>
    </dgm:pt>
    <dgm:pt modelId="{EE9DC3B4-85D4-4606-ACEA-DEF91B0775FE}" type="parTrans" cxnId="{02BEF3E6-68DF-41E3-BC80-16570173E10D}">
      <dgm:prSet/>
      <dgm:spPr/>
      <dgm:t>
        <a:bodyPr/>
        <a:lstStyle/>
        <a:p>
          <a:endParaRPr lang="en-US"/>
        </a:p>
      </dgm:t>
    </dgm:pt>
    <dgm:pt modelId="{4F1FFCCE-0193-4CB2-B174-4E050A158E66}" type="sibTrans" cxnId="{02BEF3E6-68DF-41E3-BC80-16570173E10D}">
      <dgm:prSet/>
      <dgm:spPr/>
      <dgm:t>
        <a:bodyPr/>
        <a:lstStyle/>
        <a:p>
          <a:endParaRPr lang="en-US"/>
        </a:p>
      </dgm:t>
    </dgm:pt>
    <dgm:pt modelId="{74774BEB-C1E0-45EB-AAF6-DE35D113FDC3}">
      <dgm:prSet phldrT="[Text]" custT="1"/>
      <dgm:spPr>
        <a:solidFill>
          <a:srgbClr val="FFFFFF">
            <a:alpha val="90000"/>
          </a:srgbClr>
        </a:solidFill>
      </dgm:spPr>
      <dgm:t>
        <a:bodyPr/>
        <a:lstStyle/>
        <a:p>
          <a:r>
            <a:rPr lang="en-US" sz="2700" dirty="0" err="1" smtClean="0"/>
            <a:t>Juzguemos</a:t>
          </a:r>
          <a:r>
            <a:rPr lang="en-US" sz="2700" baseline="0" dirty="0" smtClean="0"/>
            <a:t> </a:t>
          </a:r>
          <a:r>
            <a:rPr lang="en-US" sz="2700" baseline="0" dirty="0" err="1" smtClean="0"/>
            <a:t>precipitadamente</a:t>
          </a:r>
          <a:endParaRPr lang="en-US" sz="2700" dirty="0"/>
        </a:p>
      </dgm:t>
    </dgm:pt>
    <dgm:pt modelId="{9D263834-CFC7-4AEE-841B-9E336C078602}" type="parTrans" cxnId="{E3AD2C33-9ECE-4C5E-B80B-8DF5A1E84A99}">
      <dgm:prSet/>
      <dgm:spPr/>
      <dgm:t>
        <a:bodyPr/>
        <a:lstStyle/>
        <a:p>
          <a:endParaRPr lang="en-US"/>
        </a:p>
      </dgm:t>
    </dgm:pt>
    <dgm:pt modelId="{C39E9C99-43D2-4CDC-8400-55EEAD21E882}" type="sibTrans" cxnId="{E3AD2C33-9ECE-4C5E-B80B-8DF5A1E84A99}">
      <dgm:prSet/>
      <dgm:spPr/>
      <dgm:t>
        <a:bodyPr/>
        <a:lstStyle/>
        <a:p>
          <a:endParaRPr lang="en-US"/>
        </a:p>
      </dgm:t>
    </dgm:pt>
    <dgm:pt modelId="{8B8AB534-D2D0-4F85-8282-444719F7F16C}">
      <dgm:prSet phldrT="[Text]" custT="1"/>
      <dgm:spPr/>
      <dgm:t>
        <a:bodyPr/>
        <a:lstStyle/>
        <a:p>
          <a:r>
            <a:rPr lang="es-PE" sz="4500" dirty="0" smtClean="0"/>
            <a:t>NO</a:t>
          </a:r>
          <a:endParaRPr lang="en-US" sz="4500" dirty="0"/>
        </a:p>
      </dgm:t>
    </dgm:pt>
    <dgm:pt modelId="{F7447757-7B4A-426A-B5AC-E41AD1A9C703}" type="parTrans" cxnId="{1695CBAB-D936-46C7-A4D7-F74192D7BC35}">
      <dgm:prSet/>
      <dgm:spPr/>
      <dgm:t>
        <a:bodyPr/>
        <a:lstStyle/>
        <a:p>
          <a:endParaRPr lang="en-US"/>
        </a:p>
      </dgm:t>
    </dgm:pt>
    <dgm:pt modelId="{E069943C-468F-4769-B400-28CADCEB48F3}" type="sibTrans" cxnId="{1695CBAB-D936-46C7-A4D7-F74192D7BC35}">
      <dgm:prSet/>
      <dgm:spPr/>
      <dgm:t>
        <a:bodyPr/>
        <a:lstStyle/>
        <a:p>
          <a:endParaRPr lang="en-US"/>
        </a:p>
      </dgm:t>
    </dgm:pt>
    <dgm:pt modelId="{F601A70B-84BE-43B7-A284-D8D4E88342FA}">
      <dgm:prSet phldrT="[Text]" custT="1"/>
      <dgm:spPr>
        <a:solidFill>
          <a:srgbClr val="FFFFFF">
            <a:alpha val="90000"/>
          </a:srgbClr>
        </a:solidFill>
      </dgm:spPr>
      <dgm:t>
        <a:bodyPr/>
        <a:lstStyle/>
        <a:p>
          <a:r>
            <a:rPr lang="es-PE" sz="2700" dirty="0" smtClean="0"/>
            <a:t>Hablemos antes de saber la verdad</a:t>
          </a:r>
          <a:endParaRPr lang="en-US" sz="2700" dirty="0"/>
        </a:p>
      </dgm:t>
    </dgm:pt>
    <dgm:pt modelId="{06D4796F-CE70-41D6-975B-0E91E364042B}" type="parTrans" cxnId="{ACC00BE3-6EA6-4236-AC46-DC0392991B0D}">
      <dgm:prSet/>
      <dgm:spPr/>
      <dgm:t>
        <a:bodyPr/>
        <a:lstStyle/>
        <a:p>
          <a:endParaRPr lang="en-US"/>
        </a:p>
      </dgm:t>
    </dgm:pt>
    <dgm:pt modelId="{8D6060A1-55ED-443D-B557-7A2A4F6AB84B}" type="sibTrans" cxnId="{ACC00BE3-6EA6-4236-AC46-DC0392991B0D}">
      <dgm:prSet/>
      <dgm:spPr/>
      <dgm:t>
        <a:bodyPr/>
        <a:lstStyle/>
        <a:p>
          <a:endParaRPr lang="en-US"/>
        </a:p>
      </dgm:t>
    </dgm:pt>
    <dgm:pt modelId="{51D49BE2-F537-4CE5-9F03-CD250B0275FB}">
      <dgm:prSet phldrT="[Text]" custT="1"/>
      <dgm:spPr/>
      <dgm:t>
        <a:bodyPr/>
        <a:lstStyle/>
        <a:p>
          <a:r>
            <a:rPr lang="en-US" sz="4500" dirty="0" smtClean="0"/>
            <a:t>SI</a:t>
          </a:r>
          <a:endParaRPr lang="en-US" sz="4500" dirty="0"/>
        </a:p>
      </dgm:t>
    </dgm:pt>
    <dgm:pt modelId="{52374A45-2100-4A17-90C1-076FCF1AD95B}" type="parTrans" cxnId="{79770C61-3888-4020-B413-D085F8B68FB6}">
      <dgm:prSet/>
      <dgm:spPr/>
      <dgm:t>
        <a:bodyPr/>
        <a:lstStyle/>
        <a:p>
          <a:endParaRPr lang="en-US"/>
        </a:p>
      </dgm:t>
    </dgm:pt>
    <dgm:pt modelId="{D2C2AA8D-9F80-4A27-A1CA-BB04E989881F}" type="sibTrans" cxnId="{79770C61-3888-4020-B413-D085F8B68FB6}">
      <dgm:prSet/>
      <dgm:spPr/>
      <dgm:t>
        <a:bodyPr/>
        <a:lstStyle/>
        <a:p>
          <a:endParaRPr lang="en-US"/>
        </a:p>
      </dgm:t>
    </dgm:pt>
    <dgm:pt modelId="{96E70ED1-499B-4F64-A699-F502504ADE9A}">
      <dgm:prSet phldrT="[Text]" custT="1"/>
      <dgm:spPr>
        <a:solidFill>
          <a:srgbClr val="FFFFFF">
            <a:alpha val="90000"/>
          </a:srgbClr>
        </a:solidFill>
      </dgm:spPr>
      <dgm:t>
        <a:bodyPr/>
        <a:lstStyle/>
        <a:p>
          <a:r>
            <a:rPr lang="es-PE" sz="2700" dirty="0" smtClean="0"/>
            <a:t>Comportarse con amabilidad</a:t>
          </a:r>
          <a:endParaRPr lang="en-US" sz="2700" dirty="0"/>
        </a:p>
      </dgm:t>
    </dgm:pt>
    <dgm:pt modelId="{1F861291-2772-43CC-AFC3-A6E610C3FC1B}" type="parTrans" cxnId="{4CF06AC7-BDD1-42E2-BCC0-9C1DE61C5F38}">
      <dgm:prSet/>
      <dgm:spPr/>
      <dgm:t>
        <a:bodyPr/>
        <a:lstStyle/>
        <a:p>
          <a:endParaRPr lang="en-US"/>
        </a:p>
      </dgm:t>
    </dgm:pt>
    <dgm:pt modelId="{076BEF5E-B113-4852-95A1-53438D05391F}" type="sibTrans" cxnId="{4CF06AC7-BDD1-42E2-BCC0-9C1DE61C5F38}">
      <dgm:prSet/>
      <dgm:spPr/>
      <dgm:t>
        <a:bodyPr/>
        <a:lstStyle/>
        <a:p>
          <a:endParaRPr lang="en-US"/>
        </a:p>
      </dgm:t>
    </dgm:pt>
    <dgm:pt modelId="{8C070876-1D7A-4A2F-8D7A-591264884FEC}" type="pres">
      <dgm:prSet presAssocID="{2754BB2F-991C-43C9-A3BC-310DF23A3D4F}" presName="Name0" presStyleCnt="0">
        <dgm:presLayoutVars>
          <dgm:dir/>
          <dgm:animLvl val="lvl"/>
          <dgm:resizeHandles val="exact"/>
        </dgm:presLayoutVars>
      </dgm:prSet>
      <dgm:spPr/>
      <dgm:t>
        <a:bodyPr/>
        <a:lstStyle/>
        <a:p>
          <a:endParaRPr lang="en-US"/>
        </a:p>
      </dgm:t>
    </dgm:pt>
    <dgm:pt modelId="{2DD9B0CF-D420-4F00-BB81-5B6301E24EDC}" type="pres">
      <dgm:prSet presAssocID="{346B6E22-B45E-4CDB-B0A9-1D40AA7D5926}" presName="linNode" presStyleCnt="0"/>
      <dgm:spPr/>
    </dgm:pt>
    <dgm:pt modelId="{9036FE63-C4C3-4EBC-878F-A9FDB6C49011}" type="pres">
      <dgm:prSet presAssocID="{346B6E22-B45E-4CDB-B0A9-1D40AA7D5926}" presName="parentText" presStyleLbl="node1" presStyleIdx="0" presStyleCnt="3" custScaleY="75977">
        <dgm:presLayoutVars>
          <dgm:chMax val="1"/>
          <dgm:bulletEnabled val="1"/>
        </dgm:presLayoutVars>
      </dgm:prSet>
      <dgm:spPr/>
      <dgm:t>
        <a:bodyPr/>
        <a:lstStyle/>
        <a:p>
          <a:endParaRPr lang="en-US"/>
        </a:p>
      </dgm:t>
    </dgm:pt>
    <dgm:pt modelId="{31BD7C02-5D9A-419B-A7CF-46A75D41B66D}" type="pres">
      <dgm:prSet presAssocID="{346B6E22-B45E-4CDB-B0A9-1D40AA7D5926}" presName="descendantText" presStyleLbl="alignAccFollowNode1" presStyleIdx="0" presStyleCnt="3" custLinFactNeighborX="0">
        <dgm:presLayoutVars>
          <dgm:bulletEnabled val="1"/>
        </dgm:presLayoutVars>
      </dgm:prSet>
      <dgm:spPr/>
      <dgm:t>
        <a:bodyPr/>
        <a:lstStyle/>
        <a:p>
          <a:endParaRPr lang="en-US"/>
        </a:p>
      </dgm:t>
    </dgm:pt>
    <dgm:pt modelId="{AD4C66F9-48C6-44FC-8238-1220D6067160}" type="pres">
      <dgm:prSet presAssocID="{4F1FFCCE-0193-4CB2-B174-4E050A158E66}" presName="sp" presStyleCnt="0"/>
      <dgm:spPr/>
    </dgm:pt>
    <dgm:pt modelId="{E8382A0D-F086-4ECC-B0FB-C63C235B2A07}" type="pres">
      <dgm:prSet presAssocID="{8B8AB534-D2D0-4F85-8282-444719F7F16C}" presName="linNode" presStyleCnt="0"/>
      <dgm:spPr/>
    </dgm:pt>
    <dgm:pt modelId="{7DD77CED-0D83-46A0-ADBC-CFE0A78D7613}" type="pres">
      <dgm:prSet presAssocID="{8B8AB534-D2D0-4F85-8282-444719F7F16C}" presName="parentText" presStyleLbl="node1" presStyleIdx="1" presStyleCnt="3" custScaleY="79128">
        <dgm:presLayoutVars>
          <dgm:chMax val="1"/>
          <dgm:bulletEnabled val="1"/>
        </dgm:presLayoutVars>
      </dgm:prSet>
      <dgm:spPr/>
      <dgm:t>
        <a:bodyPr/>
        <a:lstStyle/>
        <a:p>
          <a:endParaRPr lang="en-US"/>
        </a:p>
      </dgm:t>
    </dgm:pt>
    <dgm:pt modelId="{B524B5BB-026B-486E-9CE9-9ECD15CA3757}" type="pres">
      <dgm:prSet presAssocID="{8B8AB534-D2D0-4F85-8282-444719F7F16C}" presName="descendantText" presStyleLbl="alignAccFollowNode1" presStyleIdx="1" presStyleCnt="3">
        <dgm:presLayoutVars>
          <dgm:bulletEnabled val="1"/>
        </dgm:presLayoutVars>
      </dgm:prSet>
      <dgm:spPr/>
      <dgm:t>
        <a:bodyPr/>
        <a:lstStyle/>
        <a:p>
          <a:endParaRPr lang="en-US"/>
        </a:p>
      </dgm:t>
    </dgm:pt>
    <dgm:pt modelId="{9A1F2DD0-176A-4B0E-8079-A1A6CE1F78D1}" type="pres">
      <dgm:prSet presAssocID="{E069943C-468F-4769-B400-28CADCEB48F3}" presName="sp" presStyleCnt="0"/>
      <dgm:spPr/>
    </dgm:pt>
    <dgm:pt modelId="{38ACBFB5-C62E-40E4-B1C9-0A8C502D0B71}" type="pres">
      <dgm:prSet presAssocID="{51D49BE2-F537-4CE5-9F03-CD250B0275FB}" presName="linNode" presStyleCnt="0"/>
      <dgm:spPr/>
    </dgm:pt>
    <dgm:pt modelId="{1459EFBF-E821-4A55-9499-0B24942C469B}" type="pres">
      <dgm:prSet presAssocID="{51D49BE2-F537-4CE5-9F03-CD250B0275FB}" presName="parentText" presStyleLbl="node1" presStyleIdx="2" presStyleCnt="3" custScaleY="72124">
        <dgm:presLayoutVars>
          <dgm:chMax val="1"/>
          <dgm:bulletEnabled val="1"/>
        </dgm:presLayoutVars>
      </dgm:prSet>
      <dgm:spPr/>
      <dgm:t>
        <a:bodyPr/>
        <a:lstStyle/>
        <a:p>
          <a:endParaRPr lang="en-US"/>
        </a:p>
      </dgm:t>
    </dgm:pt>
    <dgm:pt modelId="{05FE0F8C-66D6-4230-BBDA-C17E8A46193C}" type="pres">
      <dgm:prSet presAssocID="{51D49BE2-F537-4CE5-9F03-CD250B0275FB}" presName="descendantText" presStyleLbl="alignAccFollowNode1" presStyleIdx="2" presStyleCnt="3">
        <dgm:presLayoutVars>
          <dgm:bulletEnabled val="1"/>
        </dgm:presLayoutVars>
      </dgm:prSet>
      <dgm:spPr/>
      <dgm:t>
        <a:bodyPr/>
        <a:lstStyle/>
        <a:p>
          <a:endParaRPr lang="en-US"/>
        </a:p>
      </dgm:t>
    </dgm:pt>
  </dgm:ptLst>
  <dgm:cxnLst>
    <dgm:cxn modelId="{02BEF3E6-68DF-41E3-BC80-16570173E10D}" srcId="{2754BB2F-991C-43C9-A3BC-310DF23A3D4F}" destId="{346B6E22-B45E-4CDB-B0A9-1D40AA7D5926}" srcOrd="0" destOrd="0" parTransId="{EE9DC3B4-85D4-4606-ACEA-DEF91B0775FE}" sibTransId="{4F1FFCCE-0193-4CB2-B174-4E050A158E66}"/>
    <dgm:cxn modelId="{893A453C-8E26-4550-A359-62C7A667CA82}" type="presOf" srcId="{2754BB2F-991C-43C9-A3BC-310DF23A3D4F}" destId="{8C070876-1D7A-4A2F-8D7A-591264884FEC}" srcOrd="0" destOrd="0" presId="urn:microsoft.com/office/officeart/2005/8/layout/vList5"/>
    <dgm:cxn modelId="{2F3A92F1-FC81-4510-97E6-726D49B5B35A}" type="presOf" srcId="{8B8AB534-D2D0-4F85-8282-444719F7F16C}" destId="{7DD77CED-0D83-46A0-ADBC-CFE0A78D7613}" srcOrd="0" destOrd="0" presId="urn:microsoft.com/office/officeart/2005/8/layout/vList5"/>
    <dgm:cxn modelId="{E3AD2C33-9ECE-4C5E-B80B-8DF5A1E84A99}" srcId="{346B6E22-B45E-4CDB-B0A9-1D40AA7D5926}" destId="{74774BEB-C1E0-45EB-AAF6-DE35D113FDC3}" srcOrd="0" destOrd="0" parTransId="{9D263834-CFC7-4AEE-841B-9E336C078602}" sibTransId="{C39E9C99-43D2-4CDC-8400-55EEAD21E882}"/>
    <dgm:cxn modelId="{5D0AB6E0-B4DC-404D-AC37-A4B04364110C}" type="presOf" srcId="{F601A70B-84BE-43B7-A284-D8D4E88342FA}" destId="{B524B5BB-026B-486E-9CE9-9ECD15CA3757}" srcOrd="0" destOrd="0" presId="urn:microsoft.com/office/officeart/2005/8/layout/vList5"/>
    <dgm:cxn modelId="{67EA3EB9-BDAA-407A-8DCC-540BD1090448}" type="presOf" srcId="{74774BEB-C1E0-45EB-AAF6-DE35D113FDC3}" destId="{31BD7C02-5D9A-419B-A7CF-46A75D41B66D}" srcOrd="0" destOrd="0" presId="urn:microsoft.com/office/officeart/2005/8/layout/vList5"/>
    <dgm:cxn modelId="{9525613E-FA97-407D-B79F-2876F27404EA}" type="presOf" srcId="{96E70ED1-499B-4F64-A699-F502504ADE9A}" destId="{05FE0F8C-66D6-4230-BBDA-C17E8A46193C}" srcOrd="0" destOrd="0" presId="urn:microsoft.com/office/officeart/2005/8/layout/vList5"/>
    <dgm:cxn modelId="{649806DD-F0C5-4254-AFCD-625117AEFE0C}" type="presOf" srcId="{51D49BE2-F537-4CE5-9F03-CD250B0275FB}" destId="{1459EFBF-E821-4A55-9499-0B24942C469B}" srcOrd="0" destOrd="0" presId="urn:microsoft.com/office/officeart/2005/8/layout/vList5"/>
    <dgm:cxn modelId="{ACC00BE3-6EA6-4236-AC46-DC0392991B0D}" srcId="{8B8AB534-D2D0-4F85-8282-444719F7F16C}" destId="{F601A70B-84BE-43B7-A284-D8D4E88342FA}" srcOrd="0" destOrd="0" parTransId="{06D4796F-CE70-41D6-975B-0E91E364042B}" sibTransId="{8D6060A1-55ED-443D-B557-7A2A4F6AB84B}"/>
    <dgm:cxn modelId="{1695CBAB-D936-46C7-A4D7-F74192D7BC35}" srcId="{2754BB2F-991C-43C9-A3BC-310DF23A3D4F}" destId="{8B8AB534-D2D0-4F85-8282-444719F7F16C}" srcOrd="1" destOrd="0" parTransId="{F7447757-7B4A-426A-B5AC-E41AD1A9C703}" sibTransId="{E069943C-468F-4769-B400-28CADCEB48F3}"/>
    <dgm:cxn modelId="{4CF06AC7-BDD1-42E2-BCC0-9C1DE61C5F38}" srcId="{51D49BE2-F537-4CE5-9F03-CD250B0275FB}" destId="{96E70ED1-499B-4F64-A699-F502504ADE9A}" srcOrd="0" destOrd="0" parTransId="{1F861291-2772-43CC-AFC3-A6E610C3FC1B}" sibTransId="{076BEF5E-B113-4852-95A1-53438D05391F}"/>
    <dgm:cxn modelId="{79770C61-3888-4020-B413-D085F8B68FB6}" srcId="{2754BB2F-991C-43C9-A3BC-310DF23A3D4F}" destId="{51D49BE2-F537-4CE5-9F03-CD250B0275FB}" srcOrd="2" destOrd="0" parTransId="{52374A45-2100-4A17-90C1-076FCF1AD95B}" sibTransId="{D2C2AA8D-9F80-4A27-A1CA-BB04E989881F}"/>
    <dgm:cxn modelId="{A34B63AB-334E-46D0-B03F-146867A2B155}" type="presOf" srcId="{346B6E22-B45E-4CDB-B0A9-1D40AA7D5926}" destId="{9036FE63-C4C3-4EBC-878F-A9FDB6C49011}" srcOrd="0" destOrd="0" presId="urn:microsoft.com/office/officeart/2005/8/layout/vList5"/>
    <dgm:cxn modelId="{52F19A41-A829-4F61-8D41-316A33BE97E2}" type="presParOf" srcId="{8C070876-1D7A-4A2F-8D7A-591264884FEC}" destId="{2DD9B0CF-D420-4F00-BB81-5B6301E24EDC}" srcOrd="0" destOrd="0" presId="urn:microsoft.com/office/officeart/2005/8/layout/vList5"/>
    <dgm:cxn modelId="{DC4F6435-D105-4427-A4E0-E21C7EEA94F4}" type="presParOf" srcId="{2DD9B0CF-D420-4F00-BB81-5B6301E24EDC}" destId="{9036FE63-C4C3-4EBC-878F-A9FDB6C49011}" srcOrd="0" destOrd="0" presId="urn:microsoft.com/office/officeart/2005/8/layout/vList5"/>
    <dgm:cxn modelId="{0E92E4E7-BB95-4A60-ADC2-369CC4037FA4}" type="presParOf" srcId="{2DD9B0CF-D420-4F00-BB81-5B6301E24EDC}" destId="{31BD7C02-5D9A-419B-A7CF-46A75D41B66D}" srcOrd="1" destOrd="0" presId="urn:microsoft.com/office/officeart/2005/8/layout/vList5"/>
    <dgm:cxn modelId="{43A93FDA-1D28-4934-B78A-C8E936B85E2C}" type="presParOf" srcId="{8C070876-1D7A-4A2F-8D7A-591264884FEC}" destId="{AD4C66F9-48C6-44FC-8238-1220D6067160}" srcOrd="1" destOrd="0" presId="urn:microsoft.com/office/officeart/2005/8/layout/vList5"/>
    <dgm:cxn modelId="{AD7C4725-78D6-4BC4-8ADF-1C7096692C1A}" type="presParOf" srcId="{8C070876-1D7A-4A2F-8D7A-591264884FEC}" destId="{E8382A0D-F086-4ECC-B0FB-C63C235B2A07}" srcOrd="2" destOrd="0" presId="urn:microsoft.com/office/officeart/2005/8/layout/vList5"/>
    <dgm:cxn modelId="{A525631B-94C1-4331-86F0-10ECE64546EC}" type="presParOf" srcId="{E8382A0D-F086-4ECC-B0FB-C63C235B2A07}" destId="{7DD77CED-0D83-46A0-ADBC-CFE0A78D7613}" srcOrd="0" destOrd="0" presId="urn:microsoft.com/office/officeart/2005/8/layout/vList5"/>
    <dgm:cxn modelId="{24EC205A-F9F3-48D1-A8BF-D5A34412CDE9}" type="presParOf" srcId="{E8382A0D-F086-4ECC-B0FB-C63C235B2A07}" destId="{B524B5BB-026B-486E-9CE9-9ECD15CA3757}" srcOrd="1" destOrd="0" presId="urn:microsoft.com/office/officeart/2005/8/layout/vList5"/>
    <dgm:cxn modelId="{149CF898-B7A0-4161-862B-65E02A39350B}" type="presParOf" srcId="{8C070876-1D7A-4A2F-8D7A-591264884FEC}" destId="{9A1F2DD0-176A-4B0E-8079-A1A6CE1F78D1}" srcOrd="3" destOrd="0" presId="urn:microsoft.com/office/officeart/2005/8/layout/vList5"/>
    <dgm:cxn modelId="{E45BF5E3-673B-46C0-9898-4A1B52FB50B9}" type="presParOf" srcId="{8C070876-1D7A-4A2F-8D7A-591264884FEC}" destId="{38ACBFB5-C62E-40E4-B1C9-0A8C502D0B71}" srcOrd="4" destOrd="0" presId="urn:microsoft.com/office/officeart/2005/8/layout/vList5"/>
    <dgm:cxn modelId="{BAD242F3-CCB6-42D0-982C-CE7D51E63704}" type="presParOf" srcId="{38ACBFB5-C62E-40E4-B1C9-0A8C502D0B71}" destId="{1459EFBF-E821-4A55-9499-0B24942C469B}" srcOrd="0" destOrd="0" presId="urn:microsoft.com/office/officeart/2005/8/layout/vList5"/>
    <dgm:cxn modelId="{5E90ADF6-0138-4C20-ADD1-75B165572E68}" type="presParOf" srcId="{38ACBFB5-C62E-40E4-B1C9-0A8C502D0B71}" destId="{05FE0F8C-66D6-4230-BBDA-C17E8A46193C}" srcOrd="1" destOrd="0" presId="urn:microsoft.com/office/officeart/2005/8/layout/vList5"/>
  </dgm:cxnLst>
  <dgm:bg/>
  <dgm:whole/>
  <dgm:extLst>
    <a:ext uri="http://schemas.microsoft.com/office/drawing/2008/diagram">
      <dsp:dataModelExt xmlns:dgm="http://schemas.openxmlformats.org/drawingml/2006/diagram" xmlns:a="http://schemas.openxmlformats.org/drawingml/2006/main"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54BB2F-991C-43C9-A3BC-310DF23A3D4F}"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346B6E22-B45E-4CDB-B0A9-1D40AA7D5926}">
      <dgm:prSet phldrT="[Text]" custT="1"/>
      <dgm:spPr/>
      <dgm:t>
        <a:bodyPr/>
        <a:lstStyle/>
        <a:p>
          <a:r>
            <a:rPr lang="es-PE" sz="4500" dirty="0" smtClean="0"/>
            <a:t>NO</a:t>
          </a:r>
          <a:endParaRPr lang="en-US" sz="4500" dirty="0"/>
        </a:p>
      </dgm:t>
    </dgm:pt>
    <dgm:pt modelId="{EE9DC3B4-85D4-4606-ACEA-DEF91B0775FE}" type="parTrans" cxnId="{02BEF3E6-68DF-41E3-BC80-16570173E10D}">
      <dgm:prSet/>
      <dgm:spPr/>
      <dgm:t>
        <a:bodyPr/>
        <a:lstStyle/>
        <a:p>
          <a:endParaRPr lang="en-US"/>
        </a:p>
      </dgm:t>
    </dgm:pt>
    <dgm:pt modelId="{4F1FFCCE-0193-4CB2-B174-4E050A158E66}" type="sibTrans" cxnId="{02BEF3E6-68DF-41E3-BC80-16570173E10D}">
      <dgm:prSet/>
      <dgm:spPr/>
      <dgm:t>
        <a:bodyPr/>
        <a:lstStyle/>
        <a:p>
          <a:endParaRPr lang="en-US"/>
        </a:p>
      </dgm:t>
    </dgm:pt>
    <dgm:pt modelId="{74774BEB-C1E0-45EB-AAF6-DE35D113FDC3}">
      <dgm:prSet phldrT="[Text]" custT="1"/>
      <dgm:spPr>
        <a:solidFill>
          <a:srgbClr val="FFFFFF">
            <a:alpha val="90000"/>
          </a:srgbClr>
        </a:solidFill>
      </dgm:spPr>
      <dgm:t>
        <a:bodyPr/>
        <a:lstStyle/>
        <a:p>
          <a:r>
            <a:rPr lang="es-PE" sz="2700" dirty="0" smtClean="0"/>
            <a:t>Juzgues ni critiques</a:t>
          </a:r>
          <a:endParaRPr lang="en-US" sz="2700" dirty="0"/>
        </a:p>
      </dgm:t>
    </dgm:pt>
    <dgm:pt modelId="{9D263834-CFC7-4AEE-841B-9E336C078602}" type="parTrans" cxnId="{E3AD2C33-9ECE-4C5E-B80B-8DF5A1E84A99}">
      <dgm:prSet/>
      <dgm:spPr/>
      <dgm:t>
        <a:bodyPr/>
        <a:lstStyle/>
        <a:p>
          <a:endParaRPr lang="en-US"/>
        </a:p>
      </dgm:t>
    </dgm:pt>
    <dgm:pt modelId="{C39E9C99-43D2-4CDC-8400-55EEAD21E882}" type="sibTrans" cxnId="{E3AD2C33-9ECE-4C5E-B80B-8DF5A1E84A99}">
      <dgm:prSet/>
      <dgm:spPr/>
      <dgm:t>
        <a:bodyPr/>
        <a:lstStyle/>
        <a:p>
          <a:endParaRPr lang="en-US"/>
        </a:p>
      </dgm:t>
    </dgm:pt>
    <dgm:pt modelId="{8B8AB534-D2D0-4F85-8282-444719F7F16C}">
      <dgm:prSet phldrT="[Text]" custT="1"/>
      <dgm:spPr/>
      <dgm:t>
        <a:bodyPr/>
        <a:lstStyle/>
        <a:p>
          <a:r>
            <a:rPr lang="es-PE" sz="4500" dirty="0" smtClean="0"/>
            <a:t>NO</a:t>
          </a:r>
          <a:endParaRPr lang="en-US" sz="4500" dirty="0"/>
        </a:p>
      </dgm:t>
    </dgm:pt>
    <dgm:pt modelId="{F7447757-7B4A-426A-B5AC-E41AD1A9C703}" type="parTrans" cxnId="{1695CBAB-D936-46C7-A4D7-F74192D7BC35}">
      <dgm:prSet/>
      <dgm:spPr/>
      <dgm:t>
        <a:bodyPr/>
        <a:lstStyle/>
        <a:p>
          <a:endParaRPr lang="en-US"/>
        </a:p>
      </dgm:t>
    </dgm:pt>
    <dgm:pt modelId="{E069943C-468F-4769-B400-28CADCEB48F3}" type="sibTrans" cxnId="{1695CBAB-D936-46C7-A4D7-F74192D7BC35}">
      <dgm:prSet/>
      <dgm:spPr/>
      <dgm:t>
        <a:bodyPr/>
        <a:lstStyle/>
        <a:p>
          <a:endParaRPr lang="en-US"/>
        </a:p>
      </dgm:t>
    </dgm:pt>
    <dgm:pt modelId="{F601A70B-84BE-43B7-A284-D8D4E88342FA}">
      <dgm:prSet phldrT="[Text]" custT="1"/>
      <dgm:spPr>
        <a:solidFill>
          <a:srgbClr val="FFFFFF">
            <a:alpha val="90000"/>
          </a:srgbClr>
        </a:solidFill>
      </dgm:spPr>
      <dgm:t>
        <a:bodyPr/>
        <a:lstStyle/>
        <a:p>
          <a:r>
            <a:rPr lang="es-PE" sz="2700" dirty="0" smtClean="0"/>
            <a:t>Premies ni castigues</a:t>
          </a:r>
          <a:endParaRPr lang="en-US" sz="2700" dirty="0"/>
        </a:p>
      </dgm:t>
    </dgm:pt>
    <dgm:pt modelId="{06D4796F-CE70-41D6-975B-0E91E364042B}" type="parTrans" cxnId="{ACC00BE3-6EA6-4236-AC46-DC0392991B0D}">
      <dgm:prSet/>
      <dgm:spPr/>
      <dgm:t>
        <a:bodyPr/>
        <a:lstStyle/>
        <a:p>
          <a:endParaRPr lang="en-US"/>
        </a:p>
      </dgm:t>
    </dgm:pt>
    <dgm:pt modelId="{8D6060A1-55ED-443D-B557-7A2A4F6AB84B}" type="sibTrans" cxnId="{ACC00BE3-6EA6-4236-AC46-DC0392991B0D}">
      <dgm:prSet/>
      <dgm:spPr/>
      <dgm:t>
        <a:bodyPr/>
        <a:lstStyle/>
        <a:p>
          <a:endParaRPr lang="en-US"/>
        </a:p>
      </dgm:t>
    </dgm:pt>
    <dgm:pt modelId="{51D49BE2-F537-4CE5-9F03-CD250B0275FB}">
      <dgm:prSet phldrT="[Text]" custT="1"/>
      <dgm:spPr/>
      <dgm:t>
        <a:bodyPr/>
        <a:lstStyle/>
        <a:p>
          <a:r>
            <a:rPr lang="es-PE" sz="4500" dirty="0" smtClean="0"/>
            <a:t>SÉ</a:t>
          </a:r>
          <a:endParaRPr lang="en-US" sz="4500" dirty="0"/>
        </a:p>
      </dgm:t>
    </dgm:pt>
    <dgm:pt modelId="{52374A45-2100-4A17-90C1-076FCF1AD95B}" type="parTrans" cxnId="{79770C61-3888-4020-B413-D085F8B68FB6}">
      <dgm:prSet/>
      <dgm:spPr/>
      <dgm:t>
        <a:bodyPr/>
        <a:lstStyle/>
        <a:p>
          <a:endParaRPr lang="en-US"/>
        </a:p>
      </dgm:t>
    </dgm:pt>
    <dgm:pt modelId="{D2C2AA8D-9F80-4A27-A1CA-BB04E989881F}" type="sibTrans" cxnId="{79770C61-3888-4020-B413-D085F8B68FB6}">
      <dgm:prSet/>
      <dgm:spPr/>
      <dgm:t>
        <a:bodyPr/>
        <a:lstStyle/>
        <a:p>
          <a:endParaRPr lang="en-US"/>
        </a:p>
      </dgm:t>
    </dgm:pt>
    <dgm:pt modelId="{96E70ED1-499B-4F64-A699-F502504ADE9A}">
      <dgm:prSet phldrT="[Text]" custT="1"/>
      <dgm:spPr>
        <a:solidFill>
          <a:srgbClr val="FFFFFF">
            <a:alpha val="90000"/>
          </a:srgbClr>
        </a:solidFill>
      </dgm:spPr>
      <dgm:t>
        <a:bodyPr/>
        <a:lstStyle/>
        <a:p>
          <a:r>
            <a:rPr lang="es-PE" sz="2700" dirty="0" smtClean="0"/>
            <a:t>Benevolente</a:t>
          </a:r>
          <a:endParaRPr lang="en-US" sz="2700" dirty="0"/>
        </a:p>
      </dgm:t>
    </dgm:pt>
    <dgm:pt modelId="{1F861291-2772-43CC-AFC3-A6E610C3FC1B}" type="parTrans" cxnId="{4CF06AC7-BDD1-42E2-BCC0-9C1DE61C5F38}">
      <dgm:prSet/>
      <dgm:spPr/>
      <dgm:t>
        <a:bodyPr/>
        <a:lstStyle/>
        <a:p>
          <a:endParaRPr lang="en-US"/>
        </a:p>
      </dgm:t>
    </dgm:pt>
    <dgm:pt modelId="{076BEF5E-B113-4852-95A1-53438D05391F}" type="sibTrans" cxnId="{4CF06AC7-BDD1-42E2-BCC0-9C1DE61C5F38}">
      <dgm:prSet/>
      <dgm:spPr/>
      <dgm:t>
        <a:bodyPr/>
        <a:lstStyle/>
        <a:p>
          <a:endParaRPr lang="en-US"/>
        </a:p>
      </dgm:t>
    </dgm:pt>
    <dgm:pt modelId="{8C070876-1D7A-4A2F-8D7A-591264884FEC}" type="pres">
      <dgm:prSet presAssocID="{2754BB2F-991C-43C9-A3BC-310DF23A3D4F}" presName="Name0" presStyleCnt="0">
        <dgm:presLayoutVars>
          <dgm:dir/>
          <dgm:animLvl val="lvl"/>
          <dgm:resizeHandles val="exact"/>
        </dgm:presLayoutVars>
      </dgm:prSet>
      <dgm:spPr/>
      <dgm:t>
        <a:bodyPr/>
        <a:lstStyle/>
        <a:p>
          <a:endParaRPr lang="en-US"/>
        </a:p>
      </dgm:t>
    </dgm:pt>
    <dgm:pt modelId="{2DD9B0CF-D420-4F00-BB81-5B6301E24EDC}" type="pres">
      <dgm:prSet presAssocID="{346B6E22-B45E-4CDB-B0A9-1D40AA7D5926}" presName="linNode" presStyleCnt="0"/>
      <dgm:spPr/>
    </dgm:pt>
    <dgm:pt modelId="{9036FE63-C4C3-4EBC-878F-A9FDB6C49011}" type="pres">
      <dgm:prSet presAssocID="{346B6E22-B45E-4CDB-B0A9-1D40AA7D5926}" presName="parentText" presStyleLbl="node1" presStyleIdx="0" presStyleCnt="3">
        <dgm:presLayoutVars>
          <dgm:chMax val="1"/>
          <dgm:bulletEnabled val="1"/>
        </dgm:presLayoutVars>
      </dgm:prSet>
      <dgm:spPr/>
      <dgm:t>
        <a:bodyPr/>
        <a:lstStyle/>
        <a:p>
          <a:endParaRPr lang="en-US"/>
        </a:p>
      </dgm:t>
    </dgm:pt>
    <dgm:pt modelId="{31BD7C02-5D9A-419B-A7CF-46A75D41B66D}" type="pres">
      <dgm:prSet presAssocID="{346B6E22-B45E-4CDB-B0A9-1D40AA7D5926}" presName="descendantText" presStyleLbl="alignAccFollowNode1" presStyleIdx="0" presStyleCnt="3">
        <dgm:presLayoutVars>
          <dgm:bulletEnabled val="1"/>
        </dgm:presLayoutVars>
      </dgm:prSet>
      <dgm:spPr/>
      <dgm:t>
        <a:bodyPr/>
        <a:lstStyle/>
        <a:p>
          <a:endParaRPr lang="en-US"/>
        </a:p>
      </dgm:t>
    </dgm:pt>
    <dgm:pt modelId="{AD4C66F9-48C6-44FC-8238-1220D6067160}" type="pres">
      <dgm:prSet presAssocID="{4F1FFCCE-0193-4CB2-B174-4E050A158E66}" presName="sp" presStyleCnt="0"/>
      <dgm:spPr/>
    </dgm:pt>
    <dgm:pt modelId="{E8382A0D-F086-4ECC-B0FB-C63C235B2A07}" type="pres">
      <dgm:prSet presAssocID="{8B8AB534-D2D0-4F85-8282-444719F7F16C}" presName="linNode" presStyleCnt="0"/>
      <dgm:spPr/>
    </dgm:pt>
    <dgm:pt modelId="{7DD77CED-0D83-46A0-ADBC-CFE0A78D7613}" type="pres">
      <dgm:prSet presAssocID="{8B8AB534-D2D0-4F85-8282-444719F7F16C}" presName="parentText" presStyleLbl="node1" presStyleIdx="1" presStyleCnt="3">
        <dgm:presLayoutVars>
          <dgm:chMax val="1"/>
          <dgm:bulletEnabled val="1"/>
        </dgm:presLayoutVars>
      </dgm:prSet>
      <dgm:spPr/>
      <dgm:t>
        <a:bodyPr/>
        <a:lstStyle/>
        <a:p>
          <a:endParaRPr lang="en-US"/>
        </a:p>
      </dgm:t>
    </dgm:pt>
    <dgm:pt modelId="{B524B5BB-026B-486E-9CE9-9ECD15CA3757}" type="pres">
      <dgm:prSet presAssocID="{8B8AB534-D2D0-4F85-8282-444719F7F16C}" presName="descendantText" presStyleLbl="alignAccFollowNode1" presStyleIdx="1" presStyleCnt="3">
        <dgm:presLayoutVars>
          <dgm:bulletEnabled val="1"/>
        </dgm:presLayoutVars>
      </dgm:prSet>
      <dgm:spPr/>
      <dgm:t>
        <a:bodyPr/>
        <a:lstStyle/>
        <a:p>
          <a:endParaRPr lang="en-US"/>
        </a:p>
      </dgm:t>
    </dgm:pt>
    <dgm:pt modelId="{9A1F2DD0-176A-4B0E-8079-A1A6CE1F78D1}" type="pres">
      <dgm:prSet presAssocID="{E069943C-468F-4769-B400-28CADCEB48F3}" presName="sp" presStyleCnt="0"/>
      <dgm:spPr/>
    </dgm:pt>
    <dgm:pt modelId="{38ACBFB5-C62E-40E4-B1C9-0A8C502D0B71}" type="pres">
      <dgm:prSet presAssocID="{51D49BE2-F537-4CE5-9F03-CD250B0275FB}" presName="linNode" presStyleCnt="0"/>
      <dgm:spPr/>
    </dgm:pt>
    <dgm:pt modelId="{1459EFBF-E821-4A55-9499-0B24942C469B}" type="pres">
      <dgm:prSet presAssocID="{51D49BE2-F537-4CE5-9F03-CD250B0275FB}" presName="parentText" presStyleLbl="node1" presStyleIdx="2" presStyleCnt="3">
        <dgm:presLayoutVars>
          <dgm:chMax val="1"/>
          <dgm:bulletEnabled val="1"/>
        </dgm:presLayoutVars>
      </dgm:prSet>
      <dgm:spPr/>
      <dgm:t>
        <a:bodyPr/>
        <a:lstStyle/>
        <a:p>
          <a:endParaRPr lang="en-US"/>
        </a:p>
      </dgm:t>
    </dgm:pt>
    <dgm:pt modelId="{05FE0F8C-66D6-4230-BBDA-C17E8A46193C}" type="pres">
      <dgm:prSet presAssocID="{51D49BE2-F537-4CE5-9F03-CD250B0275FB}" presName="descendantText" presStyleLbl="alignAccFollowNode1" presStyleIdx="2" presStyleCnt="3">
        <dgm:presLayoutVars>
          <dgm:bulletEnabled val="1"/>
        </dgm:presLayoutVars>
      </dgm:prSet>
      <dgm:spPr/>
      <dgm:t>
        <a:bodyPr/>
        <a:lstStyle/>
        <a:p>
          <a:endParaRPr lang="en-US"/>
        </a:p>
      </dgm:t>
    </dgm:pt>
  </dgm:ptLst>
  <dgm:cxnLst>
    <dgm:cxn modelId="{1695CBAB-D936-46C7-A4D7-F74192D7BC35}" srcId="{2754BB2F-991C-43C9-A3BC-310DF23A3D4F}" destId="{8B8AB534-D2D0-4F85-8282-444719F7F16C}" srcOrd="1" destOrd="0" parTransId="{F7447757-7B4A-426A-B5AC-E41AD1A9C703}" sibTransId="{E069943C-468F-4769-B400-28CADCEB48F3}"/>
    <dgm:cxn modelId="{E3AD2C33-9ECE-4C5E-B80B-8DF5A1E84A99}" srcId="{346B6E22-B45E-4CDB-B0A9-1D40AA7D5926}" destId="{74774BEB-C1E0-45EB-AAF6-DE35D113FDC3}" srcOrd="0" destOrd="0" parTransId="{9D263834-CFC7-4AEE-841B-9E336C078602}" sibTransId="{C39E9C99-43D2-4CDC-8400-55EEAD21E882}"/>
    <dgm:cxn modelId="{ACC00BE3-6EA6-4236-AC46-DC0392991B0D}" srcId="{8B8AB534-D2D0-4F85-8282-444719F7F16C}" destId="{F601A70B-84BE-43B7-A284-D8D4E88342FA}" srcOrd="0" destOrd="0" parTransId="{06D4796F-CE70-41D6-975B-0E91E364042B}" sibTransId="{8D6060A1-55ED-443D-B557-7A2A4F6AB84B}"/>
    <dgm:cxn modelId="{79770C61-3888-4020-B413-D085F8B68FB6}" srcId="{2754BB2F-991C-43C9-A3BC-310DF23A3D4F}" destId="{51D49BE2-F537-4CE5-9F03-CD250B0275FB}" srcOrd="2" destOrd="0" parTransId="{52374A45-2100-4A17-90C1-076FCF1AD95B}" sibTransId="{D2C2AA8D-9F80-4A27-A1CA-BB04E989881F}"/>
    <dgm:cxn modelId="{02BEF3E6-68DF-41E3-BC80-16570173E10D}" srcId="{2754BB2F-991C-43C9-A3BC-310DF23A3D4F}" destId="{346B6E22-B45E-4CDB-B0A9-1D40AA7D5926}" srcOrd="0" destOrd="0" parTransId="{EE9DC3B4-85D4-4606-ACEA-DEF91B0775FE}" sibTransId="{4F1FFCCE-0193-4CB2-B174-4E050A158E66}"/>
    <dgm:cxn modelId="{73427CC4-4CB0-4964-91DF-3A9362E6E6E0}" type="presOf" srcId="{51D49BE2-F537-4CE5-9F03-CD250B0275FB}" destId="{1459EFBF-E821-4A55-9499-0B24942C469B}" srcOrd="0" destOrd="0" presId="urn:microsoft.com/office/officeart/2005/8/layout/vList5"/>
    <dgm:cxn modelId="{B2E97F58-96FC-4AEB-B2F4-DEFAD05A6796}" type="presOf" srcId="{96E70ED1-499B-4F64-A699-F502504ADE9A}" destId="{05FE0F8C-66D6-4230-BBDA-C17E8A46193C}" srcOrd="0" destOrd="0" presId="urn:microsoft.com/office/officeart/2005/8/layout/vList5"/>
    <dgm:cxn modelId="{0BE7B806-C0AC-4B5A-8FFB-5375ED99E5E7}" type="presOf" srcId="{2754BB2F-991C-43C9-A3BC-310DF23A3D4F}" destId="{8C070876-1D7A-4A2F-8D7A-591264884FEC}" srcOrd="0" destOrd="0" presId="urn:microsoft.com/office/officeart/2005/8/layout/vList5"/>
    <dgm:cxn modelId="{4CF06AC7-BDD1-42E2-BCC0-9C1DE61C5F38}" srcId="{51D49BE2-F537-4CE5-9F03-CD250B0275FB}" destId="{96E70ED1-499B-4F64-A699-F502504ADE9A}" srcOrd="0" destOrd="0" parTransId="{1F861291-2772-43CC-AFC3-A6E610C3FC1B}" sibTransId="{076BEF5E-B113-4852-95A1-53438D05391F}"/>
    <dgm:cxn modelId="{3557959F-38F0-4EF0-8F5A-96C389AEECB3}" type="presOf" srcId="{F601A70B-84BE-43B7-A284-D8D4E88342FA}" destId="{B524B5BB-026B-486E-9CE9-9ECD15CA3757}" srcOrd="0" destOrd="0" presId="urn:microsoft.com/office/officeart/2005/8/layout/vList5"/>
    <dgm:cxn modelId="{CC8FA04F-C2E2-4BAB-B5FC-508776F8BB7B}" type="presOf" srcId="{346B6E22-B45E-4CDB-B0A9-1D40AA7D5926}" destId="{9036FE63-C4C3-4EBC-878F-A9FDB6C49011}" srcOrd="0" destOrd="0" presId="urn:microsoft.com/office/officeart/2005/8/layout/vList5"/>
    <dgm:cxn modelId="{737A5C61-5B7B-4173-94CF-C87F3C456C8B}" type="presOf" srcId="{8B8AB534-D2D0-4F85-8282-444719F7F16C}" destId="{7DD77CED-0D83-46A0-ADBC-CFE0A78D7613}" srcOrd="0" destOrd="0" presId="urn:microsoft.com/office/officeart/2005/8/layout/vList5"/>
    <dgm:cxn modelId="{BB217534-0042-4D8F-B3F2-200AC25192CF}" type="presOf" srcId="{74774BEB-C1E0-45EB-AAF6-DE35D113FDC3}" destId="{31BD7C02-5D9A-419B-A7CF-46A75D41B66D}" srcOrd="0" destOrd="0" presId="urn:microsoft.com/office/officeart/2005/8/layout/vList5"/>
    <dgm:cxn modelId="{6FBCFE1E-58E8-4403-913E-9867FCABC215}" type="presParOf" srcId="{8C070876-1D7A-4A2F-8D7A-591264884FEC}" destId="{2DD9B0CF-D420-4F00-BB81-5B6301E24EDC}" srcOrd="0" destOrd="0" presId="urn:microsoft.com/office/officeart/2005/8/layout/vList5"/>
    <dgm:cxn modelId="{C4E0B370-B92C-4D57-A57F-73C08E7A78B7}" type="presParOf" srcId="{2DD9B0CF-D420-4F00-BB81-5B6301E24EDC}" destId="{9036FE63-C4C3-4EBC-878F-A9FDB6C49011}" srcOrd="0" destOrd="0" presId="urn:microsoft.com/office/officeart/2005/8/layout/vList5"/>
    <dgm:cxn modelId="{D2D410FA-174D-413D-88A7-B5BD25554E4A}" type="presParOf" srcId="{2DD9B0CF-D420-4F00-BB81-5B6301E24EDC}" destId="{31BD7C02-5D9A-419B-A7CF-46A75D41B66D}" srcOrd="1" destOrd="0" presId="urn:microsoft.com/office/officeart/2005/8/layout/vList5"/>
    <dgm:cxn modelId="{5B1B1367-75A4-4C18-A18E-2D2820DDDEB1}" type="presParOf" srcId="{8C070876-1D7A-4A2F-8D7A-591264884FEC}" destId="{AD4C66F9-48C6-44FC-8238-1220D6067160}" srcOrd="1" destOrd="0" presId="urn:microsoft.com/office/officeart/2005/8/layout/vList5"/>
    <dgm:cxn modelId="{CA5C27C7-C87A-413F-B26B-8D4D33B27194}" type="presParOf" srcId="{8C070876-1D7A-4A2F-8D7A-591264884FEC}" destId="{E8382A0D-F086-4ECC-B0FB-C63C235B2A07}" srcOrd="2" destOrd="0" presId="urn:microsoft.com/office/officeart/2005/8/layout/vList5"/>
    <dgm:cxn modelId="{70753948-7EDB-4A40-81A5-A0FD03F18589}" type="presParOf" srcId="{E8382A0D-F086-4ECC-B0FB-C63C235B2A07}" destId="{7DD77CED-0D83-46A0-ADBC-CFE0A78D7613}" srcOrd="0" destOrd="0" presId="urn:microsoft.com/office/officeart/2005/8/layout/vList5"/>
    <dgm:cxn modelId="{3BB93744-91F3-4267-ADA8-E75A65278B9B}" type="presParOf" srcId="{E8382A0D-F086-4ECC-B0FB-C63C235B2A07}" destId="{B524B5BB-026B-486E-9CE9-9ECD15CA3757}" srcOrd="1" destOrd="0" presId="urn:microsoft.com/office/officeart/2005/8/layout/vList5"/>
    <dgm:cxn modelId="{C37ECBD1-8B68-450F-A164-D554A6D5A81D}" type="presParOf" srcId="{8C070876-1D7A-4A2F-8D7A-591264884FEC}" destId="{9A1F2DD0-176A-4B0E-8079-A1A6CE1F78D1}" srcOrd="3" destOrd="0" presId="urn:microsoft.com/office/officeart/2005/8/layout/vList5"/>
    <dgm:cxn modelId="{855C2CAD-4C04-4DB5-BA89-79D3314EE1E4}" type="presParOf" srcId="{8C070876-1D7A-4A2F-8D7A-591264884FEC}" destId="{38ACBFB5-C62E-40E4-B1C9-0A8C502D0B71}" srcOrd="4" destOrd="0" presId="urn:microsoft.com/office/officeart/2005/8/layout/vList5"/>
    <dgm:cxn modelId="{3A638363-F4B6-46EC-9108-3AA8814E64FC}" type="presParOf" srcId="{38ACBFB5-C62E-40E4-B1C9-0A8C502D0B71}" destId="{1459EFBF-E821-4A55-9499-0B24942C469B}" srcOrd="0" destOrd="0" presId="urn:microsoft.com/office/officeart/2005/8/layout/vList5"/>
    <dgm:cxn modelId="{4DE923D5-ECEC-415B-A42E-69F9411B1792}" type="presParOf" srcId="{38ACBFB5-C62E-40E4-B1C9-0A8C502D0B71}" destId="{05FE0F8C-66D6-4230-BBDA-C17E8A46193C}" srcOrd="1" destOrd="0" presId="urn:microsoft.com/office/officeart/2005/8/layout/vList5"/>
  </dgm:cxnLst>
  <dgm:bg/>
  <dgm:whole/>
  <dgm:extLst>
    <a:ext uri="http://schemas.microsoft.com/office/drawing/2008/diagram">
      <dsp:dataModelExt xmlns:dgm="http://schemas.openxmlformats.org/drawingml/2006/diagram" xmlns:a="http://schemas.openxmlformats.org/drawingml/2006/main"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22958D-BC1C-4590-A28E-4834F360119F}">
      <dsp:nvSpPr>
        <dsp:cNvPr id="0" name=""/>
        <dsp:cNvSpPr/>
      </dsp:nvSpPr>
      <dsp:spPr>
        <a:xfrm>
          <a:off x="495061" y="645"/>
          <a:ext cx="2262336" cy="13574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Es crítico consigo mismo antes de criticar a los demás.</a:t>
          </a:r>
          <a:endParaRPr lang="en-US" sz="2000" kern="1200" dirty="0"/>
        </a:p>
      </dsp:txBody>
      <dsp:txXfrm>
        <a:off x="495061" y="645"/>
        <a:ext cx="2262336" cy="1357401"/>
      </dsp:txXfrm>
    </dsp:sp>
    <dsp:sp modelId="{480ABE11-5A61-49FA-9834-456D2D898957}">
      <dsp:nvSpPr>
        <dsp:cNvPr id="0" name=""/>
        <dsp:cNvSpPr/>
      </dsp:nvSpPr>
      <dsp:spPr>
        <a:xfrm>
          <a:off x="2983631" y="645"/>
          <a:ext cx="2262336" cy="1357401"/>
        </a:xfrm>
        <a:prstGeom prst="rect">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Reconoce los errores y admite las consecuencias.</a:t>
          </a:r>
          <a:endParaRPr lang="en-US" sz="2000" kern="1200" dirty="0"/>
        </a:p>
      </dsp:txBody>
      <dsp:txXfrm>
        <a:off x="2983631" y="645"/>
        <a:ext cx="2262336" cy="1357401"/>
      </dsp:txXfrm>
    </dsp:sp>
    <dsp:sp modelId="{AD5D219F-2369-4B56-8A31-72070642C119}">
      <dsp:nvSpPr>
        <dsp:cNvPr id="0" name=""/>
        <dsp:cNvSpPr/>
      </dsp:nvSpPr>
      <dsp:spPr>
        <a:xfrm>
          <a:off x="5472201" y="645"/>
          <a:ext cx="2262336" cy="1357401"/>
        </a:xfrm>
        <a:prstGeom prst="rect">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Se esfuerza por dar a cada quien lo suyo.</a:t>
          </a:r>
          <a:endParaRPr lang="en-US" sz="2000" kern="1200" dirty="0"/>
        </a:p>
      </dsp:txBody>
      <dsp:txXfrm>
        <a:off x="5472201" y="645"/>
        <a:ext cx="2262336" cy="1357401"/>
      </dsp:txXfrm>
    </dsp:sp>
    <dsp:sp modelId="{9B896141-6CBF-4A4D-883E-E937717AE144}">
      <dsp:nvSpPr>
        <dsp:cNvPr id="0" name=""/>
        <dsp:cNvSpPr/>
      </dsp:nvSpPr>
      <dsp:spPr>
        <a:xfrm>
          <a:off x="495061" y="1584280"/>
          <a:ext cx="2262336" cy="1357401"/>
        </a:xfrm>
        <a:prstGeom prst="rect">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Es grato con sus padres, sabiendo la deuda impagable que tiene con ellos.</a:t>
          </a:r>
          <a:endParaRPr lang="en-US" sz="2000" kern="1200" dirty="0"/>
        </a:p>
      </dsp:txBody>
      <dsp:txXfrm>
        <a:off x="495061" y="1584280"/>
        <a:ext cx="2262336" cy="1357401"/>
      </dsp:txXfrm>
    </dsp:sp>
    <dsp:sp modelId="{71D347B5-7D88-40DC-B2AB-D295DDF41E8B}">
      <dsp:nvSpPr>
        <dsp:cNvPr id="0" name=""/>
        <dsp:cNvSpPr/>
      </dsp:nvSpPr>
      <dsp:spPr>
        <a:xfrm>
          <a:off x="2983631" y="1584280"/>
          <a:ext cx="2262336" cy="1357401"/>
        </a:xfrm>
        <a:prstGeom prst="rect">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Sabe agradecer hasta los mínimos </a:t>
          </a:r>
          <a:r>
            <a:rPr lang="es-ES_tradnl" sz="2000" kern="1200" dirty="0" err="1" smtClean="0"/>
            <a:t>deralles</a:t>
          </a:r>
          <a:r>
            <a:rPr lang="es-ES_tradnl" sz="2000" kern="1200" dirty="0" smtClean="0"/>
            <a:t>.</a:t>
          </a:r>
          <a:endParaRPr lang="en-US" sz="2000" kern="1200" dirty="0"/>
        </a:p>
      </dsp:txBody>
      <dsp:txXfrm>
        <a:off x="2983631" y="1584280"/>
        <a:ext cx="2262336" cy="1357401"/>
      </dsp:txXfrm>
    </dsp:sp>
    <dsp:sp modelId="{F97A0DB4-E947-4A7B-AAE2-040667C4FCBF}">
      <dsp:nvSpPr>
        <dsp:cNvPr id="0" name=""/>
        <dsp:cNvSpPr/>
      </dsp:nvSpPr>
      <dsp:spPr>
        <a:xfrm>
          <a:off x="5472201" y="1584280"/>
          <a:ext cx="2262336" cy="1357401"/>
        </a:xfrm>
        <a:prstGeom prst="rect">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Da gracias a Dios por todo bien recibido de Él.</a:t>
          </a:r>
          <a:endParaRPr lang="en-US" sz="2000" kern="1200" dirty="0"/>
        </a:p>
      </dsp:txBody>
      <dsp:txXfrm>
        <a:off x="5472201" y="1584280"/>
        <a:ext cx="2262336" cy="1357401"/>
      </dsp:txXfrm>
    </dsp:sp>
    <dsp:sp modelId="{1EA5496A-39FD-44E0-88F2-52E7EBF2A5DC}">
      <dsp:nvSpPr>
        <dsp:cNvPr id="0" name=""/>
        <dsp:cNvSpPr/>
      </dsp:nvSpPr>
      <dsp:spPr>
        <a:xfrm>
          <a:off x="1739346" y="3167916"/>
          <a:ext cx="2262336" cy="1357401"/>
        </a:xfrm>
        <a:prstGeom prst="rect">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No actúa por venganza, sino conforme a la verdad.</a:t>
          </a:r>
          <a:endParaRPr lang="en-US" sz="2000" kern="1200" dirty="0"/>
        </a:p>
      </dsp:txBody>
      <dsp:txXfrm>
        <a:off x="1739346" y="3167916"/>
        <a:ext cx="2262336" cy="1357401"/>
      </dsp:txXfrm>
    </dsp:sp>
    <dsp:sp modelId="{C1F789D4-F9E2-4E8B-98F4-844C90C43082}">
      <dsp:nvSpPr>
        <dsp:cNvPr id="0" name=""/>
        <dsp:cNvSpPr/>
      </dsp:nvSpPr>
      <dsp:spPr>
        <a:xfrm>
          <a:off x="4227916" y="3167916"/>
          <a:ext cx="2262336" cy="1357401"/>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_tradnl" sz="2000" kern="1200" dirty="0" smtClean="0"/>
            <a:t>Confía en las decisiones de sus padres aunque  no las comprenda.</a:t>
          </a:r>
          <a:endParaRPr lang="en-US" sz="2000" kern="1200" dirty="0"/>
        </a:p>
      </dsp:txBody>
      <dsp:txXfrm>
        <a:off x="4227916" y="3167916"/>
        <a:ext cx="2262336" cy="13574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33FA00-C497-4FAA-AE24-5988BCE500FC}">
      <dsp:nvSpPr>
        <dsp:cNvPr id="0" name=""/>
        <dsp:cNvSpPr/>
      </dsp:nvSpPr>
      <dsp:spPr>
        <a:xfrm>
          <a:off x="1923150" y="325044"/>
          <a:ext cx="4476017" cy="4476017"/>
        </a:xfrm>
        <a:prstGeom prst="pie">
          <a:avLst>
            <a:gd name="adj1" fmla="val 16200000"/>
            <a:gd name="adj2" fmla="val 19285716"/>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Cumplir las obligaciones profesionales.</a:t>
          </a:r>
          <a:endParaRPr lang="en-US" sz="1400" kern="1200" dirty="0"/>
        </a:p>
      </dsp:txBody>
      <dsp:txXfrm>
        <a:off x="4274657" y="740674"/>
        <a:ext cx="1065718" cy="852574"/>
      </dsp:txXfrm>
    </dsp:sp>
    <dsp:sp modelId="{D670FCBF-4105-49FE-8C2B-B4C0410056D5}">
      <dsp:nvSpPr>
        <dsp:cNvPr id="0" name=""/>
        <dsp:cNvSpPr/>
      </dsp:nvSpPr>
      <dsp:spPr>
        <a:xfrm>
          <a:off x="1980698" y="396980"/>
          <a:ext cx="4476017" cy="4476017"/>
        </a:xfrm>
        <a:prstGeom prst="pie">
          <a:avLst>
            <a:gd name="adj1" fmla="val 19285716"/>
            <a:gd name="adj2" fmla="val 771428"/>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Cumplir las obligaciones con Dios</a:t>
          </a:r>
          <a:endParaRPr lang="en-US" sz="1400" kern="1200" dirty="0"/>
        </a:p>
      </dsp:txBody>
      <dsp:txXfrm>
        <a:off x="5020660" y="2019536"/>
        <a:ext cx="1225576" cy="746002"/>
      </dsp:txXfrm>
    </dsp:sp>
    <dsp:sp modelId="{32D69B43-3876-4DD9-B7F0-DE84C7D24DEB}">
      <dsp:nvSpPr>
        <dsp:cNvPr id="0" name=""/>
        <dsp:cNvSpPr/>
      </dsp:nvSpPr>
      <dsp:spPr>
        <a:xfrm>
          <a:off x="1959917" y="487566"/>
          <a:ext cx="4476017" cy="4476017"/>
        </a:xfrm>
        <a:prstGeom prst="pie">
          <a:avLst>
            <a:gd name="adj1" fmla="val 771428"/>
            <a:gd name="adj2" fmla="val 3857143"/>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Demostrar deseo y capacidad de superación</a:t>
          </a:r>
          <a:endParaRPr lang="en-US" sz="1400" kern="1200" dirty="0"/>
        </a:p>
      </dsp:txBody>
      <dsp:txXfrm>
        <a:off x="4834159" y="3138540"/>
        <a:ext cx="1065718" cy="825931"/>
      </dsp:txXfrm>
    </dsp:sp>
    <dsp:sp modelId="{086EE613-3852-4FC4-9C11-5423ED78A2B8}">
      <dsp:nvSpPr>
        <dsp:cNvPr id="0" name=""/>
        <dsp:cNvSpPr/>
      </dsp:nvSpPr>
      <dsp:spPr>
        <a:xfrm>
          <a:off x="1876791" y="527530"/>
          <a:ext cx="4476017" cy="4476017"/>
        </a:xfrm>
        <a:prstGeom prst="pie">
          <a:avLst>
            <a:gd name="adj1" fmla="val 3857226"/>
            <a:gd name="adj2" fmla="val 6942858"/>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Respetar la Dignidad Humana</a:t>
          </a:r>
          <a:endParaRPr lang="en-US" sz="1400" kern="1200" dirty="0"/>
        </a:p>
      </dsp:txBody>
      <dsp:txXfrm>
        <a:off x="3595262" y="4044401"/>
        <a:ext cx="1039075" cy="746002"/>
      </dsp:txXfrm>
    </dsp:sp>
    <dsp:sp modelId="{E15CA2E7-5C92-41E8-AA43-A2F61CC3A03A}">
      <dsp:nvSpPr>
        <dsp:cNvPr id="0" name=""/>
        <dsp:cNvSpPr/>
      </dsp:nvSpPr>
      <dsp:spPr>
        <a:xfrm>
          <a:off x="1793665" y="487566"/>
          <a:ext cx="4476017" cy="4476017"/>
        </a:xfrm>
        <a:prstGeom prst="pie">
          <a:avLst>
            <a:gd name="adj1" fmla="val 6942858"/>
            <a:gd name="adj2" fmla="val 10028574"/>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Perdonar las injusticias que padecemos</a:t>
          </a:r>
          <a:endParaRPr lang="en-US" sz="1400" kern="1200" dirty="0"/>
        </a:p>
      </dsp:txBody>
      <dsp:txXfrm>
        <a:off x="2329721" y="3138540"/>
        <a:ext cx="1065718" cy="825931"/>
      </dsp:txXfrm>
    </dsp:sp>
    <dsp:sp modelId="{874C7C4A-5AA0-4749-8F91-634E23F88942}">
      <dsp:nvSpPr>
        <dsp:cNvPr id="0" name=""/>
        <dsp:cNvSpPr/>
      </dsp:nvSpPr>
      <dsp:spPr>
        <a:xfrm>
          <a:off x="1772883" y="396980"/>
          <a:ext cx="4476017" cy="4476017"/>
        </a:xfrm>
        <a:prstGeom prst="pie">
          <a:avLst>
            <a:gd name="adj1" fmla="val 10028574"/>
            <a:gd name="adj2" fmla="val 1311428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No olvidar las injusticias que cometemos</a:t>
          </a:r>
          <a:endParaRPr lang="en-US" sz="1400" kern="1200" dirty="0"/>
        </a:p>
      </dsp:txBody>
      <dsp:txXfrm>
        <a:off x="1983363" y="2019536"/>
        <a:ext cx="1225576" cy="746002"/>
      </dsp:txXfrm>
    </dsp:sp>
    <dsp:sp modelId="{E0A0AD94-1F9C-497C-9939-B880B04C7DF9}">
      <dsp:nvSpPr>
        <dsp:cNvPr id="0" name=""/>
        <dsp:cNvSpPr/>
      </dsp:nvSpPr>
      <dsp:spPr>
        <a:xfrm>
          <a:off x="1830432" y="325044"/>
          <a:ext cx="4476017" cy="4476017"/>
        </a:xfrm>
        <a:prstGeom prst="pie">
          <a:avLst>
            <a:gd name="adj1" fmla="val 13114284"/>
            <a:gd name="adj2" fmla="val 162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_tradnl" sz="1400" kern="1200" dirty="0" smtClean="0"/>
            <a:t>Respecto a los padres y autoridades</a:t>
          </a:r>
          <a:endParaRPr lang="en-US" sz="1400" kern="1200" dirty="0"/>
        </a:p>
      </dsp:txBody>
      <dsp:txXfrm>
        <a:off x="2889223" y="740674"/>
        <a:ext cx="1065718" cy="852574"/>
      </dsp:txXfrm>
    </dsp:sp>
    <dsp:sp modelId="{00D6DA65-61DD-4D2F-A2B8-AB7407697675}">
      <dsp:nvSpPr>
        <dsp:cNvPr id="0" name=""/>
        <dsp:cNvSpPr/>
      </dsp:nvSpPr>
      <dsp:spPr>
        <a:xfrm>
          <a:off x="1645840" y="47957"/>
          <a:ext cx="5030190" cy="5030190"/>
        </a:xfrm>
        <a:prstGeom prst="circularArrow">
          <a:avLst>
            <a:gd name="adj1" fmla="val 5085"/>
            <a:gd name="adj2" fmla="val 327528"/>
            <a:gd name="adj3" fmla="val 18957827"/>
            <a:gd name="adj4" fmla="val 16200343"/>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A94A8D-EB60-4366-B2DB-68FB560F0766}">
      <dsp:nvSpPr>
        <dsp:cNvPr id="0" name=""/>
        <dsp:cNvSpPr/>
      </dsp:nvSpPr>
      <dsp:spPr>
        <a:xfrm>
          <a:off x="1703750" y="120211"/>
          <a:ext cx="5030190" cy="5030190"/>
        </a:xfrm>
        <a:prstGeom prst="circularArrow">
          <a:avLst>
            <a:gd name="adj1" fmla="val 5085"/>
            <a:gd name="adj2" fmla="val 327528"/>
            <a:gd name="adj3" fmla="val 443744"/>
            <a:gd name="adj4" fmla="val 19285776"/>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B43C9F-9A01-4AD7-A3EE-F091D0B89F9F}">
      <dsp:nvSpPr>
        <dsp:cNvPr id="0" name=""/>
        <dsp:cNvSpPr/>
      </dsp:nvSpPr>
      <dsp:spPr>
        <a:xfrm>
          <a:off x="1682895" y="210587"/>
          <a:ext cx="5030190" cy="5030190"/>
        </a:xfrm>
        <a:prstGeom prst="circularArrow">
          <a:avLst>
            <a:gd name="adj1" fmla="val 5085"/>
            <a:gd name="adj2" fmla="val 327528"/>
            <a:gd name="adj3" fmla="val 3529100"/>
            <a:gd name="adj4" fmla="val 770764"/>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A263D-D089-40FB-A847-7459E15A033B}">
      <dsp:nvSpPr>
        <dsp:cNvPr id="0" name=""/>
        <dsp:cNvSpPr/>
      </dsp:nvSpPr>
      <dsp:spPr>
        <a:xfrm>
          <a:off x="1599704" y="250326"/>
          <a:ext cx="5030190" cy="5030190"/>
        </a:xfrm>
        <a:prstGeom prst="circularArrow">
          <a:avLst>
            <a:gd name="adj1" fmla="val 5085"/>
            <a:gd name="adj2" fmla="val 327528"/>
            <a:gd name="adj3" fmla="val 6615046"/>
            <a:gd name="adj4" fmla="val 3857426"/>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981379-A100-49A0-A245-CCB5961852F0}">
      <dsp:nvSpPr>
        <dsp:cNvPr id="0" name=""/>
        <dsp:cNvSpPr/>
      </dsp:nvSpPr>
      <dsp:spPr>
        <a:xfrm>
          <a:off x="1516513" y="210587"/>
          <a:ext cx="5030190" cy="5030190"/>
        </a:xfrm>
        <a:prstGeom prst="circularArrow">
          <a:avLst>
            <a:gd name="adj1" fmla="val 5085"/>
            <a:gd name="adj2" fmla="val 327528"/>
            <a:gd name="adj3" fmla="val 9701707"/>
            <a:gd name="adj4" fmla="val 6943371"/>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8022E8-F427-47A6-8400-249B576F41AF}">
      <dsp:nvSpPr>
        <dsp:cNvPr id="0" name=""/>
        <dsp:cNvSpPr/>
      </dsp:nvSpPr>
      <dsp:spPr>
        <a:xfrm>
          <a:off x="1495658" y="120211"/>
          <a:ext cx="5030190" cy="5030190"/>
        </a:xfrm>
        <a:prstGeom prst="circularArrow">
          <a:avLst>
            <a:gd name="adj1" fmla="val 5085"/>
            <a:gd name="adj2" fmla="val 327528"/>
            <a:gd name="adj3" fmla="val 12786695"/>
            <a:gd name="adj4" fmla="val 10028727"/>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808330-2CFD-4CFA-BEC8-4A5B08021C4F}">
      <dsp:nvSpPr>
        <dsp:cNvPr id="0" name=""/>
        <dsp:cNvSpPr/>
      </dsp:nvSpPr>
      <dsp:spPr>
        <a:xfrm>
          <a:off x="1553568" y="47957"/>
          <a:ext cx="5030190" cy="5030190"/>
        </a:xfrm>
        <a:prstGeom prst="circularArrow">
          <a:avLst>
            <a:gd name="adj1" fmla="val 5085"/>
            <a:gd name="adj2" fmla="val 327528"/>
            <a:gd name="adj3" fmla="val 15872129"/>
            <a:gd name="adj4" fmla="val 13114645"/>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BD7C02-5D9A-419B-A7CF-46A75D41B66D}">
      <dsp:nvSpPr>
        <dsp:cNvPr id="0" name=""/>
        <dsp:cNvSpPr/>
      </dsp:nvSpPr>
      <dsp:spPr>
        <a:xfrm rot="5400000">
          <a:off x="3621405" y="-1293891"/>
          <a:ext cx="1047750" cy="390144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err="1" smtClean="0"/>
            <a:t>Juzguemos</a:t>
          </a:r>
          <a:r>
            <a:rPr lang="en-US" sz="2900" kern="1200" baseline="0" dirty="0" smtClean="0"/>
            <a:t> </a:t>
          </a:r>
          <a:r>
            <a:rPr lang="en-US" sz="2900" kern="1200" baseline="0" dirty="0" err="1" smtClean="0"/>
            <a:t>precipitadamente</a:t>
          </a:r>
          <a:endParaRPr lang="en-US" sz="2900" kern="1200" dirty="0"/>
        </a:p>
      </dsp:txBody>
      <dsp:txXfrm rot="5400000">
        <a:off x="3621405" y="-1293891"/>
        <a:ext cx="1047750" cy="3901440"/>
      </dsp:txXfrm>
    </dsp:sp>
    <dsp:sp modelId="{9036FE63-C4C3-4EBC-878F-A9FDB6C49011}">
      <dsp:nvSpPr>
        <dsp:cNvPr id="0" name=""/>
        <dsp:cNvSpPr/>
      </dsp:nvSpPr>
      <dsp:spPr>
        <a:xfrm>
          <a:off x="0" y="1984"/>
          <a:ext cx="2194560" cy="130968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PE" sz="6500" kern="1200" dirty="0" smtClean="0"/>
            <a:t>NO</a:t>
          </a:r>
          <a:endParaRPr lang="en-US" sz="6500" kern="1200" dirty="0"/>
        </a:p>
      </dsp:txBody>
      <dsp:txXfrm>
        <a:off x="0" y="1984"/>
        <a:ext cx="2194560" cy="1309687"/>
      </dsp:txXfrm>
    </dsp:sp>
    <dsp:sp modelId="{B524B5BB-026B-486E-9CE9-9ECD15CA3757}">
      <dsp:nvSpPr>
        <dsp:cNvPr id="0" name=""/>
        <dsp:cNvSpPr/>
      </dsp:nvSpPr>
      <dsp:spPr>
        <a:xfrm rot="5400000">
          <a:off x="3621405" y="81279"/>
          <a:ext cx="1047750" cy="3901440"/>
        </a:xfrm>
        <a:prstGeom prst="round2Same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Hablemos antes de saber la verdad</a:t>
          </a:r>
          <a:endParaRPr lang="en-US" sz="2900" kern="1200" dirty="0"/>
        </a:p>
      </dsp:txBody>
      <dsp:txXfrm rot="5400000">
        <a:off x="3621405" y="81279"/>
        <a:ext cx="1047750" cy="3901440"/>
      </dsp:txXfrm>
    </dsp:sp>
    <dsp:sp modelId="{7DD77CED-0D83-46A0-ADBC-CFE0A78D7613}">
      <dsp:nvSpPr>
        <dsp:cNvPr id="0" name=""/>
        <dsp:cNvSpPr/>
      </dsp:nvSpPr>
      <dsp:spPr>
        <a:xfrm>
          <a:off x="0" y="1377156"/>
          <a:ext cx="2194560" cy="1309687"/>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PE" sz="6500" kern="1200" dirty="0" smtClean="0"/>
            <a:t>NO</a:t>
          </a:r>
          <a:endParaRPr lang="en-US" sz="6500" kern="1200" dirty="0"/>
        </a:p>
      </dsp:txBody>
      <dsp:txXfrm>
        <a:off x="0" y="1377156"/>
        <a:ext cx="2194560" cy="1309687"/>
      </dsp:txXfrm>
    </dsp:sp>
    <dsp:sp modelId="{05FE0F8C-66D6-4230-BBDA-C17E8A46193C}">
      <dsp:nvSpPr>
        <dsp:cNvPr id="0" name=""/>
        <dsp:cNvSpPr/>
      </dsp:nvSpPr>
      <dsp:spPr>
        <a:xfrm rot="5400000">
          <a:off x="3621405" y="1456451"/>
          <a:ext cx="1047750" cy="3901440"/>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s-PE" sz="2900" kern="1200" dirty="0" smtClean="0"/>
            <a:t>Comportarse con amabilidad</a:t>
          </a:r>
          <a:endParaRPr lang="en-US" sz="2900" kern="1200" dirty="0"/>
        </a:p>
      </dsp:txBody>
      <dsp:txXfrm rot="5400000">
        <a:off x="3621405" y="1456451"/>
        <a:ext cx="1047750" cy="3901440"/>
      </dsp:txXfrm>
    </dsp:sp>
    <dsp:sp modelId="{1459EFBF-E821-4A55-9499-0B24942C469B}">
      <dsp:nvSpPr>
        <dsp:cNvPr id="0" name=""/>
        <dsp:cNvSpPr/>
      </dsp:nvSpPr>
      <dsp:spPr>
        <a:xfrm>
          <a:off x="0" y="2752328"/>
          <a:ext cx="2194560" cy="130968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sz="6500" kern="1200" dirty="0" smtClean="0"/>
            <a:t>Si</a:t>
          </a:r>
          <a:endParaRPr lang="en-US" sz="6500" kern="1200" dirty="0"/>
        </a:p>
      </dsp:txBody>
      <dsp:txXfrm>
        <a:off x="0" y="2752328"/>
        <a:ext cx="2194560" cy="130968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BD7C02-5D9A-419B-A7CF-46A75D41B66D}">
      <dsp:nvSpPr>
        <dsp:cNvPr id="0" name=""/>
        <dsp:cNvSpPr/>
      </dsp:nvSpPr>
      <dsp:spPr>
        <a:xfrm rot="5400000">
          <a:off x="3621405" y="-1293891"/>
          <a:ext cx="1047750" cy="390144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s-PE" sz="3100" kern="1200" dirty="0" smtClean="0"/>
            <a:t>Juzgues ni critiques</a:t>
          </a:r>
          <a:endParaRPr lang="en-US" sz="3100" kern="1200" dirty="0"/>
        </a:p>
      </dsp:txBody>
      <dsp:txXfrm rot="5400000">
        <a:off x="3621405" y="-1293891"/>
        <a:ext cx="1047750" cy="3901440"/>
      </dsp:txXfrm>
    </dsp:sp>
    <dsp:sp modelId="{9036FE63-C4C3-4EBC-878F-A9FDB6C49011}">
      <dsp:nvSpPr>
        <dsp:cNvPr id="0" name=""/>
        <dsp:cNvSpPr/>
      </dsp:nvSpPr>
      <dsp:spPr>
        <a:xfrm>
          <a:off x="0" y="1984"/>
          <a:ext cx="2194560"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PE" sz="6500" kern="1200" dirty="0" smtClean="0"/>
            <a:t>NO</a:t>
          </a:r>
          <a:endParaRPr lang="en-US" sz="6500" kern="1200" dirty="0"/>
        </a:p>
      </dsp:txBody>
      <dsp:txXfrm>
        <a:off x="0" y="1984"/>
        <a:ext cx="2194560" cy="1309687"/>
      </dsp:txXfrm>
    </dsp:sp>
    <dsp:sp modelId="{B524B5BB-026B-486E-9CE9-9ECD15CA3757}">
      <dsp:nvSpPr>
        <dsp:cNvPr id="0" name=""/>
        <dsp:cNvSpPr/>
      </dsp:nvSpPr>
      <dsp:spPr>
        <a:xfrm rot="5400000">
          <a:off x="3621405" y="81279"/>
          <a:ext cx="1047750" cy="3901440"/>
        </a:xfrm>
        <a:prstGeom prst="round2Same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s-PE" sz="3100" kern="1200" dirty="0" smtClean="0"/>
            <a:t>Premies ni castigues</a:t>
          </a:r>
          <a:endParaRPr lang="en-US" sz="3100" kern="1200" dirty="0"/>
        </a:p>
      </dsp:txBody>
      <dsp:txXfrm rot="5400000">
        <a:off x="3621405" y="81279"/>
        <a:ext cx="1047750" cy="3901440"/>
      </dsp:txXfrm>
    </dsp:sp>
    <dsp:sp modelId="{7DD77CED-0D83-46A0-ADBC-CFE0A78D7613}">
      <dsp:nvSpPr>
        <dsp:cNvPr id="0" name=""/>
        <dsp:cNvSpPr/>
      </dsp:nvSpPr>
      <dsp:spPr>
        <a:xfrm>
          <a:off x="0" y="1377156"/>
          <a:ext cx="2194560" cy="1309687"/>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PE" sz="6500" kern="1200" dirty="0" smtClean="0"/>
            <a:t>NO</a:t>
          </a:r>
          <a:endParaRPr lang="en-US" sz="6500" kern="1200" dirty="0"/>
        </a:p>
      </dsp:txBody>
      <dsp:txXfrm>
        <a:off x="0" y="1377156"/>
        <a:ext cx="2194560" cy="1309687"/>
      </dsp:txXfrm>
    </dsp:sp>
    <dsp:sp modelId="{05FE0F8C-66D6-4230-BBDA-C17E8A46193C}">
      <dsp:nvSpPr>
        <dsp:cNvPr id="0" name=""/>
        <dsp:cNvSpPr/>
      </dsp:nvSpPr>
      <dsp:spPr>
        <a:xfrm rot="5400000">
          <a:off x="3621405" y="1456451"/>
          <a:ext cx="1047750" cy="3901440"/>
        </a:xfrm>
        <a:prstGeom prst="round2Same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s-PE" sz="3100" kern="1200" dirty="0" smtClean="0"/>
            <a:t>Benevolente</a:t>
          </a:r>
          <a:endParaRPr lang="en-US" sz="3100" kern="1200" dirty="0"/>
        </a:p>
      </dsp:txBody>
      <dsp:txXfrm rot="5400000">
        <a:off x="3621405" y="1456451"/>
        <a:ext cx="1047750" cy="3901440"/>
      </dsp:txXfrm>
    </dsp:sp>
    <dsp:sp modelId="{1459EFBF-E821-4A55-9499-0B24942C469B}">
      <dsp:nvSpPr>
        <dsp:cNvPr id="0" name=""/>
        <dsp:cNvSpPr/>
      </dsp:nvSpPr>
      <dsp:spPr>
        <a:xfrm>
          <a:off x="0" y="2752328"/>
          <a:ext cx="2194560" cy="1309687"/>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PE" sz="6500" kern="1200" dirty="0" smtClean="0"/>
            <a:t>SÉ</a:t>
          </a:r>
          <a:endParaRPr lang="en-US" sz="6500" kern="1200" dirty="0"/>
        </a:p>
      </dsp:txBody>
      <dsp:txXfrm>
        <a:off x="0" y="2752328"/>
        <a:ext cx="2194560" cy="1309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6332632-5C5F-4526-ABD7-A01B80C927F4}" type="datetimeFigureOut">
              <a:rPr lang="en-US"/>
              <a:pPr>
                <a:defRPr/>
              </a:pPr>
              <a:t>14/2/14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0C34924-4B26-4A54-8961-D0B4C12737C9}"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73BB8D-E233-4651-8A5D-624A12B72329}"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4F7920D8-DAF6-4B65-9057-4FB2B318B383}"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ACDC1D5C-3B6E-4D26-851A-1E09BCAA766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46EBB34D-7FC1-4A65-BACD-9A5387D2C61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A50A4B8B-98AD-410A-BFA4-BEDD0EAF17F8}"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291233B4-2AB7-4CF8-8432-2945C7DB40F2}"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A5E956BA-22D3-4FB9-A35F-7DE2BFF79962}"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99C6EC9F-37F5-4AE1-AA2C-6A63C3900672}"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BAD95E9-8252-4097-85BC-146B767FE0C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A6E473DA-CF97-44A0-951A-8B1252554CCD}"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6EF45C0-A6D1-4E04-B478-4C6001D3AAE2}"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F3436E-8200-4E22-A040-6FF2B5560945}"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AFDEB9-15B5-43F9-B104-591A96D357F6}"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3A6566-2F9F-4EB2-8513-5B6F4D23EF68}"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3C27C1A-57FD-4985-B43B-9B7E1036B1E0}"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4C29FF-0879-479A-871E-3C190BF111B9}"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BF4CF6-77D9-41C2-992A-88E55DAECDDE}"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D32B8A-73D5-4129-BCE9-F07448EEF86F}"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08C48A6-7945-4A21-BB90-0D75D04AF386}"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388A69-0B8D-4406-AE4B-26CB4C77D633}"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B704ADE-8C0E-46BA-8117-EFA39FC45CBB}"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D51E6F-63AA-4C95-913D-FA17F2B3E286}"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A9AF76E-CDF5-46B5-BF2B-689742521D79}" type="datetimeFigureOut">
              <a:rPr lang="en-US"/>
              <a:pPr>
                <a:defRPr/>
              </a:pPr>
              <a:t>14/2/14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B2A5973-53C6-4C18-BB79-D05F373A85BF}"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0C7FA29-70E0-4C30-B6AC-AF76808AAAD6}" type="datetimeFigureOut">
              <a:rPr lang="en-US"/>
              <a:pPr>
                <a:defRPr/>
              </a:pPr>
              <a:t>14/2/14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557AD7-7CA6-479B-84A4-3DFB8A019B8B}"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1E7EC6-B50D-4559-B05B-54873718327B}" type="datetimeFigureOut">
              <a:rPr lang="en-US"/>
              <a:pPr>
                <a:defRPr/>
              </a:pPr>
              <a:t>14/2/14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E123CBF-638E-4210-9ED1-210C0E16EF6C}"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2D7380-FF41-4D22-9F33-38AF999D0108}"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48AE12-0580-4F76-9913-591F49857E16}"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FE6615-1506-4377-968E-D4E7125FA609}"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B5E578-AF16-45E9-9814-082A120C8256}"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FF23E9-02F4-4F41-9FC3-489E8173548B}" type="datetimeFigureOut">
              <a:rPr lang="en-US"/>
              <a:pPr>
                <a:defRPr/>
              </a:pPr>
              <a:t>14/2/14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B88693D-E5ED-4C85-9CCA-338AF28111C8}"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051720" y="1556792"/>
            <a:ext cx="6624736" cy="4679950"/>
          </a:xfrm>
        </p:spPr>
        <p:txBody>
          <a:bodyPr/>
          <a:lstStyle/>
          <a:p>
            <a:pPr eaLnBrk="1" hangingPunct="1"/>
            <a:r>
              <a:rPr lang="es-ES_tradnl" sz="2500" dirty="0" smtClean="0"/>
              <a:t>“Se piensa que lo justo es lo igual, y así es; pero no para todos, sino para los iguales. Se piensa por el contrario que lo justo es lo desigual, y así es, pero no para todos, sino para los desiguales”…</a:t>
            </a:r>
            <a:r>
              <a:rPr lang="es-ES" sz="2500" dirty="0" smtClean="0"/>
              <a:t> (Aristóteles)</a:t>
            </a:r>
          </a:p>
          <a:p>
            <a:pPr eaLnBrk="1" hangingPunct="1"/>
            <a:r>
              <a:rPr lang="es-ES" sz="2500" dirty="0" smtClean="0"/>
              <a:t>“</a:t>
            </a:r>
            <a:r>
              <a:rPr lang="es-PE" sz="2500" dirty="0" smtClean="0"/>
              <a:t>De todas las virtudes, la más difícil y rara es la justicia. Por cada justo se encuentran diez generosos.</a:t>
            </a:r>
            <a:r>
              <a:rPr lang="es-ES" sz="2500" dirty="0" smtClean="0"/>
              <a:t>.” (Franz </a:t>
            </a:r>
            <a:r>
              <a:rPr lang="es-ES" sz="2500" dirty="0" err="1" smtClean="0"/>
              <a:t>Grilparzer</a:t>
            </a:r>
            <a:r>
              <a:rPr lang="es-ES" sz="2500" dirty="0" smtClean="0"/>
              <a:t>)</a:t>
            </a:r>
          </a:p>
          <a:p>
            <a:pPr eaLnBrk="1" hangingPunct="1"/>
            <a:r>
              <a:rPr lang="es-ES" sz="2500" dirty="0" smtClean="0"/>
              <a:t>“</a:t>
            </a:r>
            <a:r>
              <a:rPr lang="es-PE" sz="2500" dirty="0" smtClean="0"/>
              <a:t>Es peor cometer una injusticia que padecerla porque quien la comete se convierte en injusto y quien la padece no</a:t>
            </a:r>
            <a:r>
              <a:rPr lang="es-ES" sz="2500" dirty="0" smtClean="0"/>
              <a:t>.” (Sócrates)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051720" y="1700808"/>
            <a:ext cx="6048672" cy="3962400"/>
          </a:xfrm>
        </p:spPr>
        <p:txBody>
          <a:bodyPr/>
          <a:lstStyle/>
          <a:p>
            <a:pPr>
              <a:defRPr/>
            </a:pPr>
            <a:r>
              <a:rPr lang="es-ES_tradnl" sz="3600" dirty="0" smtClean="0"/>
              <a:t>La justicia es la virtud o hábito bueno de dar a cada uno lo suyo, lo que le corresponde, lo que se le debe otorgar. </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s-PE" sz="4000" dirty="0" smtClean="0"/>
              <a:t>La persona justa…</a:t>
            </a:r>
            <a:endParaRPr lang="en-US" sz="4000" dirty="0" smtClean="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a:xfrm>
            <a:off x="381000" y="152400"/>
            <a:ext cx="8229600" cy="1143000"/>
          </a:xfrm>
        </p:spPr>
        <p:txBody>
          <a:bodyPr/>
          <a:lstStyle/>
          <a:p>
            <a:r>
              <a:rPr lang="es-PE" sz="4000" dirty="0" smtClean="0"/>
              <a:t>Aspectos olvidados de la Justicia</a:t>
            </a:r>
            <a:endParaRPr lang="en-US" sz="4000" dirty="0" smtClean="0"/>
          </a:p>
        </p:txBody>
      </p:sp>
      <p:graphicFrame>
        <p:nvGraphicFramePr>
          <p:cNvPr id="4" name="Content Placeholder 3"/>
          <p:cNvGraphicFramePr>
            <a:graphicFrameLocks noGrp="1"/>
          </p:cNvGraphicFramePr>
          <p:nvPr>
            <p:ph idx="1"/>
          </p:nvPr>
        </p:nvGraphicFramePr>
        <p:xfrm>
          <a:off x="457200" y="1124744"/>
          <a:ext cx="8229600" cy="5328592"/>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Content Placeholder 2"/>
          <p:cNvSpPr txBox="1">
            <a:spLocks/>
          </p:cNvSpPr>
          <p:nvPr/>
        </p:nvSpPr>
        <p:spPr bwMode="auto">
          <a:xfrm>
            <a:off x="1066800" y="1828800"/>
            <a:ext cx="48768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s-ES_tradnl" sz="2700" dirty="0" smtClean="0">
                <a:latin typeface="+mn-lt"/>
              </a:rPr>
              <a:t>La justicia sola no basta. Hacer algo porque se debe cumplir es un motivo válido, pero pobre. La justicia debe ir acompañada de la caridad. Buscamos el bien de todos, y por esto también queremos ser justos, pero no solo justos, también buenos, generosos y amables con los demás. </a:t>
            </a:r>
            <a:endParaRPr lang="es-PE" sz="27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Content Placeholder 2"/>
          <p:cNvSpPr txBox="1">
            <a:spLocks/>
          </p:cNvSpPr>
          <p:nvPr/>
        </p:nvSpPr>
        <p:spPr bwMode="auto">
          <a:xfrm>
            <a:off x="1066800" y="1828800"/>
            <a:ext cx="44196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s-ES_tradnl" sz="2700" dirty="0" smtClean="0">
                <a:latin typeface="+mn-lt"/>
              </a:rPr>
              <a:t>La justicia con uno mismo consiste en tratarse a sí mismo como corresponde, como es debido. Cabe hablar de esta justicia pues uno tiene deberes hacia sí mismo. Estas obligaciones vienen dispuestas por la propia naturaleza humana.</a:t>
            </a:r>
            <a:endParaRPr lang="es-PE" sz="27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685800" y="1905000"/>
            <a:ext cx="4953000" cy="3810000"/>
          </a:xfrm>
        </p:spPr>
        <p:txBody>
          <a:bodyPr/>
          <a:lstStyle/>
          <a:p>
            <a:pPr>
              <a:buNone/>
            </a:pPr>
            <a:r>
              <a:rPr lang="es-ES_tradnl" sz="2700" dirty="0" smtClean="0"/>
              <a:t>	La justicia con los demás consiste en tratarlos como corresponde, como es debido. El motivo principal es también la dignidad humana, que reclama unos deberes para cumplir. Así que bastaría aplicar los párrafos anteriores. </a:t>
            </a:r>
            <a:endParaRPr lang="es-PE" sz="2700" dirty="0" smtClean="0"/>
          </a:p>
          <a:p>
            <a:pPr>
              <a:buNone/>
            </a:pPr>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9" name="Plus 8"/>
          <p:cNvSpPr/>
          <p:nvPr/>
        </p:nvSpPr>
        <p:spPr>
          <a:xfrm>
            <a:off x="4284663" y="4221163"/>
            <a:ext cx="574675" cy="5032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Diagram 9"/>
          <p:cNvGraphicFramePr/>
          <p:nvPr/>
        </p:nvGraphicFramePr>
        <p:xfrm>
          <a:off x="2971800" y="2616200"/>
          <a:ext cx="5486400" cy="3175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endParaRPr lang="en-US" smtClean="0"/>
          </a:p>
          <a:p>
            <a:endParaRPr lang="en-US" smtClean="0"/>
          </a:p>
          <a:p>
            <a:endParaRPr lang="en-US" smtClean="0"/>
          </a:p>
        </p:txBody>
      </p:sp>
      <p:graphicFrame>
        <p:nvGraphicFramePr>
          <p:cNvPr id="7" name="Diagram 6"/>
          <p:cNvGraphicFramePr/>
          <p:nvPr/>
        </p:nvGraphicFramePr>
        <p:xfrm>
          <a:off x="3200400" y="2717800"/>
          <a:ext cx="5334000" cy="31496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441</Words>
  <Application>Microsoft Office PowerPoint</Application>
  <PresentationFormat>Presentación en pantalla (4:3)</PresentationFormat>
  <Paragraphs>47</Paragraphs>
  <Slides>11</Slides>
  <Notes>10</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Office Theme</vt:lpstr>
      <vt:lpstr>Diapositiva 1</vt:lpstr>
      <vt:lpstr>La justicia es la virtud o hábito bueno de dar a cada uno lo suyo, lo que le corresponde, lo que se le debe otorgar. </vt:lpstr>
      <vt:lpstr>La persona justa…</vt:lpstr>
      <vt:lpstr>Aspectos olvidados de la Justicia</vt:lpstr>
      <vt:lpstr>Diapositiva 5</vt:lpstr>
      <vt:lpstr>Diapositiva 6</vt:lpstr>
      <vt:lpstr>Diapositiva 7</vt:lpstr>
      <vt:lpstr>Diapositiva 8</vt:lpstr>
      <vt:lpstr>Diapositiva 9</vt:lpstr>
      <vt:lpstr>Diapositiva 10</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Libro 4 Vivo con Optimismo</dc:title>
  <dc:creator>Cristina</dc:creator>
  <cp:lastModifiedBy>DB3</cp:lastModifiedBy>
  <cp:revision>96</cp:revision>
  <dcterms:created xsi:type="dcterms:W3CDTF">2014-02-15T01:20:44Z</dcterms:created>
  <dcterms:modified xsi:type="dcterms:W3CDTF">2014-02-15T02:36:49Z</dcterms:modified>
</cp:coreProperties>
</file>