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3"/>
  </p:notesMasterIdLst>
  <p:sldIdLst>
    <p:sldId id="256" r:id="rId2"/>
    <p:sldId id="270" r:id="rId3"/>
    <p:sldId id="280" r:id="rId4"/>
    <p:sldId id="284" r:id="rId5"/>
    <p:sldId id="279" r:id="rId6"/>
    <p:sldId id="278" r:id="rId7"/>
    <p:sldId id="277" r:id="rId8"/>
    <p:sldId id="283" r:id="rId9"/>
    <p:sldId id="282" r:id="rId10"/>
    <p:sldId id="273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FBFEA"/>
    <a:srgbClr val="EDEDED"/>
    <a:srgbClr val="F9A72D"/>
    <a:srgbClr val="ADD425"/>
    <a:srgbClr val="F58ED0"/>
    <a:srgbClr val="F5B4D3"/>
    <a:srgbClr val="D3E650"/>
    <a:srgbClr val="5BA8E3"/>
    <a:srgbClr val="77CEEA"/>
    <a:srgbClr val="F9AF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696" y="-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E346E-7F29-4D16-9FC8-59C06FEC0ADC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CD431B-8CA6-405C-ADC0-2C416E2752A5}">
      <dgm:prSet phldrT="[Text]" custT="1"/>
      <dgm:spPr>
        <a:solidFill>
          <a:srgbClr val="F9A72D"/>
        </a:solidFill>
      </dgm:spPr>
      <dgm:t>
        <a:bodyPr/>
        <a:lstStyle/>
        <a:p>
          <a:r>
            <a:rPr lang="es-ES_tradnl" sz="2000" dirty="0" smtClean="0"/>
            <a:t>Está siempre pendiente de las necesidades de los demás.</a:t>
          </a:r>
          <a:endParaRPr lang="en-US" sz="2000" dirty="0"/>
        </a:p>
      </dgm:t>
    </dgm:pt>
    <dgm:pt modelId="{3B186D2F-C591-4170-9F86-35D33D293EFD}" type="parTrans" cxnId="{EB1CB9D6-3677-49E9-B2C4-75B45E980816}">
      <dgm:prSet/>
      <dgm:spPr/>
      <dgm:t>
        <a:bodyPr/>
        <a:lstStyle/>
        <a:p>
          <a:endParaRPr lang="en-US"/>
        </a:p>
      </dgm:t>
    </dgm:pt>
    <dgm:pt modelId="{5E3A6661-703B-4BA3-A691-0EDE2F9898FE}" type="sibTrans" cxnId="{EB1CB9D6-3677-49E9-B2C4-75B45E980816}">
      <dgm:prSet/>
      <dgm:spPr/>
      <dgm:t>
        <a:bodyPr/>
        <a:lstStyle/>
        <a:p>
          <a:endParaRPr lang="en-US"/>
        </a:p>
      </dgm:t>
    </dgm:pt>
    <dgm:pt modelId="{0B5DBEE2-1F08-4918-9DA7-9C9B43B2923D}">
      <dgm:prSet custT="1"/>
      <dgm:spPr>
        <a:solidFill>
          <a:srgbClr val="3FBFEA"/>
        </a:solidFill>
      </dgm:spPr>
      <dgm:t>
        <a:bodyPr/>
        <a:lstStyle/>
        <a:p>
          <a:r>
            <a:rPr lang="es-ES_tradnl" sz="2000" dirty="0" smtClean="0"/>
            <a:t>Trata de sonreír siempre para agradar a los que lo rodean</a:t>
          </a:r>
          <a:endParaRPr lang="en-US" sz="2000" dirty="0"/>
        </a:p>
      </dgm:t>
    </dgm:pt>
    <dgm:pt modelId="{70CD3916-C935-4B7B-86A1-BEC912A8430E}" type="parTrans" cxnId="{60688400-1755-4DD8-8497-1FF4EEA6814C}">
      <dgm:prSet/>
      <dgm:spPr/>
      <dgm:t>
        <a:bodyPr/>
        <a:lstStyle/>
        <a:p>
          <a:endParaRPr lang="en-US"/>
        </a:p>
      </dgm:t>
    </dgm:pt>
    <dgm:pt modelId="{32504EC1-3048-4ED4-98BA-79C1988BAB11}" type="sibTrans" cxnId="{60688400-1755-4DD8-8497-1FF4EEA6814C}">
      <dgm:prSet/>
      <dgm:spPr/>
      <dgm:t>
        <a:bodyPr/>
        <a:lstStyle/>
        <a:p>
          <a:endParaRPr lang="en-US"/>
        </a:p>
      </dgm:t>
    </dgm:pt>
    <dgm:pt modelId="{2BB3E645-B61D-48D2-AFE6-5DF7EED44C36}">
      <dgm:prSet custT="1"/>
      <dgm:spPr>
        <a:solidFill>
          <a:srgbClr val="8D76C5"/>
        </a:solidFill>
      </dgm:spPr>
      <dgm:t>
        <a:bodyPr/>
        <a:lstStyle/>
        <a:p>
          <a:r>
            <a:rPr lang="es-ES_tradnl" sz="2000" dirty="0" smtClean="0"/>
            <a:t>Ayuda a sus amigos sin hacerse notar</a:t>
          </a:r>
          <a:endParaRPr lang="en-US" sz="2000" dirty="0"/>
        </a:p>
      </dgm:t>
    </dgm:pt>
    <dgm:pt modelId="{3588212A-2B8D-4F97-AB56-C86B4CC06523}" type="parTrans" cxnId="{2AD672EC-8C89-4C82-991C-D1ADFFBA4B44}">
      <dgm:prSet/>
      <dgm:spPr/>
      <dgm:t>
        <a:bodyPr/>
        <a:lstStyle/>
        <a:p>
          <a:endParaRPr lang="en-US"/>
        </a:p>
      </dgm:t>
    </dgm:pt>
    <dgm:pt modelId="{9FD20002-BFBA-4A89-ADE8-277C44BAFE4D}" type="sibTrans" cxnId="{2AD672EC-8C89-4C82-991C-D1ADFFBA4B44}">
      <dgm:prSet/>
      <dgm:spPr/>
      <dgm:t>
        <a:bodyPr/>
        <a:lstStyle/>
        <a:p>
          <a:endParaRPr lang="en-US"/>
        </a:p>
      </dgm:t>
    </dgm:pt>
    <dgm:pt modelId="{79D6539F-F0A3-449E-836F-90893ED2EDC7}">
      <dgm:prSet custT="1"/>
      <dgm:spPr>
        <a:solidFill>
          <a:srgbClr val="D3E650"/>
        </a:solidFill>
      </dgm:spPr>
      <dgm:t>
        <a:bodyPr/>
        <a:lstStyle/>
        <a:p>
          <a:r>
            <a:rPr lang="es-ES_tradnl" sz="2000" dirty="0" smtClean="0"/>
            <a:t>Ayuda en casa con los quehaceres para descargar el trabajo de los padres</a:t>
          </a:r>
          <a:endParaRPr lang="en-US" sz="2000" dirty="0"/>
        </a:p>
      </dgm:t>
    </dgm:pt>
    <dgm:pt modelId="{11B31450-3B8B-414A-A6BB-90F275C0C117}" type="parTrans" cxnId="{E95B95D0-CF57-465C-A724-63B1EB0DA383}">
      <dgm:prSet/>
      <dgm:spPr/>
      <dgm:t>
        <a:bodyPr/>
        <a:lstStyle/>
        <a:p>
          <a:endParaRPr lang="en-US"/>
        </a:p>
      </dgm:t>
    </dgm:pt>
    <dgm:pt modelId="{20CF91F3-4403-4DC9-B1AA-89C7305FAE5A}" type="sibTrans" cxnId="{E95B95D0-CF57-465C-A724-63B1EB0DA383}">
      <dgm:prSet/>
      <dgm:spPr/>
      <dgm:t>
        <a:bodyPr/>
        <a:lstStyle/>
        <a:p>
          <a:endParaRPr lang="en-US"/>
        </a:p>
      </dgm:t>
    </dgm:pt>
    <dgm:pt modelId="{E553DBDD-8C29-402C-9843-29D91F000EE0}">
      <dgm:prSet custT="1"/>
      <dgm:spPr>
        <a:solidFill>
          <a:srgbClr val="F58ED0"/>
        </a:solidFill>
      </dgm:spPr>
      <dgm:t>
        <a:bodyPr/>
        <a:lstStyle/>
        <a:p>
          <a:r>
            <a:rPr lang="en-US" sz="2000" dirty="0" err="1" smtClean="0"/>
            <a:t>Da</a:t>
          </a:r>
          <a:r>
            <a:rPr lang="en-US" sz="2000" dirty="0" smtClean="0"/>
            <a:t> lo </a:t>
          </a:r>
          <a:r>
            <a:rPr lang="en-US" sz="2000" dirty="0" err="1" smtClean="0"/>
            <a:t>que</a:t>
          </a:r>
          <a:r>
            <a:rPr lang="en-US" sz="2000" dirty="0" smtClean="0"/>
            <a:t> le </a:t>
          </a:r>
          <a:r>
            <a:rPr lang="en-US" sz="2000" dirty="0" err="1" smtClean="0"/>
            <a:t>falta</a:t>
          </a:r>
          <a:r>
            <a:rPr lang="en-US" sz="2000" dirty="0" smtClean="0"/>
            <a:t> y no de lo </a:t>
          </a:r>
          <a:r>
            <a:rPr lang="en-US" sz="2000" dirty="0" err="1" smtClean="0"/>
            <a:t>que</a:t>
          </a:r>
          <a:r>
            <a:rPr lang="en-US" sz="2000" dirty="0" smtClean="0"/>
            <a:t> le </a:t>
          </a:r>
          <a:r>
            <a:rPr lang="en-US" sz="2000" dirty="0" err="1" smtClean="0"/>
            <a:t>sobra</a:t>
          </a:r>
          <a:endParaRPr lang="en-US" sz="2000" dirty="0"/>
        </a:p>
      </dgm:t>
    </dgm:pt>
    <dgm:pt modelId="{10CA7BB2-EAEF-4554-B66E-905C17A2C8D0}" type="parTrans" cxnId="{B0F5225A-DEA2-4F15-B6E4-664278502481}">
      <dgm:prSet/>
      <dgm:spPr/>
      <dgm:t>
        <a:bodyPr/>
        <a:lstStyle/>
        <a:p>
          <a:endParaRPr lang="en-US"/>
        </a:p>
      </dgm:t>
    </dgm:pt>
    <dgm:pt modelId="{3D4E66BB-55A6-4390-8216-3909B5F21125}" type="sibTrans" cxnId="{B0F5225A-DEA2-4F15-B6E4-664278502481}">
      <dgm:prSet/>
      <dgm:spPr/>
      <dgm:t>
        <a:bodyPr/>
        <a:lstStyle/>
        <a:p>
          <a:endParaRPr lang="en-US"/>
        </a:p>
      </dgm:t>
    </dgm:pt>
    <dgm:pt modelId="{9016A8F9-BF49-4DC3-BFFD-B59B5284BFBC}" type="pres">
      <dgm:prSet presAssocID="{B35E346E-7F29-4D16-9FC8-59C06FEC0A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0ACECE5-1C53-4CB3-BFD8-2325E56DC11F}" type="pres">
      <dgm:prSet presAssocID="{22CD431B-8CA6-405C-ADC0-2C416E2752A5}" presName="parentLin" presStyleCnt="0"/>
      <dgm:spPr/>
    </dgm:pt>
    <dgm:pt modelId="{B8188B09-2C51-4125-9E9B-4A4C5FC43855}" type="pres">
      <dgm:prSet presAssocID="{22CD431B-8CA6-405C-ADC0-2C416E2752A5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3332F1A4-27D2-4B8D-9FF2-68BC2C9DEAA6}" type="pres">
      <dgm:prSet presAssocID="{22CD431B-8CA6-405C-ADC0-2C416E2752A5}" presName="parentText" presStyleLbl="node1" presStyleIdx="0" presStyleCnt="5" custScaleX="1443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D31E6-65AA-4BF1-A096-F4A518DB4167}" type="pres">
      <dgm:prSet presAssocID="{22CD431B-8CA6-405C-ADC0-2C416E2752A5}" presName="negativeSpace" presStyleCnt="0"/>
      <dgm:spPr/>
    </dgm:pt>
    <dgm:pt modelId="{42F17878-D050-4F55-9888-7290ED2424B7}" type="pres">
      <dgm:prSet presAssocID="{22CD431B-8CA6-405C-ADC0-2C416E2752A5}" presName="childText" presStyleLbl="conFgAcc1" presStyleIdx="0" presStyleCnt="5">
        <dgm:presLayoutVars>
          <dgm:bulletEnabled val="1"/>
        </dgm:presLayoutVars>
      </dgm:prSet>
      <dgm:spPr>
        <a:noFill/>
        <a:ln>
          <a:solidFill>
            <a:schemeClr val="bg1"/>
          </a:solidFill>
        </a:ln>
      </dgm:spPr>
      <dgm:t>
        <a:bodyPr/>
        <a:lstStyle/>
        <a:p>
          <a:endParaRPr lang="es-ES_tradnl"/>
        </a:p>
      </dgm:t>
    </dgm:pt>
    <dgm:pt modelId="{00BA71A9-097B-4D85-9D4F-14A5C026CA72}" type="pres">
      <dgm:prSet presAssocID="{5E3A6661-703B-4BA3-A691-0EDE2F9898FE}" presName="spaceBetweenRectangles" presStyleCnt="0"/>
      <dgm:spPr/>
    </dgm:pt>
    <dgm:pt modelId="{2A3CB0B1-85A3-47E7-A41B-0E04D2A1C58E}" type="pres">
      <dgm:prSet presAssocID="{0B5DBEE2-1F08-4918-9DA7-9C9B43B2923D}" presName="parentLin" presStyleCnt="0"/>
      <dgm:spPr/>
    </dgm:pt>
    <dgm:pt modelId="{71272DB8-3231-432C-957F-B54201FDDE51}" type="pres">
      <dgm:prSet presAssocID="{0B5DBEE2-1F08-4918-9DA7-9C9B43B2923D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47ED2C58-1E80-4A89-A04F-6C7D17828B4D}" type="pres">
      <dgm:prSet presAssocID="{0B5DBEE2-1F08-4918-9DA7-9C9B43B2923D}" presName="parentText" presStyleLbl="node1" presStyleIdx="1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8D1D11-EBBC-43A8-9EB1-12602E7F8E90}" type="pres">
      <dgm:prSet presAssocID="{0B5DBEE2-1F08-4918-9DA7-9C9B43B2923D}" presName="negativeSpace" presStyleCnt="0"/>
      <dgm:spPr/>
    </dgm:pt>
    <dgm:pt modelId="{E1B92367-D506-4239-A1B6-230C36E4D24C}" type="pres">
      <dgm:prSet presAssocID="{0B5DBEE2-1F08-4918-9DA7-9C9B43B2923D}" presName="childText" presStyleLbl="conFgAcc1" presStyleIdx="1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E3E44440-88FA-4C28-BD09-8753906F9831}" type="pres">
      <dgm:prSet presAssocID="{32504EC1-3048-4ED4-98BA-79C1988BAB11}" presName="spaceBetweenRectangles" presStyleCnt="0"/>
      <dgm:spPr/>
    </dgm:pt>
    <dgm:pt modelId="{257719B8-2D74-4B39-9692-0EB39115AD76}" type="pres">
      <dgm:prSet presAssocID="{2BB3E645-B61D-48D2-AFE6-5DF7EED44C36}" presName="parentLin" presStyleCnt="0"/>
      <dgm:spPr/>
    </dgm:pt>
    <dgm:pt modelId="{BF2D7860-DD52-4415-A1D8-484DE6DA0375}" type="pres">
      <dgm:prSet presAssocID="{2BB3E645-B61D-48D2-AFE6-5DF7EED44C36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6974D0B1-441E-4205-AA2F-FBD2BC839628}" type="pres">
      <dgm:prSet presAssocID="{2BB3E645-B61D-48D2-AFE6-5DF7EED44C36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A4A23BD-AB52-4111-A7DD-4513F2BDE0A9}" type="pres">
      <dgm:prSet presAssocID="{2BB3E645-B61D-48D2-AFE6-5DF7EED44C36}" presName="negativeSpace" presStyleCnt="0"/>
      <dgm:spPr/>
    </dgm:pt>
    <dgm:pt modelId="{306646B4-2DB4-4718-BA66-685CA54DF2AB}" type="pres">
      <dgm:prSet presAssocID="{2BB3E645-B61D-48D2-AFE6-5DF7EED44C36}" presName="childText" presStyleLbl="conFgAcc1" presStyleIdx="2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EB33C853-CD31-4E40-8AC9-A6B1CE522C02}" type="pres">
      <dgm:prSet presAssocID="{9FD20002-BFBA-4A89-ADE8-277C44BAFE4D}" presName="spaceBetweenRectangles" presStyleCnt="0"/>
      <dgm:spPr/>
    </dgm:pt>
    <dgm:pt modelId="{AAFB8CAC-7F58-4D1C-9AC8-D2196DC09A02}" type="pres">
      <dgm:prSet presAssocID="{79D6539F-F0A3-449E-836F-90893ED2EDC7}" presName="parentLin" presStyleCnt="0"/>
      <dgm:spPr/>
    </dgm:pt>
    <dgm:pt modelId="{0FEED7DD-8428-476E-813A-C7B5CE4E690A}" type="pres">
      <dgm:prSet presAssocID="{79D6539F-F0A3-449E-836F-90893ED2EDC7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5AF32E73-C918-46F9-B76B-D0686CB01FB5}" type="pres">
      <dgm:prSet presAssocID="{79D6539F-F0A3-449E-836F-90893ED2EDC7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D2CB6F0-37DF-498F-9350-5B7D7771C538}" type="pres">
      <dgm:prSet presAssocID="{79D6539F-F0A3-449E-836F-90893ED2EDC7}" presName="negativeSpace" presStyleCnt="0"/>
      <dgm:spPr/>
    </dgm:pt>
    <dgm:pt modelId="{D9AB88FD-C76E-4E16-948F-DA7A4A2D044C}" type="pres">
      <dgm:prSet presAssocID="{79D6539F-F0A3-449E-836F-90893ED2EDC7}" presName="childText" presStyleLbl="conFgAcc1" presStyleIdx="3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51135AF2-7DFC-4AC8-97FF-A11970FEC4EC}" type="pres">
      <dgm:prSet presAssocID="{20CF91F3-4403-4DC9-B1AA-89C7305FAE5A}" presName="spaceBetweenRectangles" presStyleCnt="0"/>
      <dgm:spPr/>
    </dgm:pt>
    <dgm:pt modelId="{B4665520-380F-4962-8124-531CD7540BAF}" type="pres">
      <dgm:prSet presAssocID="{E553DBDD-8C29-402C-9843-29D91F000EE0}" presName="parentLin" presStyleCnt="0"/>
      <dgm:spPr/>
    </dgm:pt>
    <dgm:pt modelId="{274663F7-9123-4A72-AF14-770F04523203}" type="pres">
      <dgm:prSet presAssocID="{E553DBDD-8C29-402C-9843-29D91F000EE0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AC2ADBF2-D1F0-411B-8D4D-5C532410A019}" type="pres">
      <dgm:prSet presAssocID="{E553DBDD-8C29-402C-9843-29D91F000EE0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3CC08E7-8029-46CD-B32A-81BA59218208}" type="pres">
      <dgm:prSet presAssocID="{E553DBDD-8C29-402C-9843-29D91F000EE0}" presName="negativeSpace" presStyleCnt="0"/>
      <dgm:spPr/>
    </dgm:pt>
    <dgm:pt modelId="{A61D58BD-350E-4E05-AE12-4751A9168D7A}" type="pres">
      <dgm:prSet presAssocID="{E553DBDD-8C29-402C-9843-29D91F000EE0}" presName="childText" presStyleLbl="conFgAcc1" presStyleIdx="4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</dgm:ptLst>
  <dgm:cxnLst>
    <dgm:cxn modelId="{3C17EC21-51AF-48A3-80B6-BBCD8D69B1CF}" type="presOf" srcId="{0B5DBEE2-1F08-4918-9DA7-9C9B43B2923D}" destId="{71272DB8-3231-432C-957F-B54201FDDE51}" srcOrd="0" destOrd="0" presId="urn:microsoft.com/office/officeart/2005/8/layout/list1"/>
    <dgm:cxn modelId="{93E0597D-B500-4ED3-BC40-4C92427B28E5}" type="presOf" srcId="{22CD431B-8CA6-405C-ADC0-2C416E2752A5}" destId="{3332F1A4-27D2-4B8D-9FF2-68BC2C9DEAA6}" srcOrd="1" destOrd="0" presId="urn:microsoft.com/office/officeart/2005/8/layout/list1"/>
    <dgm:cxn modelId="{A97F87BA-F691-4347-AC8C-40A95B518B3E}" type="presOf" srcId="{2BB3E645-B61D-48D2-AFE6-5DF7EED44C36}" destId="{6974D0B1-441E-4205-AA2F-FBD2BC839628}" srcOrd="1" destOrd="0" presId="urn:microsoft.com/office/officeart/2005/8/layout/list1"/>
    <dgm:cxn modelId="{E95B95D0-CF57-465C-A724-63B1EB0DA383}" srcId="{B35E346E-7F29-4D16-9FC8-59C06FEC0ADC}" destId="{79D6539F-F0A3-449E-836F-90893ED2EDC7}" srcOrd="3" destOrd="0" parTransId="{11B31450-3B8B-414A-A6BB-90F275C0C117}" sibTransId="{20CF91F3-4403-4DC9-B1AA-89C7305FAE5A}"/>
    <dgm:cxn modelId="{2AD672EC-8C89-4C82-991C-D1ADFFBA4B44}" srcId="{B35E346E-7F29-4D16-9FC8-59C06FEC0ADC}" destId="{2BB3E645-B61D-48D2-AFE6-5DF7EED44C36}" srcOrd="2" destOrd="0" parTransId="{3588212A-2B8D-4F97-AB56-C86B4CC06523}" sibTransId="{9FD20002-BFBA-4A89-ADE8-277C44BAFE4D}"/>
    <dgm:cxn modelId="{24B9F82D-C296-4D80-90B6-6E4462F2C382}" type="presOf" srcId="{E553DBDD-8C29-402C-9843-29D91F000EE0}" destId="{AC2ADBF2-D1F0-411B-8D4D-5C532410A019}" srcOrd="1" destOrd="0" presId="urn:microsoft.com/office/officeart/2005/8/layout/list1"/>
    <dgm:cxn modelId="{B0F5225A-DEA2-4F15-B6E4-664278502481}" srcId="{B35E346E-7F29-4D16-9FC8-59C06FEC0ADC}" destId="{E553DBDD-8C29-402C-9843-29D91F000EE0}" srcOrd="4" destOrd="0" parTransId="{10CA7BB2-EAEF-4554-B66E-905C17A2C8D0}" sibTransId="{3D4E66BB-55A6-4390-8216-3909B5F21125}"/>
    <dgm:cxn modelId="{1554A264-779A-40D7-A1A4-95B5B4FCD2D0}" type="presOf" srcId="{22CD431B-8CA6-405C-ADC0-2C416E2752A5}" destId="{B8188B09-2C51-4125-9E9B-4A4C5FC43855}" srcOrd="0" destOrd="0" presId="urn:microsoft.com/office/officeart/2005/8/layout/list1"/>
    <dgm:cxn modelId="{EB1CB9D6-3677-49E9-B2C4-75B45E980816}" srcId="{B35E346E-7F29-4D16-9FC8-59C06FEC0ADC}" destId="{22CD431B-8CA6-405C-ADC0-2C416E2752A5}" srcOrd="0" destOrd="0" parTransId="{3B186D2F-C591-4170-9F86-35D33D293EFD}" sibTransId="{5E3A6661-703B-4BA3-A691-0EDE2F9898FE}"/>
    <dgm:cxn modelId="{77533760-30A3-4EB2-8BCD-CACDA852BD1E}" type="presOf" srcId="{B35E346E-7F29-4D16-9FC8-59C06FEC0ADC}" destId="{9016A8F9-BF49-4DC3-BFFD-B59B5284BFBC}" srcOrd="0" destOrd="0" presId="urn:microsoft.com/office/officeart/2005/8/layout/list1"/>
    <dgm:cxn modelId="{09605FC2-701C-4A5C-9038-0B8975981673}" type="presOf" srcId="{79D6539F-F0A3-449E-836F-90893ED2EDC7}" destId="{5AF32E73-C918-46F9-B76B-D0686CB01FB5}" srcOrd="1" destOrd="0" presId="urn:microsoft.com/office/officeart/2005/8/layout/list1"/>
    <dgm:cxn modelId="{A9C46553-C619-44F1-BB09-2803C3B163EB}" type="presOf" srcId="{2BB3E645-B61D-48D2-AFE6-5DF7EED44C36}" destId="{BF2D7860-DD52-4415-A1D8-484DE6DA0375}" srcOrd="0" destOrd="0" presId="urn:microsoft.com/office/officeart/2005/8/layout/list1"/>
    <dgm:cxn modelId="{28738C6F-4344-4C88-B43B-0734B244224B}" type="presOf" srcId="{0B5DBEE2-1F08-4918-9DA7-9C9B43B2923D}" destId="{47ED2C58-1E80-4A89-A04F-6C7D17828B4D}" srcOrd="1" destOrd="0" presId="urn:microsoft.com/office/officeart/2005/8/layout/list1"/>
    <dgm:cxn modelId="{60688400-1755-4DD8-8497-1FF4EEA6814C}" srcId="{B35E346E-7F29-4D16-9FC8-59C06FEC0ADC}" destId="{0B5DBEE2-1F08-4918-9DA7-9C9B43B2923D}" srcOrd="1" destOrd="0" parTransId="{70CD3916-C935-4B7B-86A1-BEC912A8430E}" sibTransId="{32504EC1-3048-4ED4-98BA-79C1988BAB11}"/>
    <dgm:cxn modelId="{B69FDC4C-5AC6-4384-8A2E-A99371CC3326}" type="presOf" srcId="{79D6539F-F0A3-449E-836F-90893ED2EDC7}" destId="{0FEED7DD-8428-476E-813A-C7B5CE4E690A}" srcOrd="0" destOrd="0" presId="urn:microsoft.com/office/officeart/2005/8/layout/list1"/>
    <dgm:cxn modelId="{D1FD22B6-B079-4FE4-B258-FF71526B7C0A}" type="presOf" srcId="{E553DBDD-8C29-402C-9843-29D91F000EE0}" destId="{274663F7-9123-4A72-AF14-770F04523203}" srcOrd="0" destOrd="0" presId="urn:microsoft.com/office/officeart/2005/8/layout/list1"/>
    <dgm:cxn modelId="{97CBE8C1-90CF-433B-99C3-2CAF0CF54119}" type="presParOf" srcId="{9016A8F9-BF49-4DC3-BFFD-B59B5284BFBC}" destId="{90ACECE5-1C53-4CB3-BFD8-2325E56DC11F}" srcOrd="0" destOrd="0" presId="urn:microsoft.com/office/officeart/2005/8/layout/list1"/>
    <dgm:cxn modelId="{EC9C488D-33DE-49F6-8161-A820D447B4FE}" type="presParOf" srcId="{90ACECE5-1C53-4CB3-BFD8-2325E56DC11F}" destId="{B8188B09-2C51-4125-9E9B-4A4C5FC43855}" srcOrd="0" destOrd="0" presId="urn:microsoft.com/office/officeart/2005/8/layout/list1"/>
    <dgm:cxn modelId="{8DA5C9AA-5B6E-4C79-B775-DB6B3C38CBE6}" type="presParOf" srcId="{90ACECE5-1C53-4CB3-BFD8-2325E56DC11F}" destId="{3332F1A4-27D2-4B8D-9FF2-68BC2C9DEAA6}" srcOrd="1" destOrd="0" presId="urn:microsoft.com/office/officeart/2005/8/layout/list1"/>
    <dgm:cxn modelId="{93656686-5797-4847-8546-E7F3847F9364}" type="presParOf" srcId="{9016A8F9-BF49-4DC3-BFFD-B59B5284BFBC}" destId="{F19D31E6-65AA-4BF1-A096-F4A518DB4167}" srcOrd="1" destOrd="0" presId="urn:microsoft.com/office/officeart/2005/8/layout/list1"/>
    <dgm:cxn modelId="{F1A9B4B8-CD6E-43BD-93A8-49E38622143D}" type="presParOf" srcId="{9016A8F9-BF49-4DC3-BFFD-B59B5284BFBC}" destId="{42F17878-D050-4F55-9888-7290ED2424B7}" srcOrd="2" destOrd="0" presId="urn:microsoft.com/office/officeart/2005/8/layout/list1"/>
    <dgm:cxn modelId="{C3668E8D-716E-47B3-B4A9-3AE3ED78AF35}" type="presParOf" srcId="{9016A8F9-BF49-4DC3-BFFD-B59B5284BFBC}" destId="{00BA71A9-097B-4D85-9D4F-14A5C026CA72}" srcOrd="3" destOrd="0" presId="urn:microsoft.com/office/officeart/2005/8/layout/list1"/>
    <dgm:cxn modelId="{02AECA9D-640D-4985-9FF7-05DFB5A36BAA}" type="presParOf" srcId="{9016A8F9-BF49-4DC3-BFFD-B59B5284BFBC}" destId="{2A3CB0B1-85A3-47E7-A41B-0E04D2A1C58E}" srcOrd="4" destOrd="0" presId="urn:microsoft.com/office/officeart/2005/8/layout/list1"/>
    <dgm:cxn modelId="{C8C5AFD2-DBB5-49DB-AD6E-97B4369FE02C}" type="presParOf" srcId="{2A3CB0B1-85A3-47E7-A41B-0E04D2A1C58E}" destId="{71272DB8-3231-432C-957F-B54201FDDE51}" srcOrd="0" destOrd="0" presId="urn:microsoft.com/office/officeart/2005/8/layout/list1"/>
    <dgm:cxn modelId="{459E981E-221F-458E-8C41-77C374A7BE49}" type="presParOf" srcId="{2A3CB0B1-85A3-47E7-A41B-0E04D2A1C58E}" destId="{47ED2C58-1E80-4A89-A04F-6C7D17828B4D}" srcOrd="1" destOrd="0" presId="urn:microsoft.com/office/officeart/2005/8/layout/list1"/>
    <dgm:cxn modelId="{D6A229B4-6CE3-473F-A33C-68FE60AC58CF}" type="presParOf" srcId="{9016A8F9-BF49-4DC3-BFFD-B59B5284BFBC}" destId="{E78D1D11-EBBC-43A8-9EB1-12602E7F8E90}" srcOrd="5" destOrd="0" presId="urn:microsoft.com/office/officeart/2005/8/layout/list1"/>
    <dgm:cxn modelId="{2205C2FC-B1FE-4D2C-9D01-482B7B98ED98}" type="presParOf" srcId="{9016A8F9-BF49-4DC3-BFFD-B59B5284BFBC}" destId="{E1B92367-D506-4239-A1B6-230C36E4D24C}" srcOrd="6" destOrd="0" presId="urn:microsoft.com/office/officeart/2005/8/layout/list1"/>
    <dgm:cxn modelId="{7FBE1592-F6C6-4F41-B377-0B7A5CCD1FAE}" type="presParOf" srcId="{9016A8F9-BF49-4DC3-BFFD-B59B5284BFBC}" destId="{E3E44440-88FA-4C28-BD09-8753906F9831}" srcOrd="7" destOrd="0" presId="urn:microsoft.com/office/officeart/2005/8/layout/list1"/>
    <dgm:cxn modelId="{A261A739-AFBA-4CC5-958C-E919CDBA456F}" type="presParOf" srcId="{9016A8F9-BF49-4DC3-BFFD-B59B5284BFBC}" destId="{257719B8-2D74-4B39-9692-0EB39115AD76}" srcOrd="8" destOrd="0" presId="urn:microsoft.com/office/officeart/2005/8/layout/list1"/>
    <dgm:cxn modelId="{6E3D7044-84BF-41D9-BBE3-A61616E43738}" type="presParOf" srcId="{257719B8-2D74-4B39-9692-0EB39115AD76}" destId="{BF2D7860-DD52-4415-A1D8-484DE6DA0375}" srcOrd="0" destOrd="0" presId="urn:microsoft.com/office/officeart/2005/8/layout/list1"/>
    <dgm:cxn modelId="{D4238C5E-9062-495D-9148-E206DDD75EAB}" type="presParOf" srcId="{257719B8-2D74-4B39-9692-0EB39115AD76}" destId="{6974D0B1-441E-4205-AA2F-FBD2BC839628}" srcOrd="1" destOrd="0" presId="urn:microsoft.com/office/officeart/2005/8/layout/list1"/>
    <dgm:cxn modelId="{BD5DB447-9F40-47A7-BE3E-20429D874719}" type="presParOf" srcId="{9016A8F9-BF49-4DC3-BFFD-B59B5284BFBC}" destId="{1A4A23BD-AB52-4111-A7DD-4513F2BDE0A9}" srcOrd="9" destOrd="0" presId="urn:microsoft.com/office/officeart/2005/8/layout/list1"/>
    <dgm:cxn modelId="{2C5A7ED3-062E-4E9F-B66A-CBFCE9AD1ED8}" type="presParOf" srcId="{9016A8F9-BF49-4DC3-BFFD-B59B5284BFBC}" destId="{306646B4-2DB4-4718-BA66-685CA54DF2AB}" srcOrd="10" destOrd="0" presId="urn:microsoft.com/office/officeart/2005/8/layout/list1"/>
    <dgm:cxn modelId="{D5615842-8B2C-4984-801C-B48E3709D6FD}" type="presParOf" srcId="{9016A8F9-BF49-4DC3-BFFD-B59B5284BFBC}" destId="{EB33C853-CD31-4E40-8AC9-A6B1CE522C02}" srcOrd="11" destOrd="0" presId="urn:microsoft.com/office/officeart/2005/8/layout/list1"/>
    <dgm:cxn modelId="{A719D30B-48DE-49CC-9CF9-4242382AC982}" type="presParOf" srcId="{9016A8F9-BF49-4DC3-BFFD-B59B5284BFBC}" destId="{AAFB8CAC-7F58-4D1C-9AC8-D2196DC09A02}" srcOrd="12" destOrd="0" presId="urn:microsoft.com/office/officeart/2005/8/layout/list1"/>
    <dgm:cxn modelId="{F780D28E-F7A5-4731-A035-C810D0E80812}" type="presParOf" srcId="{AAFB8CAC-7F58-4D1C-9AC8-D2196DC09A02}" destId="{0FEED7DD-8428-476E-813A-C7B5CE4E690A}" srcOrd="0" destOrd="0" presId="urn:microsoft.com/office/officeart/2005/8/layout/list1"/>
    <dgm:cxn modelId="{FD7248F3-839F-4424-8B03-526482170965}" type="presParOf" srcId="{AAFB8CAC-7F58-4D1C-9AC8-D2196DC09A02}" destId="{5AF32E73-C918-46F9-B76B-D0686CB01FB5}" srcOrd="1" destOrd="0" presId="urn:microsoft.com/office/officeart/2005/8/layout/list1"/>
    <dgm:cxn modelId="{3A948896-24B8-43C1-8FB9-A640648FC7DC}" type="presParOf" srcId="{9016A8F9-BF49-4DC3-BFFD-B59B5284BFBC}" destId="{4D2CB6F0-37DF-498F-9350-5B7D7771C538}" srcOrd="13" destOrd="0" presId="urn:microsoft.com/office/officeart/2005/8/layout/list1"/>
    <dgm:cxn modelId="{26192395-E008-4AC0-9A57-A8DBD3D67B6D}" type="presParOf" srcId="{9016A8F9-BF49-4DC3-BFFD-B59B5284BFBC}" destId="{D9AB88FD-C76E-4E16-948F-DA7A4A2D044C}" srcOrd="14" destOrd="0" presId="urn:microsoft.com/office/officeart/2005/8/layout/list1"/>
    <dgm:cxn modelId="{255E70B2-EF65-45E8-9E8C-F964B9AF385A}" type="presParOf" srcId="{9016A8F9-BF49-4DC3-BFFD-B59B5284BFBC}" destId="{51135AF2-7DFC-4AC8-97FF-A11970FEC4EC}" srcOrd="15" destOrd="0" presId="urn:microsoft.com/office/officeart/2005/8/layout/list1"/>
    <dgm:cxn modelId="{23E80C93-C6E0-4E5B-AD08-E5699365598D}" type="presParOf" srcId="{9016A8F9-BF49-4DC3-BFFD-B59B5284BFBC}" destId="{B4665520-380F-4962-8124-531CD7540BAF}" srcOrd="16" destOrd="0" presId="urn:microsoft.com/office/officeart/2005/8/layout/list1"/>
    <dgm:cxn modelId="{7B1A47E0-03DC-4FDD-A6E8-6BB35306A8C6}" type="presParOf" srcId="{B4665520-380F-4962-8124-531CD7540BAF}" destId="{274663F7-9123-4A72-AF14-770F04523203}" srcOrd="0" destOrd="0" presId="urn:microsoft.com/office/officeart/2005/8/layout/list1"/>
    <dgm:cxn modelId="{6C469B2D-5533-4952-A772-03968098CA48}" type="presParOf" srcId="{B4665520-380F-4962-8124-531CD7540BAF}" destId="{AC2ADBF2-D1F0-411B-8D4D-5C532410A019}" srcOrd="1" destOrd="0" presId="urn:microsoft.com/office/officeart/2005/8/layout/list1"/>
    <dgm:cxn modelId="{B77C0C0E-1327-4335-93C7-0F75826A7DCA}" type="presParOf" srcId="{9016A8F9-BF49-4DC3-BFFD-B59B5284BFBC}" destId="{83CC08E7-8029-46CD-B32A-81BA59218208}" srcOrd="17" destOrd="0" presId="urn:microsoft.com/office/officeart/2005/8/layout/list1"/>
    <dgm:cxn modelId="{77334552-204F-4270-A293-2F7DBDF70926}" type="presParOf" srcId="{9016A8F9-BF49-4DC3-BFFD-B59B5284BFBC}" destId="{A61D58BD-350E-4E05-AE12-4751A9168D7A}" srcOrd="18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696EA-0EA8-47A5-A7A5-7ADCAC1FEF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77432B4-0D97-4FCF-96F6-0D677B1223EB}">
      <dgm:prSet/>
      <dgm:spPr>
        <a:solidFill>
          <a:srgbClr val="F8A133"/>
        </a:solidFill>
        <a:ln>
          <a:solidFill>
            <a:srgbClr val="FFFFFF"/>
          </a:solidFill>
        </a:ln>
      </dgm:spPr>
      <dgm:t>
        <a:bodyPr/>
        <a:lstStyle/>
        <a:p>
          <a:pPr rtl="0"/>
          <a:r>
            <a:rPr lang="es-ES_tradnl" b="0" i="0" baseline="0" dirty="0" smtClean="0"/>
            <a:t>Está siempre pendiente de las necesidades de los demás.</a:t>
          </a:r>
          <a:endParaRPr lang="es-PE" b="0" i="0" baseline="0" dirty="0"/>
        </a:p>
      </dgm:t>
    </dgm:pt>
    <dgm:pt modelId="{6C2830D4-0FA5-4E2C-B7A7-D72FC023BAF2}" type="parTrans" cxnId="{7E22197F-A23B-42D0-B6DF-F217173CD9B1}">
      <dgm:prSet/>
      <dgm:spPr/>
      <dgm:t>
        <a:bodyPr/>
        <a:lstStyle/>
        <a:p>
          <a:endParaRPr lang="es-PE"/>
        </a:p>
      </dgm:t>
    </dgm:pt>
    <dgm:pt modelId="{304A059E-DA22-443B-90A6-0CCAE19E480A}" type="sibTrans" cxnId="{7E22197F-A23B-42D0-B6DF-F217173CD9B1}">
      <dgm:prSet/>
      <dgm:spPr/>
      <dgm:t>
        <a:bodyPr/>
        <a:lstStyle/>
        <a:p>
          <a:endParaRPr lang="es-PE"/>
        </a:p>
      </dgm:t>
    </dgm:pt>
    <dgm:pt modelId="{66CED573-2A67-483D-B65A-968A78069DC8}">
      <dgm:prSet/>
      <dgm:spPr>
        <a:solidFill>
          <a:srgbClr val="63C3E7"/>
        </a:solidFill>
      </dgm:spPr>
      <dgm:t>
        <a:bodyPr/>
        <a:lstStyle/>
        <a:p>
          <a:pPr rtl="0"/>
          <a:r>
            <a:rPr lang="es-ES_tradnl" b="0" i="0" baseline="0" dirty="0" smtClean="0"/>
            <a:t>Trata de sonreír siempre, para agradar a los que le rodean.</a:t>
          </a:r>
          <a:endParaRPr lang="es-PE" b="0" i="0" baseline="0" dirty="0"/>
        </a:p>
      </dgm:t>
    </dgm:pt>
    <dgm:pt modelId="{DCF0034A-2994-4317-B336-DB0AC63DD906}" type="parTrans" cxnId="{B373DEC0-951D-47A4-BF2F-A9FAE68299C4}">
      <dgm:prSet/>
      <dgm:spPr/>
      <dgm:t>
        <a:bodyPr/>
        <a:lstStyle/>
        <a:p>
          <a:endParaRPr lang="es-PE"/>
        </a:p>
      </dgm:t>
    </dgm:pt>
    <dgm:pt modelId="{70E73794-C756-421F-9FE8-7BE1E0424603}" type="sibTrans" cxnId="{B373DEC0-951D-47A4-BF2F-A9FAE68299C4}">
      <dgm:prSet/>
      <dgm:spPr/>
      <dgm:t>
        <a:bodyPr/>
        <a:lstStyle/>
        <a:p>
          <a:endParaRPr lang="es-PE"/>
        </a:p>
      </dgm:t>
    </dgm:pt>
    <dgm:pt modelId="{A6183A74-DF66-405F-BB79-38041479CC89}">
      <dgm:prSet/>
      <dgm:spPr>
        <a:solidFill>
          <a:srgbClr val="01B693"/>
        </a:solidFill>
      </dgm:spPr>
      <dgm:t>
        <a:bodyPr/>
        <a:lstStyle/>
        <a:p>
          <a:pPr rtl="0"/>
          <a:r>
            <a:rPr lang="es-ES_tradnl" b="0" i="0" baseline="0" dirty="0" smtClean="0"/>
            <a:t>Ayuda a sus amigos sin hacerse notar.</a:t>
          </a:r>
          <a:endParaRPr lang="es-PE" dirty="0"/>
        </a:p>
      </dgm:t>
    </dgm:pt>
    <dgm:pt modelId="{6BF237AB-1BED-49B1-8A5C-AA5C58FC7217}" type="parTrans" cxnId="{A1D16A42-1FCE-45F3-8A3D-667F44FB4661}">
      <dgm:prSet/>
      <dgm:spPr/>
      <dgm:t>
        <a:bodyPr/>
        <a:lstStyle/>
        <a:p>
          <a:endParaRPr lang="es-PE"/>
        </a:p>
      </dgm:t>
    </dgm:pt>
    <dgm:pt modelId="{8AEDB452-7C43-443F-8E73-079DCBA17E39}" type="sibTrans" cxnId="{A1D16A42-1FCE-45F3-8A3D-667F44FB4661}">
      <dgm:prSet/>
      <dgm:spPr/>
      <dgm:t>
        <a:bodyPr/>
        <a:lstStyle/>
        <a:p>
          <a:endParaRPr lang="es-PE"/>
        </a:p>
      </dgm:t>
    </dgm:pt>
    <dgm:pt modelId="{867C679E-41A4-4FD2-A75F-A64687A82BC2}">
      <dgm:prSet/>
      <dgm:spPr>
        <a:solidFill>
          <a:srgbClr val="4894DF"/>
        </a:solidFill>
      </dgm:spPr>
      <dgm:t>
        <a:bodyPr/>
        <a:lstStyle/>
        <a:p>
          <a:pPr rtl="0"/>
          <a:r>
            <a:rPr lang="es-ES_tradnl" b="0" i="0" baseline="0" dirty="0" smtClean="0"/>
            <a:t>Sabe dar consejos por el bien de los demás</a:t>
          </a:r>
          <a:endParaRPr lang="es-ES_tradnl" b="0" i="0" baseline="0" dirty="0"/>
        </a:p>
      </dgm:t>
    </dgm:pt>
    <dgm:pt modelId="{472F5823-00C3-44B6-8327-300BB3E571FF}" type="parTrans" cxnId="{B25D8AED-D2AA-4CE1-89B4-079F111A1717}">
      <dgm:prSet/>
      <dgm:spPr/>
      <dgm:t>
        <a:bodyPr/>
        <a:lstStyle/>
        <a:p>
          <a:endParaRPr lang="es-PE"/>
        </a:p>
      </dgm:t>
    </dgm:pt>
    <dgm:pt modelId="{E88414D8-A3B1-4811-99D8-AC14666692DF}" type="sibTrans" cxnId="{B25D8AED-D2AA-4CE1-89B4-079F111A1717}">
      <dgm:prSet/>
      <dgm:spPr/>
      <dgm:t>
        <a:bodyPr/>
        <a:lstStyle/>
        <a:p>
          <a:endParaRPr lang="es-PE"/>
        </a:p>
      </dgm:t>
    </dgm:pt>
    <dgm:pt modelId="{C0604FDB-3118-4069-BFC3-A8E4A9985BDB}">
      <dgm:prSet/>
      <dgm:spPr>
        <a:solidFill>
          <a:srgbClr val="8D76C5"/>
        </a:solidFill>
      </dgm:spPr>
      <dgm:t>
        <a:bodyPr/>
        <a:lstStyle/>
        <a:p>
          <a:pPr rtl="0"/>
          <a:r>
            <a:rPr lang="es-ES_tradnl" dirty="0" smtClean="0"/>
            <a:t>Ayuda en casa con los quehaceres para descargar el trabajo a los padres.</a:t>
          </a:r>
          <a:endParaRPr lang="es-PE" dirty="0"/>
        </a:p>
      </dgm:t>
    </dgm:pt>
    <dgm:pt modelId="{8EE7E5C8-2D14-4746-B228-3BB99F3F4C00}" type="parTrans" cxnId="{95281DE2-66EA-4A11-9C5A-6C1767BE451F}">
      <dgm:prSet/>
      <dgm:spPr/>
      <dgm:t>
        <a:bodyPr/>
        <a:lstStyle/>
        <a:p>
          <a:endParaRPr lang="es-PE"/>
        </a:p>
      </dgm:t>
    </dgm:pt>
    <dgm:pt modelId="{0CF7481C-229E-4DC8-BD75-9F67C92110D1}" type="sibTrans" cxnId="{95281DE2-66EA-4A11-9C5A-6C1767BE451F}">
      <dgm:prSet/>
      <dgm:spPr/>
      <dgm:t>
        <a:bodyPr/>
        <a:lstStyle/>
        <a:p>
          <a:endParaRPr lang="es-PE"/>
        </a:p>
      </dgm:t>
    </dgm:pt>
    <dgm:pt modelId="{3A9B3A02-AB95-4F5D-9FD5-AA35ECFFCCB3}">
      <dgm:prSet/>
      <dgm:spPr>
        <a:solidFill>
          <a:srgbClr val="FFC845"/>
        </a:solidFill>
      </dgm:spPr>
      <dgm:t>
        <a:bodyPr/>
        <a:lstStyle/>
        <a:p>
          <a:pPr rtl="0"/>
          <a:r>
            <a:rPr lang="es-ES_tradnl" smtClean="0"/>
            <a:t>Sabe compartir lo que tiene con los que necesitan más.</a:t>
          </a:r>
          <a:endParaRPr lang="es-PE" dirty="0"/>
        </a:p>
      </dgm:t>
    </dgm:pt>
    <dgm:pt modelId="{42CDB246-0ACD-40EC-85A8-3A1B84E6B471}" type="parTrans" cxnId="{B74F2D67-6ECD-41AD-BE7F-75919BD0C6B7}">
      <dgm:prSet/>
      <dgm:spPr/>
      <dgm:t>
        <a:bodyPr/>
        <a:lstStyle/>
        <a:p>
          <a:endParaRPr lang="es-PE"/>
        </a:p>
      </dgm:t>
    </dgm:pt>
    <dgm:pt modelId="{B7E34DAC-333F-4EEF-89C8-88715ED868CF}" type="sibTrans" cxnId="{B74F2D67-6ECD-41AD-BE7F-75919BD0C6B7}">
      <dgm:prSet/>
      <dgm:spPr/>
      <dgm:t>
        <a:bodyPr/>
        <a:lstStyle/>
        <a:p>
          <a:endParaRPr lang="es-PE"/>
        </a:p>
      </dgm:t>
    </dgm:pt>
    <dgm:pt modelId="{F2B89608-1123-44A3-9A53-314E9D6BE1DC}">
      <dgm:prSet/>
      <dgm:spPr>
        <a:solidFill>
          <a:srgbClr val="F2A0CA"/>
        </a:solidFill>
      </dgm:spPr>
      <dgm:t>
        <a:bodyPr/>
        <a:lstStyle/>
        <a:p>
          <a:pPr rtl="0"/>
          <a:r>
            <a:rPr lang="es-ES_tradnl" smtClean="0"/>
            <a:t>Da de lo que le falta y no de lo que le sobra.</a:t>
          </a:r>
          <a:endParaRPr lang="es-PE" dirty="0"/>
        </a:p>
      </dgm:t>
    </dgm:pt>
    <dgm:pt modelId="{B46F0460-6223-4187-B78E-AA31922A2A99}" type="parTrans" cxnId="{7AD750B6-31D4-4A72-84C5-BBA57A045A6F}">
      <dgm:prSet/>
      <dgm:spPr/>
      <dgm:t>
        <a:bodyPr/>
        <a:lstStyle/>
        <a:p>
          <a:endParaRPr lang="es-PE"/>
        </a:p>
      </dgm:t>
    </dgm:pt>
    <dgm:pt modelId="{58013BC9-E89C-4F8F-9151-347BE967153A}" type="sibTrans" cxnId="{7AD750B6-31D4-4A72-84C5-BBA57A045A6F}">
      <dgm:prSet/>
      <dgm:spPr/>
      <dgm:t>
        <a:bodyPr/>
        <a:lstStyle/>
        <a:p>
          <a:endParaRPr lang="es-PE"/>
        </a:p>
      </dgm:t>
    </dgm:pt>
    <dgm:pt modelId="{DB872257-AF01-4704-A131-8682D83CAF0B}">
      <dgm:prSet/>
      <dgm:spPr>
        <a:solidFill>
          <a:srgbClr val="CAE633"/>
        </a:solidFill>
      </dgm:spPr>
      <dgm:t>
        <a:bodyPr/>
        <a:lstStyle/>
        <a:p>
          <a:pPr rtl="0"/>
          <a:r>
            <a:rPr lang="es-ES_tradnl" b="0" i="0" baseline="0" dirty="0" smtClean="0"/>
            <a:t>Saluda con atención y respeto a todos</a:t>
          </a:r>
          <a:endParaRPr lang="es-ES_tradnl" b="0" i="0" baseline="0" dirty="0"/>
        </a:p>
      </dgm:t>
    </dgm:pt>
    <dgm:pt modelId="{49657715-389A-4821-A3E1-656E150C5DB7}" type="parTrans" cxnId="{FDA68B4D-620A-468C-A69D-E7351A9E4A63}">
      <dgm:prSet/>
      <dgm:spPr/>
      <dgm:t>
        <a:bodyPr/>
        <a:lstStyle/>
        <a:p>
          <a:endParaRPr lang="es-PE"/>
        </a:p>
      </dgm:t>
    </dgm:pt>
    <dgm:pt modelId="{2DE72547-CADF-4634-B49F-EA6025887746}" type="sibTrans" cxnId="{FDA68B4D-620A-468C-A69D-E7351A9E4A63}">
      <dgm:prSet/>
      <dgm:spPr/>
      <dgm:t>
        <a:bodyPr/>
        <a:lstStyle/>
        <a:p>
          <a:endParaRPr lang="es-PE"/>
        </a:p>
      </dgm:t>
    </dgm:pt>
    <dgm:pt modelId="{65DC97D5-25DB-4A4B-82E7-885A334EA2C3}" type="pres">
      <dgm:prSet presAssocID="{E2C696EA-0EA8-47A5-A7A5-7ADCAC1FEF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51F22FE-858E-4E0C-848A-FCB0A9296378}" type="pres">
      <dgm:prSet presAssocID="{B77432B4-0D97-4FCF-96F6-0D677B1223EB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C2573E-35DD-4C6F-A437-03A314B2983D}" type="pres">
      <dgm:prSet presAssocID="{304A059E-DA22-443B-90A6-0CCAE19E480A}" presName="spacer" presStyleCnt="0"/>
      <dgm:spPr/>
    </dgm:pt>
    <dgm:pt modelId="{CEEBB8C6-32ED-4B85-9FCF-516C143DEA6A}" type="pres">
      <dgm:prSet presAssocID="{66CED573-2A67-483D-B65A-968A78069DC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7B162D-CEF8-4285-92CB-AC6B8E1BE976}" type="pres">
      <dgm:prSet presAssocID="{70E73794-C756-421F-9FE8-7BE1E0424603}" presName="spacer" presStyleCnt="0"/>
      <dgm:spPr/>
    </dgm:pt>
    <dgm:pt modelId="{E9A4038B-BB9C-451F-8838-448391327A2A}" type="pres">
      <dgm:prSet presAssocID="{A6183A74-DF66-405F-BB79-38041479CC89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4031FD-0DC8-4F8F-A923-5DC427CF2758}" type="pres">
      <dgm:prSet presAssocID="{8AEDB452-7C43-443F-8E73-079DCBA17E39}" presName="spacer" presStyleCnt="0"/>
      <dgm:spPr/>
    </dgm:pt>
    <dgm:pt modelId="{0E5DE9CA-03C1-48E8-AC12-4BEF67190383}" type="pres">
      <dgm:prSet presAssocID="{867C679E-41A4-4FD2-A75F-A64687A82BC2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0786A3-C2A6-4F28-B387-138DC6C7C089}" type="pres">
      <dgm:prSet presAssocID="{E88414D8-A3B1-4811-99D8-AC14666692DF}" presName="spacer" presStyleCnt="0"/>
      <dgm:spPr/>
    </dgm:pt>
    <dgm:pt modelId="{F828C883-217B-4211-9A73-C7E28F5CEAC6}" type="pres">
      <dgm:prSet presAssocID="{DB872257-AF01-4704-A131-8682D83CAF0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5F2A7D-0E27-4F34-9744-88EF29085CAB}" type="pres">
      <dgm:prSet presAssocID="{2DE72547-CADF-4634-B49F-EA6025887746}" presName="spacer" presStyleCnt="0"/>
      <dgm:spPr/>
    </dgm:pt>
    <dgm:pt modelId="{C851237B-ED88-4B30-A5C5-7C416EECA928}" type="pres">
      <dgm:prSet presAssocID="{F2B89608-1123-44A3-9A53-314E9D6BE1DC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E28B52-F285-4997-8F0C-6B48316227F5}" type="pres">
      <dgm:prSet presAssocID="{58013BC9-E89C-4F8F-9151-347BE967153A}" presName="spacer" presStyleCnt="0"/>
      <dgm:spPr/>
    </dgm:pt>
    <dgm:pt modelId="{5EAFA473-B660-4C99-B159-BA6EEBFD75ED}" type="pres">
      <dgm:prSet presAssocID="{3A9B3A02-AB95-4F5D-9FD5-AA35ECFFCCB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4C3A11-39AF-4A6D-8568-5876BD972749}" type="pres">
      <dgm:prSet presAssocID="{B7E34DAC-333F-4EEF-89C8-88715ED868CF}" presName="spacer" presStyleCnt="0"/>
      <dgm:spPr/>
    </dgm:pt>
    <dgm:pt modelId="{D92E2471-75BB-4869-A8B7-A52FEE535D6B}" type="pres">
      <dgm:prSet presAssocID="{C0604FDB-3118-4069-BFC3-A8E4A9985BDB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7A6F045-7678-404B-8189-7EA5A08330E3}" type="presOf" srcId="{DB872257-AF01-4704-A131-8682D83CAF0B}" destId="{F828C883-217B-4211-9A73-C7E28F5CEAC6}" srcOrd="0" destOrd="0" presId="urn:microsoft.com/office/officeart/2005/8/layout/vList2"/>
    <dgm:cxn modelId="{9E53F530-8DAA-4163-ABBA-86A3D9242053}" type="presOf" srcId="{B77432B4-0D97-4FCF-96F6-0D677B1223EB}" destId="{E51F22FE-858E-4E0C-848A-FCB0A9296378}" srcOrd="0" destOrd="0" presId="urn:microsoft.com/office/officeart/2005/8/layout/vList2"/>
    <dgm:cxn modelId="{A1D16A42-1FCE-45F3-8A3D-667F44FB4661}" srcId="{E2C696EA-0EA8-47A5-A7A5-7ADCAC1FEF8A}" destId="{A6183A74-DF66-405F-BB79-38041479CC89}" srcOrd="2" destOrd="0" parTransId="{6BF237AB-1BED-49B1-8A5C-AA5C58FC7217}" sibTransId="{8AEDB452-7C43-443F-8E73-079DCBA17E39}"/>
    <dgm:cxn modelId="{AACD7371-1A40-4111-BC53-B84544BC241D}" type="presOf" srcId="{867C679E-41A4-4FD2-A75F-A64687A82BC2}" destId="{0E5DE9CA-03C1-48E8-AC12-4BEF67190383}" srcOrd="0" destOrd="0" presId="urn:microsoft.com/office/officeart/2005/8/layout/vList2"/>
    <dgm:cxn modelId="{8911A7E2-C748-42A3-9FD3-5B3B517669A8}" type="presOf" srcId="{C0604FDB-3118-4069-BFC3-A8E4A9985BDB}" destId="{D92E2471-75BB-4869-A8B7-A52FEE535D6B}" srcOrd="0" destOrd="0" presId="urn:microsoft.com/office/officeart/2005/8/layout/vList2"/>
    <dgm:cxn modelId="{B373DEC0-951D-47A4-BF2F-A9FAE68299C4}" srcId="{E2C696EA-0EA8-47A5-A7A5-7ADCAC1FEF8A}" destId="{66CED573-2A67-483D-B65A-968A78069DC8}" srcOrd="1" destOrd="0" parTransId="{DCF0034A-2994-4317-B336-DB0AC63DD906}" sibTransId="{70E73794-C756-421F-9FE8-7BE1E0424603}"/>
    <dgm:cxn modelId="{D368FA5D-77BA-4C58-81E2-7A25922A40C2}" type="presOf" srcId="{E2C696EA-0EA8-47A5-A7A5-7ADCAC1FEF8A}" destId="{65DC97D5-25DB-4A4B-82E7-885A334EA2C3}" srcOrd="0" destOrd="0" presId="urn:microsoft.com/office/officeart/2005/8/layout/vList2"/>
    <dgm:cxn modelId="{7E22197F-A23B-42D0-B6DF-F217173CD9B1}" srcId="{E2C696EA-0EA8-47A5-A7A5-7ADCAC1FEF8A}" destId="{B77432B4-0D97-4FCF-96F6-0D677B1223EB}" srcOrd="0" destOrd="0" parTransId="{6C2830D4-0FA5-4E2C-B7A7-D72FC023BAF2}" sibTransId="{304A059E-DA22-443B-90A6-0CCAE19E480A}"/>
    <dgm:cxn modelId="{95281DE2-66EA-4A11-9C5A-6C1767BE451F}" srcId="{E2C696EA-0EA8-47A5-A7A5-7ADCAC1FEF8A}" destId="{C0604FDB-3118-4069-BFC3-A8E4A9985BDB}" srcOrd="7" destOrd="0" parTransId="{8EE7E5C8-2D14-4746-B228-3BB99F3F4C00}" sibTransId="{0CF7481C-229E-4DC8-BD75-9F67C92110D1}"/>
    <dgm:cxn modelId="{FDA68B4D-620A-468C-A69D-E7351A9E4A63}" srcId="{E2C696EA-0EA8-47A5-A7A5-7ADCAC1FEF8A}" destId="{DB872257-AF01-4704-A131-8682D83CAF0B}" srcOrd="4" destOrd="0" parTransId="{49657715-389A-4821-A3E1-656E150C5DB7}" sibTransId="{2DE72547-CADF-4634-B49F-EA6025887746}"/>
    <dgm:cxn modelId="{992A52AF-2CD9-423F-9599-C7D4356FB08E}" type="presOf" srcId="{F2B89608-1123-44A3-9A53-314E9D6BE1DC}" destId="{C851237B-ED88-4B30-A5C5-7C416EECA928}" srcOrd="0" destOrd="0" presId="urn:microsoft.com/office/officeart/2005/8/layout/vList2"/>
    <dgm:cxn modelId="{B74F2D67-6ECD-41AD-BE7F-75919BD0C6B7}" srcId="{E2C696EA-0EA8-47A5-A7A5-7ADCAC1FEF8A}" destId="{3A9B3A02-AB95-4F5D-9FD5-AA35ECFFCCB3}" srcOrd="6" destOrd="0" parTransId="{42CDB246-0ACD-40EC-85A8-3A1B84E6B471}" sibTransId="{B7E34DAC-333F-4EEF-89C8-88715ED868CF}"/>
    <dgm:cxn modelId="{9C58F254-04B4-4A42-9EF0-35432FCD058B}" type="presOf" srcId="{A6183A74-DF66-405F-BB79-38041479CC89}" destId="{E9A4038B-BB9C-451F-8838-448391327A2A}" srcOrd="0" destOrd="0" presId="urn:microsoft.com/office/officeart/2005/8/layout/vList2"/>
    <dgm:cxn modelId="{B25D8AED-D2AA-4CE1-89B4-079F111A1717}" srcId="{E2C696EA-0EA8-47A5-A7A5-7ADCAC1FEF8A}" destId="{867C679E-41A4-4FD2-A75F-A64687A82BC2}" srcOrd="3" destOrd="0" parTransId="{472F5823-00C3-44B6-8327-300BB3E571FF}" sibTransId="{E88414D8-A3B1-4811-99D8-AC14666692DF}"/>
    <dgm:cxn modelId="{0A69C14A-EECE-495F-8B8E-E2DBB7B1FD95}" type="presOf" srcId="{66CED573-2A67-483D-B65A-968A78069DC8}" destId="{CEEBB8C6-32ED-4B85-9FCF-516C143DEA6A}" srcOrd="0" destOrd="0" presId="urn:microsoft.com/office/officeart/2005/8/layout/vList2"/>
    <dgm:cxn modelId="{DBBB55BC-BBD1-4ADA-AB4B-ED3843C9677B}" type="presOf" srcId="{3A9B3A02-AB95-4F5D-9FD5-AA35ECFFCCB3}" destId="{5EAFA473-B660-4C99-B159-BA6EEBFD75ED}" srcOrd="0" destOrd="0" presId="urn:microsoft.com/office/officeart/2005/8/layout/vList2"/>
    <dgm:cxn modelId="{7AD750B6-31D4-4A72-84C5-BBA57A045A6F}" srcId="{E2C696EA-0EA8-47A5-A7A5-7ADCAC1FEF8A}" destId="{F2B89608-1123-44A3-9A53-314E9D6BE1DC}" srcOrd="5" destOrd="0" parTransId="{B46F0460-6223-4187-B78E-AA31922A2A99}" sibTransId="{58013BC9-E89C-4F8F-9151-347BE967153A}"/>
    <dgm:cxn modelId="{5C61F65E-2AA3-4BC0-9EFB-D3355774A2EA}" type="presParOf" srcId="{65DC97D5-25DB-4A4B-82E7-885A334EA2C3}" destId="{E51F22FE-858E-4E0C-848A-FCB0A9296378}" srcOrd="0" destOrd="0" presId="urn:microsoft.com/office/officeart/2005/8/layout/vList2"/>
    <dgm:cxn modelId="{4809B7EF-4389-44F2-91A1-6093B828A2E4}" type="presParOf" srcId="{65DC97D5-25DB-4A4B-82E7-885A334EA2C3}" destId="{96C2573E-35DD-4C6F-A437-03A314B2983D}" srcOrd="1" destOrd="0" presId="urn:microsoft.com/office/officeart/2005/8/layout/vList2"/>
    <dgm:cxn modelId="{7044AC91-0445-4495-A457-C685E73A4BD6}" type="presParOf" srcId="{65DC97D5-25DB-4A4B-82E7-885A334EA2C3}" destId="{CEEBB8C6-32ED-4B85-9FCF-516C143DEA6A}" srcOrd="2" destOrd="0" presId="urn:microsoft.com/office/officeart/2005/8/layout/vList2"/>
    <dgm:cxn modelId="{2172EC0C-7630-45A9-9C36-CAF0DD761CA2}" type="presParOf" srcId="{65DC97D5-25DB-4A4B-82E7-885A334EA2C3}" destId="{057B162D-CEF8-4285-92CB-AC6B8E1BE976}" srcOrd="3" destOrd="0" presId="urn:microsoft.com/office/officeart/2005/8/layout/vList2"/>
    <dgm:cxn modelId="{97B1DA19-B905-43D9-A8F4-411A6DCC30B9}" type="presParOf" srcId="{65DC97D5-25DB-4A4B-82E7-885A334EA2C3}" destId="{E9A4038B-BB9C-451F-8838-448391327A2A}" srcOrd="4" destOrd="0" presId="urn:microsoft.com/office/officeart/2005/8/layout/vList2"/>
    <dgm:cxn modelId="{EA352FDD-B97D-4465-83EB-91495DA007E9}" type="presParOf" srcId="{65DC97D5-25DB-4A4B-82E7-885A334EA2C3}" destId="{7D4031FD-0DC8-4F8F-A923-5DC427CF2758}" srcOrd="5" destOrd="0" presId="urn:microsoft.com/office/officeart/2005/8/layout/vList2"/>
    <dgm:cxn modelId="{4A8FD528-1B01-4FD6-923C-7D3A42171FEE}" type="presParOf" srcId="{65DC97D5-25DB-4A4B-82E7-885A334EA2C3}" destId="{0E5DE9CA-03C1-48E8-AC12-4BEF67190383}" srcOrd="6" destOrd="0" presId="urn:microsoft.com/office/officeart/2005/8/layout/vList2"/>
    <dgm:cxn modelId="{EA9F4E71-1CA2-4F99-B28F-EBFF98ACDFD6}" type="presParOf" srcId="{65DC97D5-25DB-4A4B-82E7-885A334EA2C3}" destId="{190786A3-C2A6-4F28-B387-138DC6C7C089}" srcOrd="7" destOrd="0" presId="urn:microsoft.com/office/officeart/2005/8/layout/vList2"/>
    <dgm:cxn modelId="{32E3BE46-9811-4028-8C96-758E5CC8BFD6}" type="presParOf" srcId="{65DC97D5-25DB-4A4B-82E7-885A334EA2C3}" destId="{F828C883-217B-4211-9A73-C7E28F5CEAC6}" srcOrd="8" destOrd="0" presId="urn:microsoft.com/office/officeart/2005/8/layout/vList2"/>
    <dgm:cxn modelId="{9F15FDB9-16F5-4C13-B3A1-2561530CFAF0}" type="presParOf" srcId="{65DC97D5-25DB-4A4B-82E7-885A334EA2C3}" destId="{F45F2A7D-0E27-4F34-9744-88EF29085CAB}" srcOrd="9" destOrd="0" presId="urn:microsoft.com/office/officeart/2005/8/layout/vList2"/>
    <dgm:cxn modelId="{D01C16C4-5E5C-4F90-B5E0-7C0CFEEDF56E}" type="presParOf" srcId="{65DC97D5-25DB-4A4B-82E7-885A334EA2C3}" destId="{C851237B-ED88-4B30-A5C5-7C416EECA928}" srcOrd="10" destOrd="0" presId="urn:microsoft.com/office/officeart/2005/8/layout/vList2"/>
    <dgm:cxn modelId="{1D8A90C9-57C8-462B-8E2E-28D7E1080164}" type="presParOf" srcId="{65DC97D5-25DB-4A4B-82E7-885A334EA2C3}" destId="{90E28B52-F285-4997-8F0C-6B48316227F5}" srcOrd="11" destOrd="0" presId="urn:microsoft.com/office/officeart/2005/8/layout/vList2"/>
    <dgm:cxn modelId="{77274168-1C67-4373-A5E7-1B921469FC3C}" type="presParOf" srcId="{65DC97D5-25DB-4A4B-82E7-885A334EA2C3}" destId="{5EAFA473-B660-4C99-B159-BA6EEBFD75ED}" srcOrd="12" destOrd="0" presId="urn:microsoft.com/office/officeart/2005/8/layout/vList2"/>
    <dgm:cxn modelId="{C6D28643-67B8-4017-9313-E8E67277892B}" type="presParOf" srcId="{65DC97D5-25DB-4A4B-82E7-885A334EA2C3}" destId="{E74C3A11-39AF-4A6D-8568-5876BD972749}" srcOrd="13" destOrd="0" presId="urn:microsoft.com/office/officeart/2005/8/layout/vList2"/>
    <dgm:cxn modelId="{6508C15E-E61C-4431-A97E-20C7CDF76E41}" type="presParOf" srcId="{65DC97D5-25DB-4A4B-82E7-885A334EA2C3}" destId="{D92E2471-75BB-4869-A8B7-A52FEE535D6B}" srcOrd="1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D90F3-FBBF-4DC7-BE45-648904C1E343}" type="doc">
      <dgm:prSet loTypeId="urn:microsoft.com/office/officeart/2005/8/layout/pyramid2" loCatId="pyramid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PE"/>
        </a:p>
      </dgm:t>
    </dgm:pt>
    <dgm:pt modelId="{3BEC4508-0EFB-4F7E-9367-A91E8ED1323D}">
      <dgm:prSet/>
      <dgm:spPr>
        <a:ln>
          <a:solidFill>
            <a:srgbClr val="05AB80">
              <a:alpha val="70000"/>
            </a:srgbClr>
          </a:solidFill>
        </a:ln>
      </dgm:spPr>
      <dgm:t>
        <a:bodyPr/>
        <a:lstStyle/>
        <a:p>
          <a:pPr rtl="0"/>
          <a:r>
            <a:rPr lang="es-ES_tradnl" dirty="0" smtClean="0"/>
            <a:t>Negarse a recibir manifestaciones de afecto, (pensando: son los demás los necesitados y no yo).</a:t>
          </a:r>
          <a:endParaRPr lang="es-PE" dirty="0"/>
        </a:p>
      </dgm:t>
    </dgm:pt>
    <dgm:pt modelId="{122BC178-B952-4747-8327-B8B93C40E3E6}" type="parTrans" cxnId="{48B41B26-7875-49E4-9850-B332A1631A20}">
      <dgm:prSet/>
      <dgm:spPr/>
      <dgm:t>
        <a:bodyPr/>
        <a:lstStyle/>
        <a:p>
          <a:endParaRPr lang="es-PE"/>
        </a:p>
      </dgm:t>
    </dgm:pt>
    <dgm:pt modelId="{6EDC837F-FE74-4056-AD2A-EFEA893E8BD0}" type="sibTrans" cxnId="{48B41B26-7875-49E4-9850-B332A1631A20}">
      <dgm:prSet/>
      <dgm:spPr/>
      <dgm:t>
        <a:bodyPr/>
        <a:lstStyle/>
        <a:p>
          <a:endParaRPr lang="es-PE"/>
        </a:p>
      </dgm:t>
    </dgm:pt>
    <dgm:pt modelId="{A979D60A-CA49-4658-9CCB-DD55CF3DC518}">
      <dgm:prSet/>
      <dgm:spPr>
        <a:ln>
          <a:solidFill>
            <a:srgbClr val="05AB80">
              <a:alpha val="50000"/>
            </a:srgbClr>
          </a:solidFill>
        </a:ln>
      </dgm:spPr>
      <dgm:t>
        <a:bodyPr/>
        <a:lstStyle/>
        <a:p>
          <a:pPr rtl="0"/>
          <a:r>
            <a:rPr lang="es-PE" dirty="0" smtClean="0"/>
            <a:t>No dejarse aconsejar (por soberbia intelectual)</a:t>
          </a:r>
          <a:endParaRPr lang="es-PE" dirty="0"/>
        </a:p>
      </dgm:t>
    </dgm:pt>
    <dgm:pt modelId="{A309D432-32B9-4E08-9EA4-3C82A2CEB8C7}" type="parTrans" cxnId="{89B44E5C-20CD-49E7-9A95-9705E2ACA241}">
      <dgm:prSet/>
      <dgm:spPr/>
      <dgm:t>
        <a:bodyPr/>
        <a:lstStyle/>
        <a:p>
          <a:endParaRPr lang="es-PE"/>
        </a:p>
      </dgm:t>
    </dgm:pt>
    <dgm:pt modelId="{2D322CCF-E346-4791-90EA-124694F67717}" type="sibTrans" cxnId="{89B44E5C-20CD-49E7-9A95-9705E2ACA241}">
      <dgm:prSet/>
      <dgm:spPr/>
      <dgm:t>
        <a:bodyPr/>
        <a:lstStyle/>
        <a:p>
          <a:endParaRPr lang="es-PE"/>
        </a:p>
      </dgm:t>
    </dgm:pt>
    <dgm:pt modelId="{E3E06172-79C1-424B-BE8C-52198589C5A1}">
      <dgm:prSet/>
      <dgm:spPr>
        <a:ln>
          <a:solidFill>
            <a:srgbClr val="05AB80">
              <a:alpha val="90000"/>
            </a:srgbClr>
          </a:solidFill>
        </a:ln>
      </dgm:spPr>
      <dgm:t>
        <a:bodyPr/>
        <a:lstStyle/>
        <a:p>
          <a:r>
            <a:rPr lang="es-ES_tradnl" dirty="0" smtClean="0"/>
            <a:t>No dejarse ayudar (por autosuficiencia)</a:t>
          </a:r>
          <a:endParaRPr lang="es-PE" dirty="0"/>
        </a:p>
      </dgm:t>
    </dgm:pt>
    <dgm:pt modelId="{7F604ECD-E056-4C61-BC7B-AB7BCBE0FA7A}" type="parTrans" cxnId="{2570C8B1-DEEE-4CF8-9580-B54C7481DC61}">
      <dgm:prSet/>
      <dgm:spPr/>
      <dgm:t>
        <a:bodyPr/>
        <a:lstStyle/>
        <a:p>
          <a:endParaRPr lang="es-PE"/>
        </a:p>
      </dgm:t>
    </dgm:pt>
    <dgm:pt modelId="{B49B353B-7162-414B-AA3D-80CB444D9946}" type="sibTrans" cxnId="{2570C8B1-DEEE-4CF8-9580-B54C7481DC61}">
      <dgm:prSet/>
      <dgm:spPr/>
      <dgm:t>
        <a:bodyPr/>
        <a:lstStyle/>
        <a:p>
          <a:endParaRPr lang="es-PE"/>
        </a:p>
      </dgm:t>
    </dgm:pt>
    <dgm:pt modelId="{B268DB43-DDA8-4747-89D6-124D594A9A12}" type="pres">
      <dgm:prSet presAssocID="{1A5D90F3-FBBF-4DC7-BE45-648904C1E34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ES"/>
        </a:p>
      </dgm:t>
    </dgm:pt>
    <dgm:pt modelId="{2E1B71B3-C6BB-4B6A-A07B-D3C8BCA00CE7}" type="pres">
      <dgm:prSet presAssocID="{1A5D90F3-FBBF-4DC7-BE45-648904C1E343}" presName="pyramid" presStyleLbl="node1" presStyleIdx="0" presStyleCnt="1" custLinFactNeighborX="5483"/>
      <dgm:spPr>
        <a:solidFill>
          <a:srgbClr val="05AB80">
            <a:alpha val="90000"/>
          </a:srgbClr>
        </a:solidFill>
      </dgm:spPr>
      <dgm:t>
        <a:bodyPr/>
        <a:lstStyle/>
        <a:p>
          <a:endParaRPr lang="es-ES_tradnl"/>
        </a:p>
      </dgm:t>
    </dgm:pt>
    <dgm:pt modelId="{DACEA31C-6C25-4F49-BF81-B30C1DB913B8}" type="pres">
      <dgm:prSet presAssocID="{1A5D90F3-FBBF-4DC7-BE45-648904C1E343}" presName="theList" presStyleCnt="0"/>
      <dgm:spPr/>
    </dgm:pt>
    <dgm:pt modelId="{44661610-FBBD-4A22-A698-8C33E6865A79}" type="pres">
      <dgm:prSet presAssocID="{E3E06172-79C1-424B-BE8C-52198589C5A1}" presName="aNode" presStyleLbl="fgAcc1" presStyleIdx="0" presStyleCnt="3" custScaleX="120631" custScaleY="123600" custLinFactNeighborX="247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A0A89C-22EE-43E5-9EB2-F631AF215984}" type="pres">
      <dgm:prSet presAssocID="{E3E06172-79C1-424B-BE8C-52198589C5A1}" presName="aSpace" presStyleCnt="0"/>
      <dgm:spPr/>
    </dgm:pt>
    <dgm:pt modelId="{E8C16FDA-EB43-44D6-AB35-2B6971556EB1}" type="pres">
      <dgm:prSet presAssocID="{3BEC4508-0EFB-4F7E-9367-A91E8ED1323D}" presName="aNode" presStyleLbl="fgAcc1" presStyleIdx="1" presStyleCnt="3" custScaleX="121798" custScaleY="188871" custLinFactY="151076" custLinFactNeighborX="25297" custLinFactNeighborY="2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48FF66-4E41-4935-8E72-FB7D3C19A3E7}" type="pres">
      <dgm:prSet presAssocID="{3BEC4508-0EFB-4F7E-9367-A91E8ED1323D}" presName="aSpace" presStyleCnt="0"/>
      <dgm:spPr/>
    </dgm:pt>
    <dgm:pt modelId="{33D2441D-024E-4813-AAD9-5F1B053629E6}" type="pres">
      <dgm:prSet presAssocID="{A979D60A-CA49-4658-9CCB-DD55CF3DC518}" presName="aNode" presStyleLbl="fgAcc1" presStyleIdx="2" presStyleCnt="3" custScaleX="120791" custScaleY="116757" custLinFactY="-154909" custLinFactNeighborX="24793" custLinFactNeighborY="-2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441F0C0-D0F6-4C59-980B-06967F00FCE2}" type="pres">
      <dgm:prSet presAssocID="{A979D60A-CA49-4658-9CCB-DD55CF3DC518}" presName="aSpace" presStyleCnt="0"/>
      <dgm:spPr/>
    </dgm:pt>
  </dgm:ptLst>
  <dgm:cxnLst>
    <dgm:cxn modelId="{2570C8B1-DEEE-4CF8-9580-B54C7481DC61}" srcId="{1A5D90F3-FBBF-4DC7-BE45-648904C1E343}" destId="{E3E06172-79C1-424B-BE8C-52198589C5A1}" srcOrd="0" destOrd="0" parTransId="{7F604ECD-E056-4C61-BC7B-AB7BCBE0FA7A}" sibTransId="{B49B353B-7162-414B-AA3D-80CB444D9946}"/>
    <dgm:cxn modelId="{48B41B26-7875-49E4-9850-B332A1631A20}" srcId="{1A5D90F3-FBBF-4DC7-BE45-648904C1E343}" destId="{3BEC4508-0EFB-4F7E-9367-A91E8ED1323D}" srcOrd="1" destOrd="0" parTransId="{122BC178-B952-4747-8327-B8B93C40E3E6}" sibTransId="{6EDC837F-FE74-4056-AD2A-EFEA893E8BD0}"/>
    <dgm:cxn modelId="{68A2FABA-F316-4297-97B8-1F4944FBEF2B}" type="presOf" srcId="{1A5D90F3-FBBF-4DC7-BE45-648904C1E343}" destId="{B268DB43-DDA8-4747-89D6-124D594A9A12}" srcOrd="0" destOrd="0" presId="urn:microsoft.com/office/officeart/2005/8/layout/pyramid2"/>
    <dgm:cxn modelId="{FBE8EE84-9157-47D3-BA07-A8DBC64AB928}" type="presOf" srcId="{3BEC4508-0EFB-4F7E-9367-A91E8ED1323D}" destId="{E8C16FDA-EB43-44D6-AB35-2B6971556EB1}" srcOrd="0" destOrd="0" presId="urn:microsoft.com/office/officeart/2005/8/layout/pyramid2"/>
    <dgm:cxn modelId="{A795F2F1-843B-4064-812B-8CF588EA4549}" type="presOf" srcId="{E3E06172-79C1-424B-BE8C-52198589C5A1}" destId="{44661610-FBBD-4A22-A698-8C33E6865A79}" srcOrd="0" destOrd="0" presId="urn:microsoft.com/office/officeart/2005/8/layout/pyramid2"/>
    <dgm:cxn modelId="{89B44E5C-20CD-49E7-9A95-9705E2ACA241}" srcId="{1A5D90F3-FBBF-4DC7-BE45-648904C1E343}" destId="{A979D60A-CA49-4658-9CCB-DD55CF3DC518}" srcOrd="2" destOrd="0" parTransId="{A309D432-32B9-4E08-9EA4-3C82A2CEB8C7}" sibTransId="{2D322CCF-E346-4791-90EA-124694F67717}"/>
    <dgm:cxn modelId="{6F0B758B-8BD9-42F6-BDF9-0E147B3B6D2F}" type="presOf" srcId="{A979D60A-CA49-4658-9CCB-DD55CF3DC518}" destId="{33D2441D-024E-4813-AAD9-5F1B053629E6}" srcOrd="0" destOrd="0" presId="urn:microsoft.com/office/officeart/2005/8/layout/pyramid2"/>
    <dgm:cxn modelId="{9A7604F1-A8F6-415C-85C5-1C50C41689B0}" type="presParOf" srcId="{B268DB43-DDA8-4747-89D6-124D594A9A12}" destId="{2E1B71B3-C6BB-4B6A-A07B-D3C8BCA00CE7}" srcOrd="0" destOrd="0" presId="urn:microsoft.com/office/officeart/2005/8/layout/pyramid2"/>
    <dgm:cxn modelId="{CA787D1A-0777-42F0-8E51-60C7D28CF809}" type="presParOf" srcId="{B268DB43-DDA8-4747-89D6-124D594A9A12}" destId="{DACEA31C-6C25-4F49-BF81-B30C1DB913B8}" srcOrd="1" destOrd="0" presId="urn:microsoft.com/office/officeart/2005/8/layout/pyramid2"/>
    <dgm:cxn modelId="{DAC57001-DA99-40BF-A3A5-BCC6B2DEB8BD}" type="presParOf" srcId="{DACEA31C-6C25-4F49-BF81-B30C1DB913B8}" destId="{44661610-FBBD-4A22-A698-8C33E6865A79}" srcOrd="0" destOrd="0" presId="urn:microsoft.com/office/officeart/2005/8/layout/pyramid2"/>
    <dgm:cxn modelId="{1C86F592-A46F-4052-8177-0142059041FE}" type="presParOf" srcId="{DACEA31C-6C25-4F49-BF81-B30C1DB913B8}" destId="{AEA0A89C-22EE-43E5-9EB2-F631AF215984}" srcOrd="1" destOrd="0" presId="urn:microsoft.com/office/officeart/2005/8/layout/pyramid2"/>
    <dgm:cxn modelId="{42F85231-3954-4374-BCF7-4C7D40A2B464}" type="presParOf" srcId="{DACEA31C-6C25-4F49-BF81-B30C1DB913B8}" destId="{E8C16FDA-EB43-44D6-AB35-2B6971556EB1}" srcOrd="2" destOrd="0" presId="urn:microsoft.com/office/officeart/2005/8/layout/pyramid2"/>
    <dgm:cxn modelId="{8800B1C1-5D0F-4C16-928A-DCD77A6646F5}" type="presParOf" srcId="{DACEA31C-6C25-4F49-BF81-B30C1DB913B8}" destId="{0548FF66-4E41-4935-8E72-FB7D3C19A3E7}" srcOrd="3" destOrd="0" presId="urn:microsoft.com/office/officeart/2005/8/layout/pyramid2"/>
    <dgm:cxn modelId="{73E4A7D6-9521-4F9F-8FC9-317786BF2672}" type="presParOf" srcId="{DACEA31C-6C25-4F49-BF81-B30C1DB913B8}" destId="{33D2441D-024E-4813-AAD9-5F1B053629E6}" srcOrd="4" destOrd="0" presId="urn:microsoft.com/office/officeart/2005/8/layout/pyramid2"/>
    <dgm:cxn modelId="{6A9A30EE-D704-4814-B3F3-751CD68BD6CD}" type="presParOf" srcId="{DACEA31C-6C25-4F49-BF81-B30C1DB913B8}" destId="{D441F0C0-D0F6-4C59-980B-06967F00FCE2}" srcOrd="5" destOrd="0" presId="urn:microsoft.com/office/officeart/2005/8/layout/pyramid2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F17878-D050-4F55-9888-7290ED2424B7}">
      <dsp:nvSpPr>
        <dsp:cNvPr id="0" name=""/>
        <dsp:cNvSpPr/>
      </dsp:nvSpPr>
      <dsp:spPr>
        <a:xfrm>
          <a:off x="0" y="39002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2F1A4-27D2-4B8D-9FF2-68BC2C9DEAA6}">
      <dsp:nvSpPr>
        <dsp:cNvPr id="0" name=""/>
        <dsp:cNvSpPr/>
      </dsp:nvSpPr>
      <dsp:spPr>
        <a:xfrm>
          <a:off x="387771" y="65309"/>
          <a:ext cx="7838432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Está siempre pendiente de las necesidades de los demás.</a:t>
          </a:r>
          <a:endParaRPr lang="en-US" sz="2000" kern="1200" dirty="0"/>
        </a:p>
      </dsp:txBody>
      <dsp:txXfrm>
        <a:off x="387771" y="65309"/>
        <a:ext cx="7838432" cy="649440"/>
      </dsp:txXfrm>
    </dsp:sp>
    <dsp:sp modelId="{E1B92367-D506-4239-A1B6-230C36E4D24C}">
      <dsp:nvSpPr>
        <dsp:cNvPr id="0" name=""/>
        <dsp:cNvSpPr/>
      </dsp:nvSpPr>
      <dsp:spPr>
        <a:xfrm>
          <a:off x="0" y="138794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D2C58-1E80-4A89-A04F-6C7D17828B4D}">
      <dsp:nvSpPr>
        <dsp:cNvPr id="0" name=""/>
        <dsp:cNvSpPr/>
      </dsp:nvSpPr>
      <dsp:spPr>
        <a:xfrm>
          <a:off x="391790" y="1063229"/>
          <a:ext cx="7835792" cy="649440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Trata de sonreír siempre para agradar a los que lo rodean</a:t>
          </a:r>
          <a:endParaRPr lang="en-US" sz="2000" kern="1200" dirty="0"/>
        </a:p>
      </dsp:txBody>
      <dsp:txXfrm>
        <a:off x="391790" y="1063229"/>
        <a:ext cx="7835792" cy="649440"/>
      </dsp:txXfrm>
    </dsp:sp>
    <dsp:sp modelId="{306646B4-2DB4-4718-BA66-685CA54DF2AB}">
      <dsp:nvSpPr>
        <dsp:cNvPr id="0" name=""/>
        <dsp:cNvSpPr/>
      </dsp:nvSpPr>
      <dsp:spPr>
        <a:xfrm>
          <a:off x="0" y="238586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4D0B1-441E-4205-AA2F-FBD2BC839628}">
      <dsp:nvSpPr>
        <dsp:cNvPr id="0" name=""/>
        <dsp:cNvSpPr/>
      </dsp:nvSpPr>
      <dsp:spPr>
        <a:xfrm>
          <a:off x="391790" y="2061149"/>
          <a:ext cx="7835792" cy="64944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Ayuda a sus amigos sin hacerse notar</a:t>
          </a:r>
          <a:endParaRPr lang="en-US" sz="2000" kern="1200" dirty="0"/>
        </a:p>
      </dsp:txBody>
      <dsp:txXfrm>
        <a:off x="391790" y="2061149"/>
        <a:ext cx="7835792" cy="649440"/>
      </dsp:txXfrm>
    </dsp:sp>
    <dsp:sp modelId="{D9AB88FD-C76E-4E16-948F-DA7A4A2D044C}">
      <dsp:nvSpPr>
        <dsp:cNvPr id="0" name=""/>
        <dsp:cNvSpPr/>
      </dsp:nvSpPr>
      <dsp:spPr>
        <a:xfrm>
          <a:off x="0" y="338378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32E73-C918-46F9-B76B-D0686CB01FB5}">
      <dsp:nvSpPr>
        <dsp:cNvPr id="0" name=""/>
        <dsp:cNvSpPr/>
      </dsp:nvSpPr>
      <dsp:spPr>
        <a:xfrm>
          <a:off x="391790" y="3059069"/>
          <a:ext cx="7835792" cy="649440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Ayuda en casa con los quehaceres para descargar el trabajo de los padres</a:t>
          </a:r>
          <a:endParaRPr lang="en-US" sz="2000" kern="1200" dirty="0"/>
        </a:p>
      </dsp:txBody>
      <dsp:txXfrm>
        <a:off x="391790" y="3059069"/>
        <a:ext cx="7835792" cy="649440"/>
      </dsp:txXfrm>
    </dsp:sp>
    <dsp:sp modelId="{A61D58BD-350E-4E05-AE12-4751A9168D7A}">
      <dsp:nvSpPr>
        <dsp:cNvPr id="0" name=""/>
        <dsp:cNvSpPr/>
      </dsp:nvSpPr>
      <dsp:spPr>
        <a:xfrm>
          <a:off x="0" y="438170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ADBF2-D1F0-411B-8D4D-5C532410A019}">
      <dsp:nvSpPr>
        <dsp:cNvPr id="0" name=""/>
        <dsp:cNvSpPr/>
      </dsp:nvSpPr>
      <dsp:spPr>
        <a:xfrm>
          <a:off x="391790" y="4056989"/>
          <a:ext cx="7835792" cy="64944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</a:t>
          </a:r>
          <a:r>
            <a:rPr lang="en-US" sz="2000" kern="1200" dirty="0" smtClean="0"/>
            <a:t> lo </a:t>
          </a:r>
          <a:r>
            <a:rPr lang="en-US" sz="2000" kern="1200" dirty="0" err="1" smtClean="0"/>
            <a:t>que</a:t>
          </a:r>
          <a:r>
            <a:rPr lang="en-US" sz="2000" kern="1200" dirty="0" smtClean="0"/>
            <a:t> le </a:t>
          </a:r>
          <a:r>
            <a:rPr lang="en-US" sz="2000" kern="1200" dirty="0" err="1" smtClean="0"/>
            <a:t>falta</a:t>
          </a:r>
          <a:r>
            <a:rPr lang="en-US" sz="2000" kern="1200" dirty="0" smtClean="0"/>
            <a:t> y no de lo </a:t>
          </a:r>
          <a:r>
            <a:rPr lang="en-US" sz="2000" kern="1200" dirty="0" err="1" smtClean="0"/>
            <a:t>que</a:t>
          </a:r>
          <a:r>
            <a:rPr lang="en-US" sz="2000" kern="1200" dirty="0" smtClean="0"/>
            <a:t> le </a:t>
          </a:r>
          <a:r>
            <a:rPr lang="en-US" sz="2000" kern="1200" dirty="0" err="1" smtClean="0"/>
            <a:t>sobra</a:t>
          </a:r>
          <a:endParaRPr lang="en-US" sz="2000" kern="1200" dirty="0"/>
        </a:p>
      </dsp:txBody>
      <dsp:txXfrm>
        <a:off x="391790" y="4056989"/>
        <a:ext cx="7835792" cy="6494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1F22FE-858E-4E0C-848A-FCB0A9296378}">
      <dsp:nvSpPr>
        <dsp:cNvPr id="0" name=""/>
        <dsp:cNvSpPr/>
      </dsp:nvSpPr>
      <dsp:spPr>
        <a:xfrm>
          <a:off x="0" y="309628"/>
          <a:ext cx="8286808" cy="503685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b="0" i="0" kern="1200" baseline="0" dirty="0" smtClean="0"/>
            <a:t>Está siempre pendiente de las necesidades de los demás.</a:t>
          </a:r>
          <a:endParaRPr lang="es-PE" sz="2100" b="0" i="0" kern="1200" baseline="0" dirty="0"/>
        </a:p>
      </dsp:txBody>
      <dsp:txXfrm>
        <a:off x="0" y="309628"/>
        <a:ext cx="8286808" cy="503685"/>
      </dsp:txXfrm>
    </dsp:sp>
    <dsp:sp modelId="{CEEBB8C6-32ED-4B85-9FCF-516C143DEA6A}">
      <dsp:nvSpPr>
        <dsp:cNvPr id="0" name=""/>
        <dsp:cNvSpPr/>
      </dsp:nvSpPr>
      <dsp:spPr>
        <a:xfrm>
          <a:off x="0" y="873794"/>
          <a:ext cx="828680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b="0" i="0" kern="1200" baseline="0" dirty="0" smtClean="0"/>
            <a:t>Trata de sonreír siempre, para agradar a los que le rodean.</a:t>
          </a:r>
          <a:endParaRPr lang="es-PE" sz="2100" b="0" i="0" kern="1200" baseline="0" dirty="0"/>
        </a:p>
      </dsp:txBody>
      <dsp:txXfrm>
        <a:off x="0" y="873794"/>
        <a:ext cx="8286808" cy="503685"/>
      </dsp:txXfrm>
    </dsp:sp>
    <dsp:sp modelId="{E9A4038B-BB9C-451F-8838-448391327A2A}">
      <dsp:nvSpPr>
        <dsp:cNvPr id="0" name=""/>
        <dsp:cNvSpPr/>
      </dsp:nvSpPr>
      <dsp:spPr>
        <a:xfrm>
          <a:off x="0" y="1437959"/>
          <a:ext cx="8286808" cy="50368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b="0" i="0" kern="1200" baseline="0" dirty="0" smtClean="0"/>
            <a:t>Ayuda a sus amigos sin hacerse notar.</a:t>
          </a:r>
          <a:endParaRPr lang="es-PE" sz="2100" kern="1200" dirty="0"/>
        </a:p>
      </dsp:txBody>
      <dsp:txXfrm>
        <a:off x="0" y="1437959"/>
        <a:ext cx="8286808" cy="503685"/>
      </dsp:txXfrm>
    </dsp:sp>
    <dsp:sp modelId="{0E5DE9CA-03C1-48E8-AC12-4BEF67190383}">
      <dsp:nvSpPr>
        <dsp:cNvPr id="0" name=""/>
        <dsp:cNvSpPr/>
      </dsp:nvSpPr>
      <dsp:spPr>
        <a:xfrm>
          <a:off x="0" y="2002123"/>
          <a:ext cx="8286808" cy="503685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b="0" i="0" kern="1200" baseline="0" dirty="0" smtClean="0"/>
            <a:t>Sabe dar consejos por el bien de los demás</a:t>
          </a:r>
          <a:endParaRPr lang="es-ES_tradnl" sz="2100" b="0" i="0" kern="1200" baseline="0" dirty="0"/>
        </a:p>
      </dsp:txBody>
      <dsp:txXfrm>
        <a:off x="0" y="2002123"/>
        <a:ext cx="8286808" cy="503685"/>
      </dsp:txXfrm>
    </dsp:sp>
    <dsp:sp modelId="{F828C883-217B-4211-9A73-C7E28F5CEAC6}">
      <dsp:nvSpPr>
        <dsp:cNvPr id="0" name=""/>
        <dsp:cNvSpPr/>
      </dsp:nvSpPr>
      <dsp:spPr>
        <a:xfrm>
          <a:off x="0" y="2566289"/>
          <a:ext cx="8286808" cy="503685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b="0" i="0" kern="1200" baseline="0" dirty="0" smtClean="0"/>
            <a:t>Saluda con atención y respeto a todos</a:t>
          </a:r>
          <a:endParaRPr lang="es-ES_tradnl" sz="2100" b="0" i="0" kern="1200" baseline="0" dirty="0"/>
        </a:p>
      </dsp:txBody>
      <dsp:txXfrm>
        <a:off x="0" y="2566289"/>
        <a:ext cx="8286808" cy="503685"/>
      </dsp:txXfrm>
    </dsp:sp>
    <dsp:sp modelId="{C851237B-ED88-4B30-A5C5-7C416EECA928}">
      <dsp:nvSpPr>
        <dsp:cNvPr id="0" name=""/>
        <dsp:cNvSpPr/>
      </dsp:nvSpPr>
      <dsp:spPr>
        <a:xfrm>
          <a:off x="0" y="3130454"/>
          <a:ext cx="828680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smtClean="0"/>
            <a:t>Da de lo que le falta y no de lo que le sobra.</a:t>
          </a:r>
          <a:endParaRPr lang="es-PE" sz="2100" kern="1200" dirty="0"/>
        </a:p>
      </dsp:txBody>
      <dsp:txXfrm>
        <a:off x="0" y="3130454"/>
        <a:ext cx="8286808" cy="503685"/>
      </dsp:txXfrm>
    </dsp:sp>
    <dsp:sp modelId="{5EAFA473-B660-4C99-B159-BA6EEBFD75ED}">
      <dsp:nvSpPr>
        <dsp:cNvPr id="0" name=""/>
        <dsp:cNvSpPr/>
      </dsp:nvSpPr>
      <dsp:spPr>
        <a:xfrm>
          <a:off x="0" y="3694619"/>
          <a:ext cx="8286808" cy="503685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smtClean="0"/>
            <a:t>Sabe compartir lo que tiene con los que necesitan más.</a:t>
          </a:r>
          <a:endParaRPr lang="es-PE" sz="2100" kern="1200" dirty="0"/>
        </a:p>
      </dsp:txBody>
      <dsp:txXfrm>
        <a:off x="0" y="3694619"/>
        <a:ext cx="8286808" cy="503685"/>
      </dsp:txXfrm>
    </dsp:sp>
    <dsp:sp modelId="{D92E2471-75BB-4869-A8B7-A52FEE535D6B}">
      <dsp:nvSpPr>
        <dsp:cNvPr id="0" name=""/>
        <dsp:cNvSpPr/>
      </dsp:nvSpPr>
      <dsp:spPr>
        <a:xfrm>
          <a:off x="0" y="4258784"/>
          <a:ext cx="8286808" cy="503685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Ayuda en casa con los quehaceres para descargar el trabajo a los padres.</a:t>
          </a:r>
          <a:endParaRPr lang="es-PE" sz="2100" kern="1200" dirty="0"/>
        </a:p>
      </dsp:txBody>
      <dsp:txXfrm>
        <a:off x="0" y="4258784"/>
        <a:ext cx="8286808" cy="50368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1B71B3-C6BB-4B6A-A07B-D3C8BCA00CE7}">
      <dsp:nvSpPr>
        <dsp:cNvPr id="0" name=""/>
        <dsp:cNvSpPr/>
      </dsp:nvSpPr>
      <dsp:spPr>
        <a:xfrm>
          <a:off x="1199657" y="0"/>
          <a:ext cx="4525963" cy="4525963"/>
        </a:xfrm>
        <a:prstGeom prst="triangl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61610-FBBD-4A22-A698-8C33E6865A79}">
      <dsp:nvSpPr>
        <dsp:cNvPr id="0" name=""/>
        <dsp:cNvSpPr/>
      </dsp:nvSpPr>
      <dsp:spPr>
        <a:xfrm>
          <a:off x="3278977" y="453783"/>
          <a:ext cx="3309198" cy="9254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smtClean="0"/>
            <a:t>No dejarse ayudar (por autosuficiencia)</a:t>
          </a:r>
          <a:endParaRPr lang="es-PE" sz="2200" kern="1200" dirty="0"/>
        </a:p>
      </dsp:txBody>
      <dsp:txXfrm>
        <a:off x="3278977" y="453783"/>
        <a:ext cx="3309198" cy="925428"/>
      </dsp:txXfrm>
    </dsp:sp>
    <dsp:sp modelId="{E8C16FDA-EB43-44D6-AB35-2B6971556EB1}">
      <dsp:nvSpPr>
        <dsp:cNvPr id="0" name=""/>
        <dsp:cNvSpPr/>
      </dsp:nvSpPr>
      <dsp:spPr>
        <a:xfrm>
          <a:off x="3136781" y="2791134"/>
          <a:ext cx="4192732" cy="15380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Negarse a recibir manifestaciones de afecto, (pensando: son los demás los necesitados y no yo).</a:t>
          </a:r>
          <a:endParaRPr lang="es-PE" sz="2100" kern="1200" dirty="0"/>
        </a:p>
      </dsp:txBody>
      <dsp:txXfrm>
        <a:off x="3136781" y="2791134"/>
        <a:ext cx="4192732" cy="1538000"/>
      </dsp:txXfrm>
    </dsp:sp>
    <dsp:sp modelId="{33D2441D-024E-4813-AAD9-5F1B053629E6}">
      <dsp:nvSpPr>
        <dsp:cNvPr id="0" name=""/>
        <dsp:cNvSpPr/>
      </dsp:nvSpPr>
      <dsp:spPr>
        <a:xfrm>
          <a:off x="3191559" y="1757365"/>
          <a:ext cx="4066525" cy="8741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No dejarse aconsejar (por soberbia intelectual)</a:t>
          </a:r>
          <a:endParaRPr lang="es-PE" sz="2100" kern="1200" dirty="0"/>
        </a:p>
      </dsp:txBody>
      <dsp:txXfrm>
        <a:off x="3191559" y="1757365"/>
        <a:ext cx="4066525" cy="874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521492-6D5E-40D4-AC5D-6D6186B2381B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A745FF-E847-4D82-AA2B-77554B3F1FE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0F889D-1E47-4341-934F-46E7F07D48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4435FE-B759-4CB0-B766-22A0330636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74ED7-9F65-4E22-A634-17F6C2776A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D7F7E-32C9-457B-8D22-B516710756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743894-D569-4A8A-A253-63D5BB8F3C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DAE09-B731-4623-8AF2-4203983456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366DB6-FF79-4C39-BA27-CC71459922C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D1CD3F-2B4A-4FF5-A36E-39E1304256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01C40E-95FC-4609-893D-EF906A8B02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8B9F6-BBA2-481E-9498-670D46FC4E4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EBB4F-1E00-41C3-9EE6-8B513D1074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BBB5A-3E95-42AD-AFCA-E857C3400E1D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BE698-6826-40FD-9312-835A9C2BF88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E49E1-B81E-4D22-93BE-A0C07B303982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3C07E-8133-4EBA-BD7D-08E353E4AA8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CAE26-70EA-4E29-883A-81E7853FF1FA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28BA-5EA4-4804-B4E8-91511E3AEEE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F34BB-DC55-4D60-AD78-A97C16B204F5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A41D5-482B-4C99-B625-FA86F0ECCBC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E3F0B-3019-49E1-9892-9046EA41658D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8E7A6-2225-4BC2-8E4F-6C724ECA2E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C16E4-BF30-47D9-BED5-9FE5A75D4446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E79DE-E435-4316-A3DD-6C95A32591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E2E4C-ABD5-4307-AA95-10F5C2017B4B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38148-8192-4096-81C8-179F4BF1B2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25D1-75DE-4393-A1C1-48F72E80DCE6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FAEE-958C-4E12-B714-6990C5693D5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BB555-4FE7-4929-A02B-F5835FB36D90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729D2-11C7-401A-B133-B21E8AA006F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7C7C-EF07-4BB5-98F9-25939D6A2756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36BB-FE3E-4D1F-AC9D-BE30A3B5987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2565-6F86-4FC9-85AE-6C3A2B344C65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E914C-AEA2-44C7-9F98-79525E37147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7B3B95-5F9D-4EFC-A1C6-68305ACF0552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0BFC18-007D-4280-B536-CBCFDC47FA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95736" y="1567333"/>
            <a:ext cx="6624736" cy="4525963"/>
          </a:xfrm>
        </p:spPr>
        <p:txBody>
          <a:bodyPr/>
          <a:lstStyle/>
          <a:p>
            <a:r>
              <a:rPr lang="es-ES_tradnl" sz="2500" dirty="0" smtClean="0"/>
              <a:t>“Cuando yo doy me doy a mí mismo.” (Walt </a:t>
            </a:r>
            <a:r>
              <a:rPr lang="es-ES_tradnl" sz="2500" dirty="0" err="1" smtClean="0"/>
              <a:t>Whitman</a:t>
            </a:r>
            <a:r>
              <a:rPr lang="es-ES_tradnl" sz="2500" dirty="0" smtClean="0"/>
              <a:t>)</a:t>
            </a:r>
          </a:p>
          <a:p>
            <a:r>
              <a:rPr lang="es-ES_tradnl" sz="2500" dirty="0" smtClean="0"/>
              <a:t>“No hay más que un modo de ser felices: vivir para los demás” (León Tolstoi)</a:t>
            </a:r>
          </a:p>
          <a:p>
            <a:r>
              <a:rPr lang="es-ES_tradnl" sz="2500" dirty="0" smtClean="0"/>
              <a:t>“La venganza es un placer que dura solo un día; la generosidad  es un sentimiento que te puede hacer feliz eternamente.” (Rosa </a:t>
            </a:r>
            <a:r>
              <a:rPr lang="es-ES_tradnl" sz="2500" dirty="0" err="1" smtClean="0"/>
              <a:t>Luxemburg</a:t>
            </a:r>
            <a:r>
              <a:rPr lang="es-ES_tradnl" sz="2500" dirty="0" smtClean="0"/>
              <a:t>)</a:t>
            </a:r>
            <a:endParaRPr lang="en-US" sz="2500" dirty="0" smtClean="0"/>
          </a:p>
          <a:p>
            <a:r>
              <a:rPr lang="es-ES_tradnl" sz="2500" dirty="0" smtClean="0"/>
              <a:t>“La verdadera generosidad, en relación con el futuro consiste en dárselo todo al presente.” (Albert Camus)</a:t>
            </a:r>
            <a:endParaRPr lang="en-US" sz="25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720" y="1772816"/>
            <a:ext cx="6336704" cy="3962400"/>
          </a:xfrm>
        </p:spPr>
        <p:txBody>
          <a:bodyPr/>
          <a:lstStyle/>
          <a:p>
            <a:r>
              <a:rPr lang="es-ES_tradnl" sz="3000" dirty="0" smtClean="0"/>
              <a:t>La generosidad es la virtud humana relacionada con el hábito de dar y entender a los demás, con el altruismo y filantropía. Hace pensar y actuar a favor del prójimo, buscando aportar un beneficio a través de la intervención desinteresada, poniendo el bienestar de quienes nos rodean por encima de los intereses personales.</a:t>
            </a:r>
            <a:endParaRPr lang="es-P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62000" y="1981200"/>
            <a:ext cx="5029200" cy="3733800"/>
          </a:xfrm>
        </p:spPr>
        <p:txBody>
          <a:bodyPr/>
          <a:lstStyle/>
          <a:p>
            <a:pPr>
              <a:buNone/>
            </a:pPr>
            <a:r>
              <a:rPr lang="es-ES_tradnl" sz="3000" dirty="0" smtClean="0"/>
              <a:t>	La generosidad no es solucionar los caprichos personales de otros. No se trata de dar sin criterio, cualquier cosa, a cualquier persona y en cualquier momento. </a:t>
            </a:r>
            <a:endParaRPr lang="es-P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s-PE" sz="4000" dirty="0" smtClean="0"/>
              <a:t>Quien es generoso…</a:t>
            </a:r>
            <a:endParaRPr lang="en-US" sz="40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7704" y="1340768"/>
            <a:ext cx="6048672" cy="3962400"/>
          </a:xfrm>
        </p:spPr>
        <p:txBody>
          <a:bodyPr/>
          <a:lstStyle/>
          <a:p>
            <a:pPr lvl="0"/>
            <a:r>
              <a:rPr lang="es-ES_tradnl" sz="2800" dirty="0" smtClean="0"/>
              <a:t>Esa delicadeza para los detalles que tiene una mujer te permitirá ver con claridad ahí donde hace falta tu cuota de generosidad. Y así, sin que los demás lo noten, harás mucho bien a los demás dando lo mejor de ti.</a:t>
            </a:r>
            <a:endParaRPr lang="es-P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696" y="1338808"/>
            <a:ext cx="6048672" cy="3962400"/>
          </a:xfrm>
        </p:spPr>
        <p:txBody>
          <a:bodyPr/>
          <a:lstStyle/>
          <a:p>
            <a:pPr lvl="0"/>
            <a:r>
              <a:rPr lang="es-ES_tradnl" sz="2800" dirty="0" smtClean="0"/>
              <a:t>La generosidad empieza por casa. Date cuenta si estás siendo generoso con tus familiares, si ayudas a tus padres, si tratas bien a tus hermanos, si das tu tiempo libre en primer lugar para tu familia.</a:t>
            </a:r>
            <a:endParaRPr lang="es-P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600617" y="357166"/>
            <a:ext cx="793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dirty="0" smtClean="0">
                <a:latin typeface="Calibri"/>
                <a:cs typeface="Calibri"/>
              </a:rPr>
              <a:t>Quien posee la virtud de la generosidad…</a:t>
            </a:r>
            <a:endParaRPr lang="es-PE" sz="3600" dirty="0">
              <a:latin typeface="Calibri"/>
              <a:cs typeface="Calibri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428596" y="1066800"/>
          <a:ext cx="8286808" cy="507209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42882" y="274638"/>
            <a:ext cx="8472518" cy="1020762"/>
          </a:xfrm>
        </p:spPr>
        <p:txBody>
          <a:bodyPr/>
          <a:lstStyle/>
          <a:p>
            <a:r>
              <a:rPr lang="es-PE" sz="4000" dirty="0" smtClean="0"/>
              <a:t>Denota falta de generosidad...</a:t>
            </a:r>
            <a:endParaRPr lang="en-US" sz="4000" dirty="0" smtClean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33400" y="1828800"/>
            <a:ext cx="5943600" cy="4514872"/>
          </a:xfrm>
        </p:spPr>
        <p:txBody>
          <a:bodyPr/>
          <a:lstStyle/>
          <a:p>
            <a:pPr>
              <a:buNone/>
            </a:pPr>
            <a:r>
              <a:rPr lang="es-ES_tradnl" sz="2500" dirty="0" smtClean="0"/>
              <a:t>	La amabilidad es muestra de generosidad y tiene muchas manifestaciones: lleva a sonreír, a saludar con gentileza, a pasar por alto manifestaciones inconvenientes, callarse posibles comentarios o bromas; a interesarse por los problemas del otro, a facilitar y valorar su trabajo, a dedicar tiempo a escucharle, aunque sea algo inoportuno; a no causarle molestias, </a:t>
            </a:r>
            <a:r>
              <a:rPr lang="es-ES_tradnl" sz="2500" dirty="0" err="1" smtClean="0"/>
              <a:t>etc</a:t>
            </a:r>
            <a:endParaRPr lang="es-PE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531</Words>
  <Application>Microsoft Office PowerPoint</Application>
  <PresentationFormat>Presentación en pantalla (4:3)</PresentationFormat>
  <Paragraphs>39</Paragraphs>
  <Slides>11</Slides>
  <Notes>11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La generosidad es la virtud humana relacionada con el hábito de dar y entender a los demás, con el altruismo y filantropía. Hace pensar y actuar a favor del prójimo, buscando aportar un beneficio a través de la intervención desinteresada, poniendo el bienestar de quienes nos rodean por encima de los intereses personales.</vt:lpstr>
      <vt:lpstr>Diapositiva 3</vt:lpstr>
      <vt:lpstr>Quien es generoso…</vt:lpstr>
      <vt:lpstr>Esa delicadeza para los detalles que tiene una mujer te permitirá ver con claridad ahí donde hace falta tu cuota de generosidad. Y así, sin que los demás lo noten, harás mucho bien a los demás dando lo mejor de ti.</vt:lpstr>
      <vt:lpstr>La generosidad empieza por casa. Date cuenta si estás siendo generoso con tus familiares, si ayudas a tus padres, si tratas bien a tus hermanos, si das tu tiempo libre en primer lugar para tu familia.</vt:lpstr>
      <vt:lpstr>Diapositiva 7</vt:lpstr>
      <vt:lpstr>Denota falta de generosidad...</vt:lpstr>
      <vt:lpstr>Diapositiva 9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4 Vivo con Optimismo</dc:title>
  <dc:creator>Cristina</dc:creator>
  <cp:lastModifiedBy>DB3</cp:lastModifiedBy>
  <cp:revision>75</cp:revision>
  <dcterms:created xsi:type="dcterms:W3CDTF">2014-02-15T00:05:47Z</dcterms:created>
  <dcterms:modified xsi:type="dcterms:W3CDTF">2014-02-15T00:32:25Z</dcterms:modified>
</cp:coreProperties>
</file>