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diagrams/colors1.xml" ContentType="application/vnd.openxmlformats-officedocument.drawingml.diagramColors+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slideLayouts/slideLayout3.xml" ContentType="application/vnd.openxmlformats-officedocument.presentationml.slideLayout+xml"/>
  <Override PartName="/ppt/diagrams/quickStyle2.xml" ContentType="application/vnd.openxmlformats-officedocument.drawingml.diagramStyl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13"/>
  </p:notesMasterIdLst>
  <p:sldIdLst>
    <p:sldId id="256" r:id="rId2"/>
    <p:sldId id="270" r:id="rId3"/>
    <p:sldId id="280" r:id="rId4"/>
    <p:sldId id="284" r:id="rId5"/>
    <p:sldId id="279" r:id="rId6"/>
    <p:sldId id="278" r:id="rId7"/>
    <p:sldId id="277" r:id="rId8"/>
    <p:sldId id="282" r:id="rId9"/>
    <p:sldId id="283" r:id="rId10"/>
    <p:sldId id="273" r:id="rId11"/>
    <p:sldId id="27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BDB36"/>
    <a:srgbClr val="F7A6D8"/>
    <a:srgbClr val="DBE66B"/>
    <a:srgbClr val="9F8ECE"/>
    <a:srgbClr val="51CBEC"/>
    <a:srgbClr val="FAB42B"/>
    <a:srgbClr val="FAB448"/>
    <a:srgbClr val="05AB80"/>
    <a:srgbClr val="FE6EF4"/>
    <a:srgbClr val="F616D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p:cViewPr>
        <p:scale>
          <a:sx n="100" d="100"/>
          <a:sy n="100" d="100"/>
        </p:scale>
        <p:origin x="-2696" y="-11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5E346E-7F29-4D16-9FC8-59C06FEC0ADC}"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22CD431B-8CA6-405C-ADC0-2C416E2752A5}">
      <dgm:prSet phldrT="[Text]" custT="1"/>
      <dgm:spPr>
        <a:solidFill>
          <a:srgbClr val="FAB42B"/>
        </a:solidFill>
      </dgm:spPr>
      <dgm:t>
        <a:bodyPr/>
        <a:lstStyle/>
        <a:p>
          <a:r>
            <a:rPr lang="es-ES_tradnl" sz="2000" dirty="0" smtClean="0"/>
            <a:t>No se amilana ante la derrota</a:t>
          </a:r>
          <a:endParaRPr lang="en-US" sz="2000" dirty="0"/>
        </a:p>
      </dgm:t>
    </dgm:pt>
    <dgm:pt modelId="{3B186D2F-C591-4170-9F86-35D33D293EFD}" type="parTrans" cxnId="{EB1CB9D6-3677-49E9-B2C4-75B45E980816}">
      <dgm:prSet/>
      <dgm:spPr/>
      <dgm:t>
        <a:bodyPr/>
        <a:lstStyle/>
        <a:p>
          <a:endParaRPr lang="en-US"/>
        </a:p>
      </dgm:t>
    </dgm:pt>
    <dgm:pt modelId="{5E3A6661-703B-4BA3-A691-0EDE2F9898FE}" type="sibTrans" cxnId="{EB1CB9D6-3677-49E9-B2C4-75B45E980816}">
      <dgm:prSet/>
      <dgm:spPr/>
      <dgm:t>
        <a:bodyPr/>
        <a:lstStyle/>
        <a:p>
          <a:endParaRPr lang="en-US"/>
        </a:p>
      </dgm:t>
    </dgm:pt>
    <dgm:pt modelId="{0B5DBEE2-1F08-4918-9DA7-9C9B43B2923D}">
      <dgm:prSet custT="1"/>
      <dgm:spPr>
        <a:solidFill>
          <a:srgbClr val="51CBEC"/>
        </a:solidFill>
      </dgm:spPr>
      <dgm:t>
        <a:bodyPr/>
        <a:lstStyle/>
        <a:p>
          <a:r>
            <a:rPr lang="es-ES_tradnl" sz="2000" dirty="0" smtClean="0"/>
            <a:t>Reconoce los triunfos ajenos</a:t>
          </a:r>
          <a:endParaRPr lang="en-US" sz="2000" dirty="0"/>
        </a:p>
      </dgm:t>
    </dgm:pt>
    <dgm:pt modelId="{70CD3916-C935-4B7B-86A1-BEC912A8430E}" type="parTrans" cxnId="{60688400-1755-4DD8-8497-1FF4EEA6814C}">
      <dgm:prSet/>
      <dgm:spPr/>
      <dgm:t>
        <a:bodyPr/>
        <a:lstStyle/>
        <a:p>
          <a:endParaRPr lang="en-US"/>
        </a:p>
      </dgm:t>
    </dgm:pt>
    <dgm:pt modelId="{32504EC1-3048-4ED4-98BA-79C1988BAB11}" type="sibTrans" cxnId="{60688400-1755-4DD8-8497-1FF4EEA6814C}">
      <dgm:prSet/>
      <dgm:spPr/>
      <dgm:t>
        <a:bodyPr/>
        <a:lstStyle/>
        <a:p>
          <a:endParaRPr lang="en-US"/>
        </a:p>
      </dgm:t>
    </dgm:pt>
    <dgm:pt modelId="{2BB3E645-B61D-48D2-AFE6-5DF7EED44C36}">
      <dgm:prSet custT="1"/>
      <dgm:spPr>
        <a:solidFill>
          <a:srgbClr val="9F8ECE"/>
        </a:solidFill>
      </dgm:spPr>
      <dgm:t>
        <a:bodyPr/>
        <a:lstStyle/>
        <a:p>
          <a:r>
            <a:rPr lang="es-ES_tradnl" sz="2000" dirty="0" smtClean="0"/>
            <a:t>Felicita al que gana</a:t>
          </a:r>
          <a:endParaRPr lang="en-US" sz="2000" dirty="0"/>
        </a:p>
      </dgm:t>
    </dgm:pt>
    <dgm:pt modelId="{3588212A-2B8D-4F97-AB56-C86B4CC06523}" type="parTrans" cxnId="{2AD672EC-8C89-4C82-991C-D1ADFFBA4B44}">
      <dgm:prSet/>
      <dgm:spPr/>
      <dgm:t>
        <a:bodyPr/>
        <a:lstStyle/>
        <a:p>
          <a:endParaRPr lang="en-US"/>
        </a:p>
      </dgm:t>
    </dgm:pt>
    <dgm:pt modelId="{9FD20002-BFBA-4A89-ADE8-277C44BAFE4D}" type="sibTrans" cxnId="{2AD672EC-8C89-4C82-991C-D1ADFFBA4B44}">
      <dgm:prSet/>
      <dgm:spPr/>
      <dgm:t>
        <a:bodyPr/>
        <a:lstStyle/>
        <a:p>
          <a:endParaRPr lang="en-US"/>
        </a:p>
      </dgm:t>
    </dgm:pt>
    <dgm:pt modelId="{79D6539F-F0A3-449E-836F-90893ED2EDC7}">
      <dgm:prSet custT="1"/>
      <dgm:spPr>
        <a:solidFill>
          <a:srgbClr val="BBDB36"/>
        </a:solidFill>
      </dgm:spPr>
      <dgm:t>
        <a:bodyPr/>
        <a:lstStyle/>
        <a:p>
          <a:r>
            <a:rPr lang="en-US" sz="2000" dirty="0" err="1" smtClean="0"/>
            <a:t>Aprende</a:t>
          </a:r>
          <a:r>
            <a:rPr lang="en-US" sz="2000" dirty="0" smtClean="0"/>
            <a:t> a </a:t>
          </a:r>
          <a:r>
            <a:rPr lang="en-US" sz="2000" dirty="0" err="1" smtClean="0"/>
            <a:t>reirse</a:t>
          </a:r>
          <a:r>
            <a:rPr lang="en-US" sz="2000" dirty="0" smtClean="0"/>
            <a:t> de </a:t>
          </a:r>
          <a:r>
            <a:rPr lang="en-US" sz="2000" dirty="0" err="1" smtClean="0"/>
            <a:t>sí</a:t>
          </a:r>
          <a:r>
            <a:rPr lang="en-US" sz="2000" dirty="0" smtClean="0"/>
            <a:t> </a:t>
          </a:r>
          <a:r>
            <a:rPr lang="en-US" sz="2000" dirty="0" err="1" smtClean="0"/>
            <a:t>mismo</a:t>
          </a:r>
          <a:endParaRPr lang="en-US" sz="2000" dirty="0"/>
        </a:p>
      </dgm:t>
    </dgm:pt>
    <dgm:pt modelId="{11B31450-3B8B-414A-A6BB-90F275C0C117}" type="parTrans" cxnId="{E95B95D0-CF57-465C-A724-63B1EB0DA383}">
      <dgm:prSet/>
      <dgm:spPr/>
      <dgm:t>
        <a:bodyPr/>
        <a:lstStyle/>
        <a:p>
          <a:endParaRPr lang="en-US"/>
        </a:p>
      </dgm:t>
    </dgm:pt>
    <dgm:pt modelId="{20CF91F3-4403-4DC9-B1AA-89C7305FAE5A}" type="sibTrans" cxnId="{E95B95D0-CF57-465C-A724-63B1EB0DA383}">
      <dgm:prSet/>
      <dgm:spPr/>
      <dgm:t>
        <a:bodyPr/>
        <a:lstStyle/>
        <a:p>
          <a:endParaRPr lang="en-US"/>
        </a:p>
      </dgm:t>
    </dgm:pt>
    <dgm:pt modelId="{E553DBDD-8C29-402C-9843-29D91F000EE0}">
      <dgm:prSet custT="1"/>
      <dgm:spPr>
        <a:solidFill>
          <a:srgbClr val="F7A6D8"/>
        </a:solidFill>
      </dgm:spPr>
      <dgm:t>
        <a:bodyPr/>
        <a:lstStyle/>
        <a:p>
          <a:r>
            <a:rPr lang="es-ES_tradnl" sz="2000" dirty="0" smtClean="0"/>
            <a:t>No intenta ganar a toda costa</a:t>
          </a:r>
          <a:endParaRPr lang="en-US" sz="2000" dirty="0"/>
        </a:p>
      </dgm:t>
    </dgm:pt>
    <dgm:pt modelId="{10CA7BB2-EAEF-4554-B66E-905C17A2C8D0}" type="parTrans" cxnId="{B0F5225A-DEA2-4F15-B6E4-664278502481}">
      <dgm:prSet/>
      <dgm:spPr/>
      <dgm:t>
        <a:bodyPr/>
        <a:lstStyle/>
        <a:p>
          <a:endParaRPr lang="en-US"/>
        </a:p>
      </dgm:t>
    </dgm:pt>
    <dgm:pt modelId="{3D4E66BB-55A6-4390-8216-3909B5F21125}" type="sibTrans" cxnId="{B0F5225A-DEA2-4F15-B6E4-664278502481}">
      <dgm:prSet/>
      <dgm:spPr/>
      <dgm:t>
        <a:bodyPr/>
        <a:lstStyle/>
        <a:p>
          <a:endParaRPr lang="en-US"/>
        </a:p>
      </dgm:t>
    </dgm:pt>
    <dgm:pt modelId="{9016A8F9-BF49-4DC3-BFFD-B59B5284BFBC}" type="pres">
      <dgm:prSet presAssocID="{B35E346E-7F29-4D16-9FC8-59C06FEC0ADC}" presName="linear" presStyleCnt="0">
        <dgm:presLayoutVars>
          <dgm:dir/>
          <dgm:animLvl val="lvl"/>
          <dgm:resizeHandles val="exact"/>
        </dgm:presLayoutVars>
      </dgm:prSet>
      <dgm:spPr/>
      <dgm:t>
        <a:bodyPr/>
        <a:lstStyle/>
        <a:p>
          <a:endParaRPr lang="es-PE"/>
        </a:p>
      </dgm:t>
    </dgm:pt>
    <dgm:pt modelId="{90ACECE5-1C53-4CB3-BFD8-2325E56DC11F}" type="pres">
      <dgm:prSet presAssocID="{22CD431B-8CA6-405C-ADC0-2C416E2752A5}" presName="parentLin" presStyleCnt="0"/>
      <dgm:spPr/>
    </dgm:pt>
    <dgm:pt modelId="{B8188B09-2C51-4125-9E9B-4A4C5FC43855}" type="pres">
      <dgm:prSet presAssocID="{22CD431B-8CA6-405C-ADC0-2C416E2752A5}" presName="parentLeftMargin" presStyleLbl="node1" presStyleIdx="0" presStyleCnt="5"/>
      <dgm:spPr/>
      <dgm:t>
        <a:bodyPr/>
        <a:lstStyle/>
        <a:p>
          <a:endParaRPr lang="es-PE"/>
        </a:p>
      </dgm:t>
    </dgm:pt>
    <dgm:pt modelId="{3332F1A4-27D2-4B8D-9FF2-68BC2C9DEAA6}" type="pres">
      <dgm:prSet presAssocID="{22CD431B-8CA6-405C-ADC0-2C416E2752A5}" presName="parentText" presStyleLbl="node1" presStyleIdx="0" presStyleCnt="5" custScaleX="144386">
        <dgm:presLayoutVars>
          <dgm:chMax val="0"/>
          <dgm:bulletEnabled val="1"/>
        </dgm:presLayoutVars>
      </dgm:prSet>
      <dgm:spPr/>
      <dgm:t>
        <a:bodyPr/>
        <a:lstStyle/>
        <a:p>
          <a:endParaRPr lang="en-US"/>
        </a:p>
      </dgm:t>
    </dgm:pt>
    <dgm:pt modelId="{F19D31E6-65AA-4BF1-A096-F4A518DB4167}" type="pres">
      <dgm:prSet presAssocID="{22CD431B-8CA6-405C-ADC0-2C416E2752A5}" presName="negativeSpace" presStyleCnt="0"/>
      <dgm:spPr/>
    </dgm:pt>
    <dgm:pt modelId="{42F17878-D050-4F55-9888-7290ED2424B7}" type="pres">
      <dgm:prSet presAssocID="{22CD431B-8CA6-405C-ADC0-2C416E2752A5}" presName="childText" presStyleLbl="conFgAcc1" presStyleIdx="0" presStyleCnt="5">
        <dgm:presLayoutVars>
          <dgm:bulletEnabled val="1"/>
        </dgm:presLayoutVars>
      </dgm:prSet>
      <dgm:spPr>
        <a:noFill/>
        <a:ln>
          <a:solidFill>
            <a:srgbClr val="FFFFFF"/>
          </a:solidFill>
        </a:ln>
      </dgm:spPr>
      <dgm:t>
        <a:bodyPr/>
        <a:lstStyle/>
        <a:p>
          <a:endParaRPr lang="es-ES_tradnl"/>
        </a:p>
      </dgm:t>
    </dgm:pt>
    <dgm:pt modelId="{00BA71A9-097B-4D85-9D4F-14A5C026CA72}" type="pres">
      <dgm:prSet presAssocID="{5E3A6661-703B-4BA3-A691-0EDE2F9898FE}" presName="spaceBetweenRectangles" presStyleCnt="0"/>
      <dgm:spPr/>
    </dgm:pt>
    <dgm:pt modelId="{2A3CB0B1-85A3-47E7-A41B-0E04D2A1C58E}" type="pres">
      <dgm:prSet presAssocID="{0B5DBEE2-1F08-4918-9DA7-9C9B43B2923D}" presName="parentLin" presStyleCnt="0"/>
      <dgm:spPr/>
    </dgm:pt>
    <dgm:pt modelId="{71272DB8-3231-432C-957F-B54201FDDE51}" type="pres">
      <dgm:prSet presAssocID="{0B5DBEE2-1F08-4918-9DA7-9C9B43B2923D}" presName="parentLeftMargin" presStyleLbl="node1" presStyleIdx="0" presStyleCnt="5"/>
      <dgm:spPr/>
      <dgm:t>
        <a:bodyPr/>
        <a:lstStyle/>
        <a:p>
          <a:endParaRPr lang="es-PE"/>
        </a:p>
      </dgm:t>
    </dgm:pt>
    <dgm:pt modelId="{47ED2C58-1E80-4A89-A04F-6C7D17828B4D}" type="pres">
      <dgm:prSet presAssocID="{0B5DBEE2-1F08-4918-9DA7-9C9B43B2923D}" presName="parentText" presStyleLbl="node1" presStyleIdx="1" presStyleCnt="5" custScaleX="142857">
        <dgm:presLayoutVars>
          <dgm:chMax val="0"/>
          <dgm:bulletEnabled val="1"/>
        </dgm:presLayoutVars>
      </dgm:prSet>
      <dgm:spPr/>
      <dgm:t>
        <a:bodyPr/>
        <a:lstStyle/>
        <a:p>
          <a:endParaRPr lang="es-PE"/>
        </a:p>
      </dgm:t>
    </dgm:pt>
    <dgm:pt modelId="{E78D1D11-EBBC-43A8-9EB1-12602E7F8E90}" type="pres">
      <dgm:prSet presAssocID="{0B5DBEE2-1F08-4918-9DA7-9C9B43B2923D}" presName="negativeSpace" presStyleCnt="0"/>
      <dgm:spPr/>
    </dgm:pt>
    <dgm:pt modelId="{E1B92367-D506-4239-A1B6-230C36E4D24C}" type="pres">
      <dgm:prSet presAssocID="{0B5DBEE2-1F08-4918-9DA7-9C9B43B2923D}" presName="childText" presStyleLbl="conFgAcc1" presStyleIdx="1" presStyleCnt="5">
        <dgm:presLayoutVars>
          <dgm:bulletEnabled val="1"/>
        </dgm:presLayoutVars>
      </dgm:prSet>
      <dgm:spPr>
        <a:noFill/>
        <a:ln>
          <a:solidFill>
            <a:srgbClr val="FFFFFF"/>
          </a:solidFill>
        </a:ln>
      </dgm:spPr>
      <dgm:t>
        <a:bodyPr/>
        <a:lstStyle/>
        <a:p>
          <a:endParaRPr lang="es-ES_tradnl"/>
        </a:p>
      </dgm:t>
    </dgm:pt>
    <dgm:pt modelId="{E3E44440-88FA-4C28-BD09-8753906F9831}" type="pres">
      <dgm:prSet presAssocID="{32504EC1-3048-4ED4-98BA-79C1988BAB11}" presName="spaceBetweenRectangles" presStyleCnt="0"/>
      <dgm:spPr/>
    </dgm:pt>
    <dgm:pt modelId="{257719B8-2D74-4B39-9692-0EB39115AD76}" type="pres">
      <dgm:prSet presAssocID="{2BB3E645-B61D-48D2-AFE6-5DF7EED44C36}" presName="parentLin" presStyleCnt="0"/>
      <dgm:spPr/>
    </dgm:pt>
    <dgm:pt modelId="{BF2D7860-DD52-4415-A1D8-484DE6DA0375}" type="pres">
      <dgm:prSet presAssocID="{2BB3E645-B61D-48D2-AFE6-5DF7EED44C36}" presName="parentLeftMargin" presStyleLbl="node1" presStyleIdx="1" presStyleCnt="5"/>
      <dgm:spPr/>
      <dgm:t>
        <a:bodyPr/>
        <a:lstStyle/>
        <a:p>
          <a:endParaRPr lang="es-PE"/>
        </a:p>
      </dgm:t>
    </dgm:pt>
    <dgm:pt modelId="{6974D0B1-441E-4205-AA2F-FBD2BC839628}" type="pres">
      <dgm:prSet presAssocID="{2BB3E645-B61D-48D2-AFE6-5DF7EED44C36}" presName="parentText" presStyleLbl="node1" presStyleIdx="2" presStyleCnt="5" custScaleX="142857">
        <dgm:presLayoutVars>
          <dgm:chMax val="0"/>
          <dgm:bulletEnabled val="1"/>
        </dgm:presLayoutVars>
      </dgm:prSet>
      <dgm:spPr/>
      <dgm:t>
        <a:bodyPr/>
        <a:lstStyle/>
        <a:p>
          <a:endParaRPr lang="es-PE"/>
        </a:p>
      </dgm:t>
    </dgm:pt>
    <dgm:pt modelId="{1A4A23BD-AB52-4111-A7DD-4513F2BDE0A9}" type="pres">
      <dgm:prSet presAssocID="{2BB3E645-B61D-48D2-AFE6-5DF7EED44C36}" presName="negativeSpace" presStyleCnt="0"/>
      <dgm:spPr/>
    </dgm:pt>
    <dgm:pt modelId="{306646B4-2DB4-4718-BA66-685CA54DF2AB}" type="pres">
      <dgm:prSet presAssocID="{2BB3E645-B61D-48D2-AFE6-5DF7EED44C36}" presName="childText" presStyleLbl="conFgAcc1" presStyleIdx="2" presStyleCnt="5">
        <dgm:presLayoutVars>
          <dgm:bulletEnabled val="1"/>
        </dgm:presLayoutVars>
      </dgm:prSet>
      <dgm:spPr>
        <a:noFill/>
        <a:ln>
          <a:solidFill>
            <a:srgbClr val="FFFFFF"/>
          </a:solidFill>
        </a:ln>
      </dgm:spPr>
      <dgm:t>
        <a:bodyPr/>
        <a:lstStyle/>
        <a:p>
          <a:endParaRPr lang="es-ES_tradnl"/>
        </a:p>
      </dgm:t>
    </dgm:pt>
    <dgm:pt modelId="{EB33C853-CD31-4E40-8AC9-A6B1CE522C02}" type="pres">
      <dgm:prSet presAssocID="{9FD20002-BFBA-4A89-ADE8-277C44BAFE4D}" presName="spaceBetweenRectangles" presStyleCnt="0"/>
      <dgm:spPr/>
    </dgm:pt>
    <dgm:pt modelId="{AAFB8CAC-7F58-4D1C-9AC8-D2196DC09A02}" type="pres">
      <dgm:prSet presAssocID="{79D6539F-F0A3-449E-836F-90893ED2EDC7}" presName="parentLin" presStyleCnt="0"/>
      <dgm:spPr/>
    </dgm:pt>
    <dgm:pt modelId="{0FEED7DD-8428-476E-813A-C7B5CE4E690A}" type="pres">
      <dgm:prSet presAssocID="{79D6539F-F0A3-449E-836F-90893ED2EDC7}" presName="parentLeftMargin" presStyleLbl="node1" presStyleIdx="2" presStyleCnt="5"/>
      <dgm:spPr/>
      <dgm:t>
        <a:bodyPr/>
        <a:lstStyle/>
        <a:p>
          <a:endParaRPr lang="es-PE"/>
        </a:p>
      </dgm:t>
    </dgm:pt>
    <dgm:pt modelId="{5AF32E73-C918-46F9-B76B-D0686CB01FB5}" type="pres">
      <dgm:prSet presAssocID="{79D6539F-F0A3-449E-836F-90893ED2EDC7}" presName="parentText" presStyleLbl="node1" presStyleIdx="3" presStyleCnt="5" custScaleX="142857">
        <dgm:presLayoutVars>
          <dgm:chMax val="0"/>
          <dgm:bulletEnabled val="1"/>
        </dgm:presLayoutVars>
      </dgm:prSet>
      <dgm:spPr/>
      <dgm:t>
        <a:bodyPr/>
        <a:lstStyle/>
        <a:p>
          <a:endParaRPr lang="es-PE"/>
        </a:p>
      </dgm:t>
    </dgm:pt>
    <dgm:pt modelId="{4D2CB6F0-37DF-498F-9350-5B7D7771C538}" type="pres">
      <dgm:prSet presAssocID="{79D6539F-F0A3-449E-836F-90893ED2EDC7}" presName="negativeSpace" presStyleCnt="0"/>
      <dgm:spPr/>
    </dgm:pt>
    <dgm:pt modelId="{D9AB88FD-C76E-4E16-948F-DA7A4A2D044C}" type="pres">
      <dgm:prSet presAssocID="{79D6539F-F0A3-449E-836F-90893ED2EDC7}" presName="childText" presStyleLbl="conFgAcc1" presStyleIdx="3" presStyleCnt="5">
        <dgm:presLayoutVars>
          <dgm:bulletEnabled val="1"/>
        </dgm:presLayoutVars>
      </dgm:prSet>
      <dgm:spPr>
        <a:noFill/>
        <a:ln>
          <a:solidFill>
            <a:srgbClr val="FFFFFF"/>
          </a:solidFill>
        </a:ln>
      </dgm:spPr>
      <dgm:t>
        <a:bodyPr/>
        <a:lstStyle/>
        <a:p>
          <a:endParaRPr lang="es-ES_tradnl"/>
        </a:p>
      </dgm:t>
    </dgm:pt>
    <dgm:pt modelId="{51135AF2-7DFC-4AC8-97FF-A11970FEC4EC}" type="pres">
      <dgm:prSet presAssocID="{20CF91F3-4403-4DC9-B1AA-89C7305FAE5A}" presName="spaceBetweenRectangles" presStyleCnt="0"/>
      <dgm:spPr/>
    </dgm:pt>
    <dgm:pt modelId="{B4665520-380F-4962-8124-531CD7540BAF}" type="pres">
      <dgm:prSet presAssocID="{E553DBDD-8C29-402C-9843-29D91F000EE0}" presName="parentLin" presStyleCnt="0"/>
      <dgm:spPr/>
    </dgm:pt>
    <dgm:pt modelId="{274663F7-9123-4A72-AF14-770F04523203}" type="pres">
      <dgm:prSet presAssocID="{E553DBDD-8C29-402C-9843-29D91F000EE0}" presName="parentLeftMargin" presStyleLbl="node1" presStyleIdx="3" presStyleCnt="5"/>
      <dgm:spPr/>
      <dgm:t>
        <a:bodyPr/>
        <a:lstStyle/>
        <a:p>
          <a:endParaRPr lang="es-PE"/>
        </a:p>
      </dgm:t>
    </dgm:pt>
    <dgm:pt modelId="{AC2ADBF2-D1F0-411B-8D4D-5C532410A019}" type="pres">
      <dgm:prSet presAssocID="{E553DBDD-8C29-402C-9843-29D91F000EE0}" presName="parentText" presStyleLbl="node1" presStyleIdx="4" presStyleCnt="5" custScaleX="142857" custLinFactNeighborY="-21">
        <dgm:presLayoutVars>
          <dgm:chMax val="0"/>
          <dgm:bulletEnabled val="1"/>
        </dgm:presLayoutVars>
      </dgm:prSet>
      <dgm:spPr/>
      <dgm:t>
        <a:bodyPr/>
        <a:lstStyle/>
        <a:p>
          <a:endParaRPr lang="es-PE"/>
        </a:p>
      </dgm:t>
    </dgm:pt>
    <dgm:pt modelId="{83CC08E7-8029-46CD-B32A-81BA59218208}" type="pres">
      <dgm:prSet presAssocID="{E553DBDD-8C29-402C-9843-29D91F000EE0}" presName="negativeSpace" presStyleCnt="0"/>
      <dgm:spPr/>
    </dgm:pt>
    <dgm:pt modelId="{A61D58BD-350E-4E05-AE12-4751A9168D7A}" type="pres">
      <dgm:prSet presAssocID="{E553DBDD-8C29-402C-9843-29D91F000EE0}" presName="childText" presStyleLbl="conFgAcc1" presStyleIdx="4" presStyleCnt="5">
        <dgm:presLayoutVars>
          <dgm:bulletEnabled val="1"/>
        </dgm:presLayoutVars>
      </dgm:prSet>
      <dgm:spPr>
        <a:noFill/>
        <a:ln>
          <a:solidFill>
            <a:srgbClr val="FFFFFF"/>
          </a:solidFill>
        </a:ln>
      </dgm:spPr>
      <dgm:t>
        <a:bodyPr/>
        <a:lstStyle/>
        <a:p>
          <a:endParaRPr lang="es-ES_tradnl"/>
        </a:p>
      </dgm:t>
    </dgm:pt>
  </dgm:ptLst>
  <dgm:cxnLst>
    <dgm:cxn modelId="{3C17EC21-51AF-48A3-80B6-BBCD8D69B1CF}" type="presOf" srcId="{0B5DBEE2-1F08-4918-9DA7-9C9B43B2923D}" destId="{71272DB8-3231-432C-957F-B54201FDDE51}" srcOrd="0" destOrd="0" presId="urn:microsoft.com/office/officeart/2005/8/layout/list1"/>
    <dgm:cxn modelId="{93E0597D-B500-4ED3-BC40-4C92427B28E5}" type="presOf" srcId="{22CD431B-8CA6-405C-ADC0-2C416E2752A5}" destId="{3332F1A4-27D2-4B8D-9FF2-68BC2C9DEAA6}" srcOrd="1" destOrd="0" presId="urn:microsoft.com/office/officeart/2005/8/layout/list1"/>
    <dgm:cxn modelId="{A97F87BA-F691-4347-AC8C-40A95B518B3E}" type="presOf" srcId="{2BB3E645-B61D-48D2-AFE6-5DF7EED44C36}" destId="{6974D0B1-441E-4205-AA2F-FBD2BC839628}" srcOrd="1" destOrd="0" presId="urn:microsoft.com/office/officeart/2005/8/layout/list1"/>
    <dgm:cxn modelId="{E95B95D0-CF57-465C-A724-63B1EB0DA383}" srcId="{B35E346E-7F29-4D16-9FC8-59C06FEC0ADC}" destId="{79D6539F-F0A3-449E-836F-90893ED2EDC7}" srcOrd="3" destOrd="0" parTransId="{11B31450-3B8B-414A-A6BB-90F275C0C117}" sibTransId="{20CF91F3-4403-4DC9-B1AA-89C7305FAE5A}"/>
    <dgm:cxn modelId="{2AD672EC-8C89-4C82-991C-D1ADFFBA4B44}" srcId="{B35E346E-7F29-4D16-9FC8-59C06FEC0ADC}" destId="{2BB3E645-B61D-48D2-AFE6-5DF7EED44C36}" srcOrd="2" destOrd="0" parTransId="{3588212A-2B8D-4F97-AB56-C86B4CC06523}" sibTransId="{9FD20002-BFBA-4A89-ADE8-277C44BAFE4D}"/>
    <dgm:cxn modelId="{24B9F82D-C296-4D80-90B6-6E4462F2C382}" type="presOf" srcId="{E553DBDD-8C29-402C-9843-29D91F000EE0}" destId="{AC2ADBF2-D1F0-411B-8D4D-5C532410A019}" srcOrd="1" destOrd="0" presId="urn:microsoft.com/office/officeart/2005/8/layout/list1"/>
    <dgm:cxn modelId="{B0F5225A-DEA2-4F15-B6E4-664278502481}" srcId="{B35E346E-7F29-4D16-9FC8-59C06FEC0ADC}" destId="{E553DBDD-8C29-402C-9843-29D91F000EE0}" srcOrd="4" destOrd="0" parTransId="{10CA7BB2-EAEF-4554-B66E-905C17A2C8D0}" sibTransId="{3D4E66BB-55A6-4390-8216-3909B5F21125}"/>
    <dgm:cxn modelId="{1554A264-779A-40D7-A1A4-95B5B4FCD2D0}" type="presOf" srcId="{22CD431B-8CA6-405C-ADC0-2C416E2752A5}" destId="{B8188B09-2C51-4125-9E9B-4A4C5FC43855}" srcOrd="0" destOrd="0" presId="urn:microsoft.com/office/officeart/2005/8/layout/list1"/>
    <dgm:cxn modelId="{EB1CB9D6-3677-49E9-B2C4-75B45E980816}" srcId="{B35E346E-7F29-4D16-9FC8-59C06FEC0ADC}" destId="{22CD431B-8CA6-405C-ADC0-2C416E2752A5}" srcOrd="0" destOrd="0" parTransId="{3B186D2F-C591-4170-9F86-35D33D293EFD}" sibTransId="{5E3A6661-703B-4BA3-A691-0EDE2F9898FE}"/>
    <dgm:cxn modelId="{77533760-30A3-4EB2-8BCD-CACDA852BD1E}" type="presOf" srcId="{B35E346E-7F29-4D16-9FC8-59C06FEC0ADC}" destId="{9016A8F9-BF49-4DC3-BFFD-B59B5284BFBC}" srcOrd="0" destOrd="0" presId="urn:microsoft.com/office/officeart/2005/8/layout/list1"/>
    <dgm:cxn modelId="{09605FC2-701C-4A5C-9038-0B8975981673}" type="presOf" srcId="{79D6539F-F0A3-449E-836F-90893ED2EDC7}" destId="{5AF32E73-C918-46F9-B76B-D0686CB01FB5}" srcOrd="1" destOrd="0" presId="urn:microsoft.com/office/officeart/2005/8/layout/list1"/>
    <dgm:cxn modelId="{A9C46553-C619-44F1-BB09-2803C3B163EB}" type="presOf" srcId="{2BB3E645-B61D-48D2-AFE6-5DF7EED44C36}" destId="{BF2D7860-DD52-4415-A1D8-484DE6DA0375}" srcOrd="0" destOrd="0" presId="urn:microsoft.com/office/officeart/2005/8/layout/list1"/>
    <dgm:cxn modelId="{28738C6F-4344-4C88-B43B-0734B244224B}" type="presOf" srcId="{0B5DBEE2-1F08-4918-9DA7-9C9B43B2923D}" destId="{47ED2C58-1E80-4A89-A04F-6C7D17828B4D}" srcOrd="1" destOrd="0" presId="urn:microsoft.com/office/officeart/2005/8/layout/list1"/>
    <dgm:cxn modelId="{60688400-1755-4DD8-8497-1FF4EEA6814C}" srcId="{B35E346E-7F29-4D16-9FC8-59C06FEC0ADC}" destId="{0B5DBEE2-1F08-4918-9DA7-9C9B43B2923D}" srcOrd="1" destOrd="0" parTransId="{70CD3916-C935-4B7B-86A1-BEC912A8430E}" sibTransId="{32504EC1-3048-4ED4-98BA-79C1988BAB11}"/>
    <dgm:cxn modelId="{B69FDC4C-5AC6-4384-8A2E-A99371CC3326}" type="presOf" srcId="{79D6539F-F0A3-449E-836F-90893ED2EDC7}" destId="{0FEED7DD-8428-476E-813A-C7B5CE4E690A}" srcOrd="0" destOrd="0" presId="urn:microsoft.com/office/officeart/2005/8/layout/list1"/>
    <dgm:cxn modelId="{D1FD22B6-B079-4FE4-B258-FF71526B7C0A}" type="presOf" srcId="{E553DBDD-8C29-402C-9843-29D91F000EE0}" destId="{274663F7-9123-4A72-AF14-770F04523203}" srcOrd="0" destOrd="0" presId="urn:microsoft.com/office/officeart/2005/8/layout/list1"/>
    <dgm:cxn modelId="{97CBE8C1-90CF-433B-99C3-2CAF0CF54119}" type="presParOf" srcId="{9016A8F9-BF49-4DC3-BFFD-B59B5284BFBC}" destId="{90ACECE5-1C53-4CB3-BFD8-2325E56DC11F}" srcOrd="0" destOrd="0" presId="urn:microsoft.com/office/officeart/2005/8/layout/list1"/>
    <dgm:cxn modelId="{EC9C488D-33DE-49F6-8161-A820D447B4FE}" type="presParOf" srcId="{90ACECE5-1C53-4CB3-BFD8-2325E56DC11F}" destId="{B8188B09-2C51-4125-9E9B-4A4C5FC43855}" srcOrd="0" destOrd="0" presId="urn:microsoft.com/office/officeart/2005/8/layout/list1"/>
    <dgm:cxn modelId="{8DA5C9AA-5B6E-4C79-B775-DB6B3C38CBE6}" type="presParOf" srcId="{90ACECE5-1C53-4CB3-BFD8-2325E56DC11F}" destId="{3332F1A4-27D2-4B8D-9FF2-68BC2C9DEAA6}" srcOrd="1" destOrd="0" presId="urn:microsoft.com/office/officeart/2005/8/layout/list1"/>
    <dgm:cxn modelId="{93656686-5797-4847-8546-E7F3847F9364}" type="presParOf" srcId="{9016A8F9-BF49-4DC3-BFFD-B59B5284BFBC}" destId="{F19D31E6-65AA-4BF1-A096-F4A518DB4167}" srcOrd="1" destOrd="0" presId="urn:microsoft.com/office/officeart/2005/8/layout/list1"/>
    <dgm:cxn modelId="{F1A9B4B8-CD6E-43BD-93A8-49E38622143D}" type="presParOf" srcId="{9016A8F9-BF49-4DC3-BFFD-B59B5284BFBC}" destId="{42F17878-D050-4F55-9888-7290ED2424B7}" srcOrd="2" destOrd="0" presId="urn:microsoft.com/office/officeart/2005/8/layout/list1"/>
    <dgm:cxn modelId="{C3668E8D-716E-47B3-B4A9-3AE3ED78AF35}" type="presParOf" srcId="{9016A8F9-BF49-4DC3-BFFD-B59B5284BFBC}" destId="{00BA71A9-097B-4D85-9D4F-14A5C026CA72}" srcOrd="3" destOrd="0" presId="urn:microsoft.com/office/officeart/2005/8/layout/list1"/>
    <dgm:cxn modelId="{02AECA9D-640D-4985-9FF7-05DFB5A36BAA}" type="presParOf" srcId="{9016A8F9-BF49-4DC3-BFFD-B59B5284BFBC}" destId="{2A3CB0B1-85A3-47E7-A41B-0E04D2A1C58E}" srcOrd="4" destOrd="0" presId="urn:microsoft.com/office/officeart/2005/8/layout/list1"/>
    <dgm:cxn modelId="{C8C5AFD2-DBB5-49DB-AD6E-97B4369FE02C}" type="presParOf" srcId="{2A3CB0B1-85A3-47E7-A41B-0E04D2A1C58E}" destId="{71272DB8-3231-432C-957F-B54201FDDE51}" srcOrd="0" destOrd="0" presId="urn:microsoft.com/office/officeart/2005/8/layout/list1"/>
    <dgm:cxn modelId="{459E981E-221F-458E-8C41-77C374A7BE49}" type="presParOf" srcId="{2A3CB0B1-85A3-47E7-A41B-0E04D2A1C58E}" destId="{47ED2C58-1E80-4A89-A04F-6C7D17828B4D}" srcOrd="1" destOrd="0" presId="urn:microsoft.com/office/officeart/2005/8/layout/list1"/>
    <dgm:cxn modelId="{D6A229B4-6CE3-473F-A33C-68FE60AC58CF}" type="presParOf" srcId="{9016A8F9-BF49-4DC3-BFFD-B59B5284BFBC}" destId="{E78D1D11-EBBC-43A8-9EB1-12602E7F8E90}" srcOrd="5" destOrd="0" presId="urn:microsoft.com/office/officeart/2005/8/layout/list1"/>
    <dgm:cxn modelId="{2205C2FC-B1FE-4D2C-9D01-482B7B98ED98}" type="presParOf" srcId="{9016A8F9-BF49-4DC3-BFFD-B59B5284BFBC}" destId="{E1B92367-D506-4239-A1B6-230C36E4D24C}" srcOrd="6" destOrd="0" presId="urn:microsoft.com/office/officeart/2005/8/layout/list1"/>
    <dgm:cxn modelId="{7FBE1592-F6C6-4F41-B377-0B7A5CCD1FAE}" type="presParOf" srcId="{9016A8F9-BF49-4DC3-BFFD-B59B5284BFBC}" destId="{E3E44440-88FA-4C28-BD09-8753906F9831}" srcOrd="7" destOrd="0" presId="urn:microsoft.com/office/officeart/2005/8/layout/list1"/>
    <dgm:cxn modelId="{A261A739-AFBA-4CC5-958C-E919CDBA456F}" type="presParOf" srcId="{9016A8F9-BF49-4DC3-BFFD-B59B5284BFBC}" destId="{257719B8-2D74-4B39-9692-0EB39115AD76}" srcOrd="8" destOrd="0" presId="urn:microsoft.com/office/officeart/2005/8/layout/list1"/>
    <dgm:cxn modelId="{6E3D7044-84BF-41D9-BBE3-A61616E43738}" type="presParOf" srcId="{257719B8-2D74-4B39-9692-0EB39115AD76}" destId="{BF2D7860-DD52-4415-A1D8-484DE6DA0375}" srcOrd="0" destOrd="0" presId="urn:microsoft.com/office/officeart/2005/8/layout/list1"/>
    <dgm:cxn modelId="{D4238C5E-9062-495D-9148-E206DDD75EAB}" type="presParOf" srcId="{257719B8-2D74-4B39-9692-0EB39115AD76}" destId="{6974D0B1-441E-4205-AA2F-FBD2BC839628}" srcOrd="1" destOrd="0" presId="urn:microsoft.com/office/officeart/2005/8/layout/list1"/>
    <dgm:cxn modelId="{BD5DB447-9F40-47A7-BE3E-20429D874719}" type="presParOf" srcId="{9016A8F9-BF49-4DC3-BFFD-B59B5284BFBC}" destId="{1A4A23BD-AB52-4111-A7DD-4513F2BDE0A9}" srcOrd="9" destOrd="0" presId="urn:microsoft.com/office/officeart/2005/8/layout/list1"/>
    <dgm:cxn modelId="{2C5A7ED3-062E-4E9F-B66A-CBFCE9AD1ED8}" type="presParOf" srcId="{9016A8F9-BF49-4DC3-BFFD-B59B5284BFBC}" destId="{306646B4-2DB4-4718-BA66-685CA54DF2AB}" srcOrd="10" destOrd="0" presId="urn:microsoft.com/office/officeart/2005/8/layout/list1"/>
    <dgm:cxn modelId="{D5615842-8B2C-4984-801C-B48E3709D6FD}" type="presParOf" srcId="{9016A8F9-BF49-4DC3-BFFD-B59B5284BFBC}" destId="{EB33C853-CD31-4E40-8AC9-A6B1CE522C02}" srcOrd="11" destOrd="0" presId="urn:microsoft.com/office/officeart/2005/8/layout/list1"/>
    <dgm:cxn modelId="{A719D30B-48DE-49CC-9CF9-4242382AC982}" type="presParOf" srcId="{9016A8F9-BF49-4DC3-BFFD-B59B5284BFBC}" destId="{AAFB8CAC-7F58-4D1C-9AC8-D2196DC09A02}" srcOrd="12" destOrd="0" presId="urn:microsoft.com/office/officeart/2005/8/layout/list1"/>
    <dgm:cxn modelId="{F780D28E-F7A5-4731-A035-C810D0E80812}" type="presParOf" srcId="{AAFB8CAC-7F58-4D1C-9AC8-D2196DC09A02}" destId="{0FEED7DD-8428-476E-813A-C7B5CE4E690A}" srcOrd="0" destOrd="0" presId="urn:microsoft.com/office/officeart/2005/8/layout/list1"/>
    <dgm:cxn modelId="{FD7248F3-839F-4424-8B03-526482170965}" type="presParOf" srcId="{AAFB8CAC-7F58-4D1C-9AC8-D2196DC09A02}" destId="{5AF32E73-C918-46F9-B76B-D0686CB01FB5}" srcOrd="1" destOrd="0" presId="urn:microsoft.com/office/officeart/2005/8/layout/list1"/>
    <dgm:cxn modelId="{3A948896-24B8-43C1-8FB9-A640648FC7DC}" type="presParOf" srcId="{9016A8F9-BF49-4DC3-BFFD-B59B5284BFBC}" destId="{4D2CB6F0-37DF-498F-9350-5B7D7771C538}" srcOrd="13" destOrd="0" presId="urn:microsoft.com/office/officeart/2005/8/layout/list1"/>
    <dgm:cxn modelId="{26192395-E008-4AC0-9A57-A8DBD3D67B6D}" type="presParOf" srcId="{9016A8F9-BF49-4DC3-BFFD-B59B5284BFBC}" destId="{D9AB88FD-C76E-4E16-948F-DA7A4A2D044C}" srcOrd="14" destOrd="0" presId="urn:microsoft.com/office/officeart/2005/8/layout/list1"/>
    <dgm:cxn modelId="{255E70B2-EF65-45E8-9E8C-F964B9AF385A}" type="presParOf" srcId="{9016A8F9-BF49-4DC3-BFFD-B59B5284BFBC}" destId="{51135AF2-7DFC-4AC8-97FF-A11970FEC4EC}" srcOrd="15" destOrd="0" presId="urn:microsoft.com/office/officeart/2005/8/layout/list1"/>
    <dgm:cxn modelId="{23E80C93-C6E0-4E5B-AD08-E5699365598D}" type="presParOf" srcId="{9016A8F9-BF49-4DC3-BFFD-B59B5284BFBC}" destId="{B4665520-380F-4962-8124-531CD7540BAF}" srcOrd="16" destOrd="0" presId="urn:microsoft.com/office/officeart/2005/8/layout/list1"/>
    <dgm:cxn modelId="{7B1A47E0-03DC-4FDD-A6E8-6BB35306A8C6}" type="presParOf" srcId="{B4665520-380F-4962-8124-531CD7540BAF}" destId="{274663F7-9123-4A72-AF14-770F04523203}" srcOrd="0" destOrd="0" presId="urn:microsoft.com/office/officeart/2005/8/layout/list1"/>
    <dgm:cxn modelId="{6C469B2D-5533-4952-A772-03968098CA48}" type="presParOf" srcId="{B4665520-380F-4962-8124-531CD7540BAF}" destId="{AC2ADBF2-D1F0-411B-8D4D-5C532410A019}" srcOrd="1" destOrd="0" presId="urn:microsoft.com/office/officeart/2005/8/layout/list1"/>
    <dgm:cxn modelId="{B77C0C0E-1327-4335-93C7-0F75826A7DCA}" type="presParOf" srcId="{9016A8F9-BF49-4DC3-BFFD-B59B5284BFBC}" destId="{83CC08E7-8029-46CD-B32A-81BA59218208}" srcOrd="17" destOrd="0" presId="urn:microsoft.com/office/officeart/2005/8/layout/list1"/>
    <dgm:cxn modelId="{77334552-204F-4270-A293-2F7DBDF70926}" type="presParOf" srcId="{9016A8F9-BF49-4DC3-BFFD-B59B5284BFBC}" destId="{A61D58BD-350E-4E05-AE12-4751A9168D7A}" srcOrd="18" destOrd="0" presId="urn:microsoft.com/office/officeart/2005/8/layout/list1"/>
  </dgm:cxnLst>
  <dgm:bg/>
  <dgm:whole/>
  <dgm:extLst>
    <a:ext uri="http://schemas.microsoft.com/office/drawing/2008/diagram">
      <dsp:dataModelExt xmlns="" xmlns:dsp="http://schemas.microsoft.com/office/drawing/2008/diagram" xmlns:a="http://schemas.openxmlformats.org/drawingml/2006/main" xmlns:dgm="http://schemas.openxmlformats.org/drawingml/2006/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F9652-4118-4160-8255-B5E30785C9F8}" type="doc">
      <dgm:prSet loTypeId="urn:microsoft.com/office/officeart/2005/8/layout/venn3" loCatId="relationship" qsTypeId="urn:microsoft.com/office/officeart/2005/8/quickstyle/3d6" qsCatId="3D" csTypeId="urn:microsoft.com/office/officeart/2005/8/colors/colorful3" csCatId="colorful" phldr="1"/>
      <dgm:spPr/>
      <dgm:t>
        <a:bodyPr/>
        <a:lstStyle/>
        <a:p>
          <a:endParaRPr lang="en-US"/>
        </a:p>
      </dgm:t>
    </dgm:pt>
    <dgm:pt modelId="{2386D744-CAF7-49F6-9723-F0C19DDAB6E4}">
      <dgm:prSet phldrT="[Text]"/>
      <dgm:spPr/>
      <dgm:t>
        <a:bodyPr/>
        <a:lstStyle/>
        <a:p>
          <a:r>
            <a:rPr lang="es-PE" dirty="0" smtClean="0"/>
            <a:t>Juego Sucio</a:t>
          </a:r>
          <a:endParaRPr lang="en-US" dirty="0"/>
        </a:p>
      </dgm:t>
    </dgm:pt>
    <dgm:pt modelId="{F278D349-E45C-49DC-88F8-0153B435BED8}" type="parTrans" cxnId="{6CD4E847-2BC1-45E0-A898-75EB59BE98B5}">
      <dgm:prSet/>
      <dgm:spPr/>
      <dgm:t>
        <a:bodyPr/>
        <a:lstStyle/>
        <a:p>
          <a:endParaRPr lang="en-US"/>
        </a:p>
      </dgm:t>
    </dgm:pt>
    <dgm:pt modelId="{D20AB7A5-6448-40B0-8D91-FE8007DB0F70}" type="sibTrans" cxnId="{6CD4E847-2BC1-45E0-A898-75EB59BE98B5}">
      <dgm:prSet/>
      <dgm:spPr/>
      <dgm:t>
        <a:bodyPr/>
        <a:lstStyle/>
        <a:p>
          <a:endParaRPr lang="en-US"/>
        </a:p>
      </dgm:t>
    </dgm:pt>
    <dgm:pt modelId="{78937CF4-EB7C-4348-A5E8-B3F8317D1D32}">
      <dgm:prSet phldrT="[Text]"/>
      <dgm:spPr/>
      <dgm:t>
        <a:bodyPr/>
        <a:lstStyle/>
        <a:p>
          <a:r>
            <a:rPr lang="es-PE" dirty="0" smtClean="0"/>
            <a:t>Ganar por sobre todas las cosas</a:t>
          </a:r>
          <a:endParaRPr lang="en-US" dirty="0"/>
        </a:p>
      </dgm:t>
    </dgm:pt>
    <dgm:pt modelId="{302724CA-E006-41EB-927D-A7B9E97550B6}" type="parTrans" cxnId="{F6B4B116-4797-4122-9A48-D96CE4BE7F59}">
      <dgm:prSet/>
      <dgm:spPr/>
      <dgm:t>
        <a:bodyPr/>
        <a:lstStyle/>
        <a:p>
          <a:endParaRPr lang="en-US"/>
        </a:p>
      </dgm:t>
    </dgm:pt>
    <dgm:pt modelId="{5BF5DE43-291D-47FF-A5BF-859C0EFEADC0}" type="sibTrans" cxnId="{F6B4B116-4797-4122-9A48-D96CE4BE7F59}">
      <dgm:prSet/>
      <dgm:spPr/>
      <dgm:t>
        <a:bodyPr/>
        <a:lstStyle/>
        <a:p>
          <a:endParaRPr lang="en-US"/>
        </a:p>
      </dgm:t>
    </dgm:pt>
    <dgm:pt modelId="{918074E7-DBC7-4297-89CE-7D828D17374E}">
      <dgm:prSet phldrT="[Text]"/>
      <dgm:spPr/>
      <dgm:t>
        <a:bodyPr/>
        <a:lstStyle/>
        <a:p>
          <a:r>
            <a:rPr lang="es-PE" dirty="0" smtClean="0"/>
            <a:t>No saber perder</a:t>
          </a:r>
          <a:endParaRPr lang="en-US" dirty="0"/>
        </a:p>
      </dgm:t>
    </dgm:pt>
    <dgm:pt modelId="{478C9B3E-E262-4B96-8E4A-3A2CF8507FED}" type="parTrans" cxnId="{F93F9301-38C9-4D2C-9E3C-10E339AE7123}">
      <dgm:prSet/>
      <dgm:spPr/>
      <dgm:t>
        <a:bodyPr/>
        <a:lstStyle/>
        <a:p>
          <a:endParaRPr lang="es-PE"/>
        </a:p>
      </dgm:t>
    </dgm:pt>
    <dgm:pt modelId="{B01785D1-D6D4-4D16-8E4D-92A26A854465}" type="sibTrans" cxnId="{F93F9301-38C9-4D2C-9E3C-10E339AE7123}">
      <dgm:prSet/>
      <dgm:spPr/>
      <dgm:t>
        <a:bodyPr/>
        <a:lstStyle/>
        <a:p>
          <a:endParaRPr lang="es-PE"/>
        </a:p>
      </dgm:t>
    </dgm:pt>
    <dgm:pt modelId="{5206F3CC-98AE-4C60-86D4-A7BE30C774C7}" type="pres">
      <dgm:prSet presAssocID="{78FF9652-4118-4160-8255-B5E30785C9F8}" presName="Name0" presStyleCnt="0">
        <dgm:presLayoutVars>
          <dgm:dir/>
          <dgm:resizeHandles val="exact"/>
        </dgm:presLayoutVars>
      </dgm:prSet>
      <dgm:spPr/>
      <dgm:t>
        <a:bodyPr/>
        <a:lstStyle/>
        <a:p>
          <a:endParaRPr lang="es-PE"/>
        </a:p>
      </dgm:t>
    </dgm:pt>
    <dgm:pt modelId="{38841D95-AE26-4E92-ABA3-5331BD932336}" type="pres">
      <dgm:prSet presAssocID="{2386D744-CAF7-49F6-9723-F0C19DDAB6E4}" presName="Name5" presStyleLbl="vennNode1" presStyleIdx="0" presStyleCnt="3">
        <dgm:presLayoutVars>
          <dgm:bulletEnabled val="1"/>
        </dgm:presLayoutVars>
      </dgm:prSet>
      <dgm:spPr/>
      <dgm:t>
        <a:bodyPr/>
        <a:lstStyle/>
        <a:p>
          <a:endParaRPr lang="es-PE"/>
        </a:p>
      </dgm:t>
    </dgm:pt>
    <dgm:pt modelId="{BA06D3E6-3B6E-402B-A15E-434EAE651D33}" type="pres">
      <dgm:prSet presAssocID="{D20AB7A5-6448-40B0-8D91-FE8007DB0F70}" presName="space" presStyleCnt="0"/>
      <dgm:spPr/>
      <dgm:t>
        <a:bodyPr/>
        <a:lstStyle/>
        <a:p>
          <a:endParaRPr lang="es-PE"/>
        </a:p>
      </dgm:t>
    </dgm:pt>
    <dgm:pt modelId="{9D8DABD6-9D0B-4679-A9CF-3BE9E3CA92A6}" type="pres">
      <dgm:prSet presAssocID="{78937CF4-EB7C-4348-A5E8-B3F8317D1D32}" presName="Name5" presStyleLbl="vennNode1" presStyleIdx="1" presStyleCnt="3">
        <dgm:presLayoutVars>
          <dgm:bulletEnabled val="1"/>
        </dgm:presLayoutVars>
      </dgm:prSet>
      <dgm:spPr/>
      <dgm:t>
        <a:bodyPr/>
        <a:lstStyle/>
        <a:p>
          <a:endParaRPr lang="es-PE"/>
        </a:p>
      </dgm:t>
    </dgm:pt>
    <dgm:pt modelId="{9DE1ED2B-D3C6-4526-B274-6FD60D8D04AD}" type="pres">
      <dgm:prSet presAssocID="{5BF5DE43-291D-47FF-A5BF-859C0EFEADC0}" presName="space" presStyleCnt="0"/>
      <dgm:spPr/>
      <dgm:t>
        <a:bodyPr/>
        <a:lstStyle/>
        <a:p>
          <a:endParaRPr lang="es-PE"/>
        </a:p>
      </dgm:t>
    </dgm:pt>
    <dgm:pt modelId="{A6B4C4C3-164A-4590-87BD-FE7D5E16A197}" type="pres">
      <dgm:prSet presAssocID="{918074E7-DBC7-4297-89CE-7D828D17374E}" presName="Name5" presStyleLbl="vennNode1" presStyleIdx="2" presStyleCnt="3">
        <dgm:presLayoutVars>
          <dgm:bulletEnabled val="1"/>
        </dgm:presLayoutVars>
      </dgm:prSet>
      <dgm:spPr/>
      <dgm:t>
        <a:bodyPr/>
        <a:lstStyle/>
        <a:p>
          <a:endParaRPr lang="es-PE"/>
        </a:p>
      </dgm:t>
    </dgm:pt>
  </dgm:ptLst>
  <dgm:cxnLst>
    <dgm:cxn modelId="{AA2556E1-C6B1-4D3A-9D70-B224FA46EBC2}" type="presOf" srcId="{78937CF4-EB7C-4348-A5E8-B3F8317D1D32}" destId="{9D8DABD6-9D0B-4679-A9CF-3BE9E3CA92A6}" srcOrd="0" destOrd="0" presId="urn:microsoft.com/office/officeart/2005/8/layout/venn3"/>
    <dgm:cxn modelId="{6CD4E847-2BC1-45E0-A898-75EB59BE98B5}" srcId="{78FF9652-4118-4160-8255-B5E30785C9F8}" destId="{2386D744-CAF7-49F6-9723-F0C19DDAB6E4}" srcOrd="0" destOrd="0" parTransId="{F278D349-E45C-49DC-88F8-0153B435BED8}" sibTransId="{D20AB7A5-6448-40B0-8D91-FE8007DB0F70}"/>
    <dgm:cxn modelId="{F93F9301-38C9-4D2C-9E3C-10E339AE7123}" srcId="{78FF9652-4118-4160-8255-B5E30785C9F8}" destId="{918074E7-DBC7-4297-89CE-7D828D17374E}" srcOrd="2" destOrd="0" parTransId="{478C9B3E-E262-4B96-8E4A-3A2CF8507FED}" sibTransId="{B01785D1-D6D4-4D16-8E4D-92A26A854465}"/>
    <dgm:cxn modelId="{BE8F095D-2330-42C5-A056-1585837B8E18}" type="presOf" srcId="{2386D744-CAF7-49F6-9723-F0C19DDAB6E4}" destId="{38841D95-AE26-4E92-ABA3-5331BD932336}" srcOrd="0" destOrd="0" presId="urn:microsoft.com/office/officeart/2005/8/layout/venn3"/>
    <dgm:cxn modelId="{F5B5F9D7-D123-4B3C-9CD7-2ECEBA76B7C9}" type="presOf" srcId="{78FF9652-4118-4160-8255-B5E30785C9F8}" destId="{5206F3CC-98AE-4C60-86D4-A7BE30C774C7}" srcOrd="0" destOrd="0" presId="urn:microsoft.com/office/officeart/2005/8/layout/venn3"/>
    <dgm:cxn modelId="{F6B4B116-4797-4122-9A48-D96CE4BE7F59}" srcId="{78FF9652-4118-4160-8255-B5E30785C9F8}" destId="{78937CF4-EB7C-4348-A5E8-B3F8317D1D32}" srcOrd="1" destOrd="0" parTransId="{302724CA-E006-41EB-927D-A7B9E97550B6}" sibTransId="{5BF5DE43-291D-47FF-A5BF-859C0EFEADC0}"/>
    <dgm:cxn modelId="{69F3E2E4-05B9-4FFE-98F4-4A78E2FA16FD}" type="presOf" srcId="{918074E7-DBC7-4297-89CE-7D828D17374E}" destId="{A6B4C4C3-164A-4590-87BD-FE7D5E16A197}" srcOrd="0" destOrd="0" presId="urn:microsoft.com/office/officeart/2005/8/layout/venn3"/>
    <dgm:cxn modelId="{35BFFB42-6B2A-49DE-AEFD-BE749D738574}" type="presParOf" srcId="{5206F3CC-98AE-4C60-86D4-A7BE30C774C7}" destId="{38841D95-AE26-4E92-ABA3-5331BD932336}" srcOrd="0" destOrd="0" presId="urn:microsoft.com/office/officeart/2005/8/layout/venn3"/>
    <dgm:cxn modelId="{25D7584D-F49D-4542-ABF2-F0C6E959391F}" type="presParOf" srcId="{5206F3CC-98AE-4C60-86D4-A7BE30C774C7}" destId="{BA06D3E6-3B6E-402B-A15E-434EAE651D33}" srcOrd="1" destOrd="0" presId="urn:microsoft.com/office/officeart/2005/8/layout/venn3"/>
    <dgm:cxn modelId="{8C2C4AF9-C953-4B23-9EFD-55A78581152D}" type="presParOf" srcId="{5206F3CC-98AE-4C60-86D4-A7BE30C774C7}" destId="{9D8DABD6-9D0B-4679-A9CF-3BE9E3CA92A6}" srcOrd="2" destOrd="0" presId="urn:microsoft.com/office/officeart/2005/8/layout/venn3"/>
    <dgm:cxn modelId="{ED1B82BF-5CED-4AE6-87E7-038F57A6B0CC}" type="presParOf" srcId="{5206F3CC-98AE-4C60-86D4-A7BE30C774C7}" destId="{9DE1ED2B-D3C6-4526-B274-6FD60D8D04AD}" srcOrd="3" destOrd="0" presId="urn:microsoft.com/office/officeart/2005/8/layout/venn3"/>
    <dgm:cxn modelId="{A658450E-DD65-4A47-A7C2-74B0F662A72A}" type="presParOf" srcId="{5206F3CC-98AE-4C60-86D4-A7BE30C774C7}" destId="{A6B4C4C3-164A-4590-87BD-FE7D5E16A197}" srcOrd="4" destOrd="0" presId="urn:microsoft.com/office/officeart/2005/8/layout/venn3"/>
  </dgm:cxnLst>
  <dgm:bg/>
  <dgm:whole/>
  <dgm:extLst>
    <a:ext uri="http://schemas.microsoft.com/office/drawing/2008/diagram">
      <dsp:dataModelExt xmlns="" xmlns:dsp="http://schemas.microsoft.com/office/drawing/2008/diagram" xmlns:a="http://schemas.openxmlformats.org/drawingml/2006/main" xmlns:dgm="http://schemas.openxmlformats.org/drawingml/2006/diagram"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F17878-D050-4F55-9888-7290ED2424B7}">
      <dsp:nvSpPr>
        <dsp:cNvPr id="0" name=""/>
        <dsp:cNvSpPr/>
      </dsp:nvSpPr>
      <dsp:spPr>
        <a:xfrm>
          <a:off x="0" y="390029"/>
          <a:ext cx="8229600"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32F1A4-27D2-4B8D-9FF2-68BC2C9DEAA6}">
      <dsp:nvSpPr>
        <dsp:cNvPr id="0" name=""/>
        <dsp:cNvSpPr/>
      </dsp:nvSpPr>
      <dsp:spPr>
        <a:xfrm>
          <a:off x="387771" y="65309"/>
          <a:ext cx="7838432"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s-ES_tradnl" sz="2000" kern="1200" dirty="0" smtClean="0"/>
            <a:t>No se amilana ante la derrota</a:t>
          </a:r>
          <a:endParaRPr lang="en-US" sz="2000" kern="1200" dirty="0"/>
        </a:p>
      </dsp:txBody>
      <dsp:txXfrm>
        <a:off x="387771" y="65309"/>
        <a:ext cx="7838432" cy="649440"/>
      </dsp:txXfrm>
    </dsp:sp>
    <dsp:sp modelId="{E1B92367-D506-4239-A1B6-230C36E4D24C}">
      <dsp:nvSpPr>
        <dsp:cNvPr id="0" name=""/>
        <dsp:cNvSpPr/>
      </dsp:nvSpPr>
      <dsp:spPr>
        <a:xfrm>
          <a:off x="0" y="1387949"/>
          <a:ext cx="8229600" cy="554400"/>
        </a:xfrm>
        <a:prstGeom prst="rect">
          <a:avLst/>
        </a:prstGeom>
        <a:solidFill>
          <a:schemeClr val="lt1">
            <a:alpha val="90000"/>
            <a:hueOff val="0"/>
            <a:satOff val="0"/>
            <a:lumOff val="0"/>
            <a:alphaOff val="0"/>
          </a:schemeClr>
        </a:solidFill>
        <a:ln w="25400" cap="flat" cmpd="sng" algn="ctr">
          <a:solidFill>
            <a:schemeClr val="accent3">
              <a:hueOff val="2812566"/>
              <a:satOff val="-4220"/>
              <a:lumOff val="-686"/>
              <a:alphaOff val="0"/>
            </a:schemeClr>
          </a:solidFill>
          <a:prstDash val="solid"/>
        </a:ln>
        <a:effectLst/>
      </dsp:spPr>
      <dsp:style>
        <a:lnRef idx="2">
          <a:scrgbClr r="0" g="0" b="0"/>
        </a:lnRef>
        <a:fillRef idx="1">
          <a:scrgbClr r="0" g="0" b="0"/>
        </a:fillRef>
        <a:effectRef idx="0">
          <a:scrgbClr r="0" g="0" b="0"/>
        </a:effectRef>
        <a:fontRef idx="minor"/>
      </dsp:style>
    </dsp:sp>
    <dsp:sp modelId="{47ED2C58-1E80-4A89-A04F-6C7D17828B4D}">
      <dsp:nvSpPr>
        <dsp:cNvPr id="0" name=""/>
        <dsp:cNvSpPr/>
      </dsp:nvSpPr>
      <dsp:spPr>
        <a:xfrm>
          <a:off x="391790" y="1063229"/>
          <a:ext cx="7835792" cy="649440"/>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s-ES_tradnl" sz="2000" kern="1200" dirty="0" smtClean="0"/>
            <a:t>Reconoce los triunfos ajenos</a:t>
          </a:r>
          <a:endParaRPr lang="en-US" sz="2000" kern="1200" dirty="0"/>
        </a:p>
      </dsp:txBody>
      <dsp:txXfrm>
        <a:off x="391790" y="1063229"/>
        <a:ext cx="7835792" cy="649440"/>
      </dsp:txXfrm>
    </dsp:sp>
    <dsp:sp modelId="{306646B4-2DB4-4718-BA66-685CA54DF2AB}">
      <dsp:nvSpPr>
        <dsp:cNvPr id="0" name=""/>
        <dsp:cNvSpPr/>
      </dsp:nvSpPr>
      <dsp:spPr>
        <a:xfrm>
          <a:off x="0" y="2385869"/>
          <a:ext cx="8229600" cy="554400"/>
        </a:xfrm>
        <a:prstGeom prst="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sp>
    <dsp:sp modelId="{6974D0B1-441E-4205-AA2F-FBD2BC839628}">
      <dsp:nvSpPr>
        <dsp:cNvPr id="0" name=""/>
        <dsp:cNvSpPr/>
      </dsp:nvSpPr>
      <dsp:spPr>
        <a:xfrm>
          <a:off x="391790" y="2061149"/>
          <a:ext cx="7835792" cy="649440"/>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s-ES_tradnl" sz="2000" kern="1200" dirty="0" smtClean="0"/>
            <a:t>Felicita al que gana</a:t>
          </a:r>
          <a:endParaRPr lang="en-US" sz="2000" kern="1200" dirty="0"/>
        </a:p>
      </dsp:txBody>
      <dsp:txXfrm>
        <a:off x="391790" y="2061149"/>
        <a:ext cx="7835792" cy="649440"/>
      </dsp:txXfrm>
    </dsp:sp>
    <dsp:sp modelId="{D9AB88FD-C76E-4E16-948F-DA7A4A2D044C}">
      <dsp:nvSpPr>
        <dsp:cNvPr id="0" name=""/>
        <dsp:cNvSpPr/>
      </dsp:nvSpPr>
      <dsp:spPr>
        <a:xfrm>
          <a:off x="0" y="3383789"/>
          <a:ext cx="8229600" cy="554400"/>
        </a:xfrm>
        <a:prstGeom prst="rect">
          <a:avLst/>
        </a:prstGeom>
        <a:solidFill>
          <a:schemeClr val="lt1">
            <a:alpha val="90000"/>
            <a:hueOff val="0"/>
            <a:satOff val="0"/>
            <a:lumOff val="0"/>
            <a:alphaOff val="0"/>
          </a:schemeClr>
        </a:solidFill>
        <a:ln w="25400" cap="flat" cmpd="sng" algn="ctr">
          <a:solidFill>
            <a:schemeClr val="accent3">
              <a:hueOff val="8437698"/>
              <a:satOff val="-12660"/>
              <a:lumOff val="-2059"/>
              <a:alphaOff val="0"/>
            </a:schemeClr>
          </a:solidFill>
          <a:prstDash val="solid"/>
        </a:ln>
        <a:effectLst/>
      </dsp:spPr>
      <dsp:style>
        <a:lnRef idx="2">
          <a:scrgbClr r="0" g="0" b="0"/>
        </a:lnRef>
        <a:fillRef idx="1">
          <a:scrgbClr r="0" g="0" b="0"/>
        </a:fillRef>
        <a:effectRef idx="0">
          <a:scrgbClr r="0" g="0" b="0"/>
        </a:effectRef>
        <a:fontRef idx="minor"/>
      </dsp:style>
    </dsp:sp>
    <dsp:sp modelId="{5AF32E73-C918-46F9-B76B-D0686CB01FB5}">
      <dsp:nvSpPr>
        <dsp:cNvPr id="0" name=""/>
        <dsp:cNvSpPr/>
      </dsp:nvSpPr>
      <dsp:spPr>
        <a:xfrm>
          <a:off x="391790" y="3059069"/>
          <a:ext cx="7835792" cy="649440"/>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dirty="0" err="1" smtClean="0"/>
            <a:t>Aprende</a:t>
          </a:r>
          <a:r>
            <a:rPr lang="en-US" sz="2000" kern="1200" dirty="0" smtClean="0"/>
            <a:t> a </a:t>
          </a:r>
          <a:r>
            <a:rPr lang="en-US" sz="2000" kern="1200" dirty="0" err="1" smtClean="0"/>
            <a:t>reirse</a:t>
          </a:r>
          <a:r>
            <a:rPr lang="en-US" sz="2000" kern="1200" dirty="0" smtClean="0"/>
            <a:t> de </a:t>
          </a:r>
          <a:r>
            <a:rPr lang="en-US" sz="2000" kern="1200" dirty="0" err="1" smtClean="0"/>
            <a:t>sí</a:t>
          </a:r>
          <a:r>
            <a:rPr lang="en-US" sz="2000" kern="1200" dirty="0" smtClean="0"/>
            <a:t> </a:t>
          </a:r>
          <a:r>
            <a:rPr lang="en-US" sz="2000" kern="1200" dirty="0" err="1" smtClean="0"/>
            <a:t>mismo</a:t>
          </a:r>
          <a:endParaRPr lang="en-US" sz="2000" kern="1200" dirty="0"/>
        </a:p>
      </dsp:txBody>
      <dsp:txXfrm>
        <a:off x="391790" y="3059069"/>
        <a:ext cx="7835792" cy="649440"/>
      </dsp:txXfrm>
    </dsp:sp>
    <dsp:sp modelId="{A61D58BD-350E-4E05-AE12-4751A9168D7A}">
      <dsp:nvSpPr>
        <dsp:cNvPr id="0" name=""/>
        <dsp:cNvSpPr/>
      </dsp:nvSpPr>
      <dsp:spPr>
        <a:xfrm>
          <a:off x="0" y="4381709"/>
          <a:ext cx="8229600" cy="5544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AC2ADBF2-D1F0-411B-8D4D-5C532410A019}">
      <dsp:nvSpPr>
        <dsp:cNvPr id="0" name=""/>
        <dsp:cNvSpPr/>
      </dsp:nvSpPr>
      <dsp:spPr>
        <a:xfrm>
          <a:off x="391790" y="4056989"/>
          <a:ext cx="7835792" cy="64944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s-ES_tradnl" sz="2000" kern="1200" dirty="0" smtClean="0"/>
            <a:t>No intenta ganar a toda costa</a:t>
          </a:r>
          <a:endParaRPr lang="en-US" sz="2000" kern="1200" dirty="0"/>
        </a:p>
      </dsp:txBody>
      <dsp:txXfrm>
        <a:off x="391790" y="4056989"/>
        <a:ext cx="7835792" cy="6494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841D95-AE26-4E92-ABA3-5331BD932336}">
      <dsp:nvSpPr>
        <dsp:cNvPr id="0" name=""/>
        <dsp:cNvSpPr/>
      </dsp:nvSpPr>
      <dsp:spPr>
        <a:xfrm>
          <a:off x="3616" y="681757"/>
          <a:ext cx="3162448" cy="3162448"/>
        </a:xfrm>
        <a:prstGeom prst="ellipse">
          <a:avLst/>
        </a:prstGeom>
        <a:solidFill>
          <a:schemeClr val="accent3">
            <a:alpha val="50000"/>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txBody>
        <a:bodyPr spcFirstLastPara="0" vert="horz" wrap="square" lIns="174040" tIns="48260" rIns="174040" bIns="48260" numCol="1" spcCol="1270" anchor="ctr" anchorCtr="0">
          <a:noAutofit/>
        </a:bodyPr>
        <a:lstStyle/>
        <a:p>
          <a:pPr lvl="0" algn="ctr" defTabSz="1689100">
            <a:lnSpc>
              <a:spcPct val="90000"/>
            </a:lnSpc>
            <a:spcBef>
              <a:spcPct val="0"/>
            </a:spcBef>
            <a:spcAft>
              <a:spcPct val="35000"/>
            </a:spcAft>
          </a:pPr>
          <a:r>
            <a:rPr lang="es-PE" sz="3800" kern="1200" dirty="0" smtClean="0"/>
            <a:t>Juego Sucio</a:t>
          </a:r>
          <a:endParaRPr lang="en-US" sz="3800" kern="1200" dirty="0"/>
        </a:p>
      </dsp:txBody>
      <dsp:txXfrm>
        <a:off x="3616" y="681757"/>
        <a:ext cx="3162448" cy="3162448"/>
      </dsp:txXfrm>
    </dsp:sp>
    <dsp:sp modelId="{9D8DABD6-9D0B-4679-A9CF-3BE9E3CA92A6}">
      <dsp:nvSpPr>
        <dsp:cNvPr id="0" name=""/>
        <dsp:cNvSpPr/>
      </dsp:nvSpPr>
      <dsp:spPr>
        <a:xfrm>
          <a:off x="2533575" y="681757"/>
          <a:ext cx="3162448" cy="3162448"/>
        </a:xfrm>
        <a:prstGeom prst="ellipse">
          <a:avLst/>
        </a:prstGeom>
        <a:solidFill>
          <a:schemeClr val="accent3">
            <a:alpha val="50000"/>
            <a:hueOff val="5625132"/>
            <a:satOff val="-8440"/>
            <a:lumOff val="-1373"/>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txBody>
        <a:bodyPr spcFirstLastPara="0" vert="horz" wrap="square" lIns="174040" tIns="48260" rIns="174040" bIns="48260" numCol="1" spcCol="1270" anchor="ctr" anchorCtr="0">
          <a:noAutofit/>
        </a:bodyPr>
        <a:lstStyle/>
        <a:p>
          <a:pPr lvl="0" algn="ctr" defTabSz="1689100">
            <a:lnSpc>
              <a:spcPct val="90000"/>
            </a:lnSpc>
            <a:spcBef>
              <a:spcPct val="0"/>
            </a:spcBef>
            <a:spcAft>
              <a:spcPct val="35000"/>
            </a:spcAft>
          </a:pPr>
          <a:r>
            <a:rPr lang="es-PE" sz="3800" kern="1200" dirty="0" smtClean="0"/>
            <a:t>Ganar por sobre todas las cosas</a:t>
          </a:r>
          <a:endParaRPr lang="en-US" sz="3800" kern="1200" dirty="0"/>
        </a:p>
      </dsp:txBody>
      <dsp:txXfrm>
        <a:off x="2533575" y="681757"/>
        <a:ext cx="3162448" cy="3162448"/>
      </dsp:txXfrm>
    </dsp:sp>
    <dsp:sp modelId="{A6B4C4C3-164A-4590-87BD-FE7D5E16A197}">
      <dsp:nvSpPr>
        <dsp:cNvPr id="0" name=""/>
        <dsp:cNvSpPr/>
      </dsp:nvSpPr>
      <dsp:spPr>
        <a:xfrm>
          <a:off x="5063534" y="681757"/>
          <a:ext cx="3162448" cy="3162448"/>
        </a:xfrm>
        <a:prstGeom prst="ellipse">
          <a:avLst/>
        </a:prstGeom>
        <a:solidFill>
          <a:schemeClr val="accent3">
            <a:alpha val="50000"/>
            <a:hueOff val="11250264"/>
            <a:satOff val="-16880"/>
            <a:lumOff val="-2745"/>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txBody>
        <a:bodyPr spcFirstLastPara="0" vert="horz" wrap="square" lIns="174040" tIns="48260" rIns="174040" bIns="48260" numCol="1" spcCol="1270" anchor="ctr" anchorCtr="0">
          <a:noAutofit/>
        </a:bodyPr>
        <a:lstStyle/>
        <a:p>
          <a:pPr lvl="0" algn="ctr" defTabSz="1689100">
            <a:lnSpc>
              <a:spcPct val="90000"/>
            </a:lnSpc>
            <a:spcBef>
              <a:spcPct val="0"/>
            </a:spcBef>
            <a:spcAft>
              <a:spcPct val="35000"/>
            </a:spcAft>
          </a:pPr>
          <a:r>
            <a:rPr lang="es-PE" sz="3800" kern="1200" dirty="0" smtClean="0"/>
            <a:t>No saber perder</a:t>
          </a:r>
          <a:endParaRPr lang="en-US" sz="3800" kern="1200" dirty="0"/>
        </a:p>
      </dsp:txBody>
      <dsp:txXfrm>
        <a:off x="5063534" y="681757"/>
        <a:ext cx="3162448" cy="31624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F521492-6D5E-40D4-AC5D-6D6186B2381B}" type="datetimeFigureOut">
              <a:rPr lang="en-US"/>
              <a:pPr>
                <a:defRPr/>
              </a:pPr>
              <a:t>14/2/14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FA745FF-E847-4D82-AA2B-77554B3F1FEE}"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0F889D-1E47-4341-934F-46E7F07D487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4435FE-B759-4CB0-B766-22A0330636BE}"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PE" smtClean="0"/>
          </a:p>
        </p:txBody>
      </p:sp>
      <p:sp>
        <p:nvSpPr>
          <p:cNvPr id="4" name="Slide Number Placeholder 3"/>
          <p:cNvSpPr>
            <a:spLocks noGrp="1"/>
          </p:cNvSpPr>
          <p:nvPr>
            <p:ph type="sldNum" sz="quarter" idx="5"/>
          </p:nvPr>
        </p:nvSpPr>
        <p:spPr/>
        <p:txBody>
          <a:bodyPr/>
          <a:lstStyle/>
          <a:p>
            <a:pPr>
              <a:defRPr/>
            </a:pPr>
            <a:fld id="{F3A74ED7-9F65-4E22-A634-17F6C2776A7E}" type="slidenum">
              <a:rPr lang="en-US" smtClean="0"/>
              <a:pPr>
                <a:defRPr/>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1D7F7E-32C9-457B-8D22-B5167107563E}"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57743894-D569-4A8A-A253-63D5BB8F3C1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330DAE09-B731-4623-8AF2-4203983456D5}"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70366DB6-FF79-4C39-BA27-CC71459922C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7AD1CD3F-2B4A-4FF5-A36E-39E130425661}"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CC01C40E-95FC-4609-893D-EF906A8B02A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F4DEBB4F-1E00-41C3-9EE6-8B513D1074E3}"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59C8B9F6-BBA2-481E-9498-670D46FC4E4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E0BBB5A-3E95-42AD-AFCA-E857C3400E1D}"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6BE698-6826-40FD-9312-835A9C2BF886}" type="slidenum">
              <a:rPr lang="en-US"/>
              <a:pPr>
                <a:defRPr/>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22E49E1-B81E-4D22-93BE-A0C07B303982}"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A3C07E-8133-4EBA-BD7D-08E353E4AA83}" type="slidenum">
              <a:rPr lang="en-US"/>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10CAE26-70EA-4E29-883A-81E7853FF1FA}"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3C28BA-5EA4-4804-B4E8-91511E3AEEE8}" type="slidenum">
              <a:rPr lang="en-US"/>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78F34BB-DC55-4D60-AD78-A97C16B204F5}"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9A41D5-482B-4C99-B625-FA86F0ECCBCD}" type="slidenum">
              <a:rPr lang="en-US"/>
              <a:pPr>
                <a:defRPr/>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C2E3F0B-3019-49E1-9892-9046EA41658D}"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28E7A6-2225-4BC2-8E4F-6C724ECA2ED2}" type="slidenum">
              <a:rPr lang="en-US"/>
              <a:pPr>
                <a:defRPr/>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5BC16E4-BF30-47D9-BED5-9FE5A75D4446}"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9E79DE-E435-4316-A3DD-6C95A32591D2}" type="slidenum">
              <a:rPr lang="en-US"/>
              <a:pPr>
                <a:defRPr/>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C5E2E4C-ABD5-4307-AA95-10F5C2017B4B}" type="datetimeFigureOut">
              <a:rPr lang="en-US"/>
              <a:pPr>
                <a:defRPr/>
              </a:pPr>
              <a:t>14/2/14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3D38148-8192-4096-81C8-179F4BF1B2B7}" type="slidenum">
              <a:rPr lang="en-US"/>
              <a:pPr>
                <a:defRPr/>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0EC25D1-75DE-4393-A1C1-48F72E80DCE6}" type="datetimeFigureOut">
              <a:rPr lang="en-US"/>
              <a:pPr>
                <a:defRPr/>
              </a:pPr>
              <a:t>14/2/14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9BBFAEE-958C-4E12-B714-6990C5693D55}" type="slidenum">
              <a:rPr lang="en-US"/>
              <a:pPr>
                <a:defRPr/>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2BB555-4FE7-4929-A02B-F5835FB36D90}" type="datetimeFigureOut">
              <a:rPr lang="en-US"/>
              <a:pPr>
                <a:defRPr/>
              </a:pPr>
              <a:t>14/2/14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06729D2-11C7-401A-B133-B21E8AA006FD}" type="slidenum">
              <a:rPr lang="en-US"/>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BC17C7C-EF07-4BB5-98F9-25939D6A2756}"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5836BB-FE3E-4D1F-AC9D-BE30A3B59877}" type="slidenum">
              <a:rPr lang="en-US"/>
              <a:pPr>
                <a:defRPr/>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82565-6F86-4FC9-85AE-6C3A2B344C65}"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2E914C-AEA2-44C7-9F98-79525E37147A}" type="slidenum">
              <a:rPr lang="en-US"/>
              <a:pPr>
                <a:defRPr/>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87B3B95-5F9D-4EFC-A1C6-68305ACF0552}" type="datetimeFigureOut">
              <a:rPr lang="en-US"/>
              <a:pPr>
                <a:defRPr/>
              </a:pPr>
              <a:t>14/2/14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E0BFC18-007D-4280-B536-CBCFDC47FAFB}"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2438400" y="1447800"/>
            <a:ext cx="6214145" cy="4525963"/>
          </a:xfrm>
        </p:spPr>
        <p:txBody>
          <a:bodyPr/>
          <a:lstStyle/>
          <a:p>
            <a:r>
              <a:rPr lang="es-ES_tradnl" sz="2600" dirty="0" smtClean="0"/>
              <a:t>“La deportividad es modestia en la victoria y compostura apacible en la derrota.” (K.J. </a:t>
            </a:r>
            <a:r>
              <a:rPr lang="es-ES_tradnl" sz="2600" dirty="0" err="1" smtClean="0"/>
              <a:t>Keating</a:t>
            </a:r>
            <a:r>
              <a:rPr lang="es-ES_tradnl" sz="2600" dirty="0" smtClean="0"/>
              <a:t>)</a:t>
            </a:r>
          </a:p>
          <a:p>
            <a:r>
              <a:rPr lang="es-ES_tradnl" sz="2600" dirty="0" smtClean="0"/>
              <a:t>“Perder con dignidad es deportividad.” (Anónimo)</a:t>
            </a:r>
            <a:endParaRPr lang="en-US" sz="2600" dirty="0" smtClean="0"/>
          </a:p>
          <a:p>
            <a:r>
              <a:rPr lang="es-ES_tradnl" sz="2600" dirty="0" smtClean="0"/>
              <a:t>“El mayor de los fracasos suele ser dejar de hacer las cosas por miedo a fracasar.” (Alfonso </a:t>
            </a:r>
            <a:r>
              <a:rPr lang="es-ES_tradnl" sz="2600" dirty="0" err="1" smtClean="0"/>
              <a:t>Aguiló</a:t>
            </a:r>
            <a:r>
              <a:rPr lang="es-ES_tradnl" sz="2600" dirty="0" smtClean="0"/>
              <a:t>)</a:t>
            </a:r>
          </a:p>
          <a:p>
            <a:r>
              <a:rPr lang="es-ES_tradnl" sz="2600" dirty="0" smtClean="0"/>
              <a:t>“Deportividad es actuar con autodominio hacia adentro y con magnanimidad hacia fuera”. (Rafael </a:t>
            </a:r>
            <a:r>
              <a:rPr lang="es-ES_tradnl" sz="2600" dirty="0" err="1" smtClean="0"/>
              <a:t>Alvira</a:t>
            </a:r>
            <a:r>
              <a:rPr lang="es-ES_tradnl" sz="2600" dirty="0" smtClean="0"/>
              <a:t>)</a:t>
            </a:r>
            <a:endParaRPr lang="en-US" sz="2600" dirty="0" smtClean="0"/>
          </a:p>
          <a:p>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1979712" y="1844824"/>
            <a:ext cx="6336704" cy="3962400"/>
          </a:xfrm>
        </p:spPr>
        <p:txBody>
          <a:bodyPr/>
          <a:lstStyle/>
          <a:p>
            <a:r>
              <a:rPr lang="es-ES_tradnl" sz="3200" dirty="0" smtClean="0"/>
              <a:t>La deportividad es una virtud ética fundamental que consiste en valorar el esfuerzo de superación, dominando las fuerzas propias en beneficio propio y de los demás.</a:t>
            </a:r>
            <a:endParaRPr lang="es-PE"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a:xfrm>
            <a:off x="571488" y="1646237"/>
            <a:ext cx="5524512" cy="4525963"/>
          </a:xfrm>
        </p:spPr>
        <p:txBody>
          <a:bodyPr/>
          <a:lstStyle/>
          <a:p>
            <a:pPr>
              <a:buNone/>
            </a:pPr>
            <a:r>
              <a:rPr lang="es-ES_tradnl" sz="2400" dirty="0" smtClean="0"/>
              <a:t>	Triunfar es aprender a fracasar. El éxito en la vida viene de saber afrontar las inevitables faltas de éxito del vivir de cada día. De esta curiosa paradoja depende en mucho el acierto en el vivir. Cada frustración, cada contrariedad, cada desilusión, lleva consigo el germen de una infinidad de capacidades humanas desconocidas, sobre las que los espíritus pacientes y decididos han sabido ir edificando lo mejor de sus vidas.</a:t>
            </a:r>
            <a:endParaRPr lang="es-PE" sz="2400" dirty="0"/>
          </a:p>
        </p:txBody>
      </p:sp>
      <p:sp>
        <p:nvSpPr>
          <p:cNvPr id="6" name="5 Rectángulo"/>
          <p:cNvSpPr/>
          <p:nvPr/>
        </p:nvSpPr>
        <p:spPr>
          <a:xfrm>
            <a:off x="6248400" y="4800600"/>
            <a:ext cx="2209800" cy="1077218"/>
          </a:xfrm>
          <a:prstGeom prst="rect">
            <a:avLst/>
          </a:prstGeom>
        </p:spPr>
        <p:txBody>
          <a:bodyPr wrap="square">
            <a:spAutoFit/>
          </a:bodyPr>
          <a:lstStyle/>
          <a:p>
            <a:r>
              <a:rPr lang="es-ES_tradnl" sz="1600" dirty="0" smtClean="0">
                <a:latin typeface="Calibri"/>
                <a:cs typeface="Calibri"/>
              </a:rPr>
              <a:t>"El éxito es aprender a ir de fracaso en fracaso sin desesperarse“ decía Churchill.</a:t>
            </a:r>
            <a:endParaRPr lang="es-PE" sz="16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290482" y="228600"/>
            <a:ext cx="8472518" cy="990600"/>
          </a:xfrm>
        </p:spPr>
        <p:txBody>
          <a:bodyPr/>
          <a:lstStyle/>
          <a:p>
            <a:r>
              <a:rPr lang="es-PE" sz="4000" dirty="0" smtClean="0"/>
              <a:t>Quien posee la virtud de la deportividad</a:t>
            </a:r>
            <a:endParaRPr lang="en-US" sz="4000" dirty="0" smtClean="0"/>
          </a:p>
        </p:txBody>
      </p:sp>
      <p:graphicFrame>
        <p:nvGraphicFramePr>
          <p:cNvPr id="4" name="Content Placeholder 3"/>
          <p:cNvGraphicFramePr>
            <a:graphicFrameLocks noGrp="1"/>
          </p:cNvGraphicFramePr>
          <p:nvPr>
            <p:ph idx="1"/>
          </p:nvPr>
        </p:nvGraphicFramePr>
        <p:xfrm>
          <a:off x="1828800" y="1219200"/>
          <a:ext cx="5715000" cy="5001419"/>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pPr>
              <a:buNone/>
            </a:pPr>
            <a:r>
              <a:rPr lang="es-ES_tradnl" dirty="0" smtClean="0"/>
              <a:t>	</a:t>
            </a:r>
            <a:endParaRPr lang="es-PE" dirty="0"/>
          </a:p>
        </p:txBody>
      </p:sp>
      <p:sp>
        <p:nvSpPr>
          <p:cNvPr id="8" name="Title 1"/>
          <p:cNvSpPr>
            <a:spLocks noGrp="1"/>
          </p:cNvSpPr>
          <p:nvPr>
            <p:ph type="title"/>
          </p:nvPr>
        </p:nvSpPr>
        <p:spPr>
          <a:xfrm>
            <a:off x="2051720" y="1484784"/>
            <a:ext cx="6048672" cy="3962400"/>
          </a:xfrm>
        </p:spPr>
        <p:txBody>
          <a:bodyPr/>
          <a:lstStyle/>
          <a:p>
            <a:pPr lvl="0"/>
            <a:r>
              <a:rPr lang="es-ES_tradnl" sz="2600" dirty="0" smtClean="0"/>
              <a:t>Vivir la deportividad es no darse por vencidas, sobreponerse a los sentimientos que nos debilitan el ánimo y aprender de los errores con la sensibilidad especial que poseen las mujeres; no en vano se afirma que las mujeres tienen una fuerza interior muy grande.</a:t>
            </a:r>
            <a:endParaRPr lang="es-PE"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952328" y="1295400"/>
            <a:ext cx="6048672" cy="3962400"/>
          </a:xfrm>
        </p:spPr>
        <p:txBody>
          <a:bodyPr/>
          <a:lstStyle/>
          <a:p>
            <a:pPr lvl="0"/>
            <a:r>
              <a:rPr lang="es-ES_tradnl" sz="2700" dirty="0" smtClean="0"/>
              <a:t>La virilidad no consiste en imponerse con agresividad ante los demás. Ser viril implica respetar al rival venciendo el propio orgullo con espíritu humilde. Ser viril exige serenidad, corazón grande y templanza para celebrar </a:t>
            </a:r>
            <a:br>
              <a:rPr lang="es-ES_tradnl" sz="2700" dirty="0" smtClean="0"/>
            </a:br>
            <a:r>
              <a:rPr lang="es-ES_tradnl" sz="2700" dirty="0" smtClean="0"/>
              <a:t>la victoria, también.</a:t>
            </a:r>
            <a:endParaRPr lang="es-PE" sz="27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1981200"/>
            <a:ext cx="5181600" cy="3733800"/>
          </a:xfrm>
        </p:spPr>
        <p:txBody>
          <a:bodyPr/>
          <a:lstStyle/>
          <a:p>
            <a:pPr>
              <a:buNone/>
            </a:pPr>
            <a:r>
              <a:rPr lang="es-PE" sz="2500" dirty="0" smtClean="0"/>
              <a:t>	Muy  relacionado con la deportividad, es el juego limpio o </a:t>
            </a:r>
            <a:r>
              <a:rPr lang="es-PE" sz="2500" dirty="0" err="1" smtClean="0"/>
              <a:t>fair</a:t>
            </a:r>
            <a:r>
              <a:rPr lang="es-PE" sz="2500" dirty="0" smtClean="0"/>
              <a:t> </a:t>
            </a:r>
            <a:r>
              <a:rPr lang="es-PE" sz="2500" dirty="0" err="1" smtClean="0"/>
              <a:t>play</a:t>
            </a:r>
            <a:r>
              <a:rPr lang="es-PE" sz="2500" dirty="0" smtClean="0"/>
              <a:t>. Se trata de una práctica que va más allá de cumplir con las reglas de juego, o de no hacer trampa, se trata de apoyar al rival cuando lo necesite e incluso cuando ello parezca </a:t>
            </a:r>
            <a:r>
              <a:rPr lang="es-PE" sz="2500" dirty="0" smtClean="0"/>
              <a:t>perjudicarnos</a:t>
            </a:r>
            <a:r>
              <a:rPr lang="es-PE" sz="2500" dirty="0" smtClean="0"/>
              <a:t>.</a:t>
            </a:r>
          </a:p>
          <a:p>
            <a:pPr>
              <a:buNone/>
            </a:pPr>
            <a:endParaRPr lang="es-P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s-PE" sz="4000" dirty="0" smtClean="0"/>
              <a:t>Enemigos de la Deportividad</a:t>
            </a:r>
            <a:endParaRPr lang="en-US" sz="4000" dirty="0" smtClean="0"/>
          </a:p>
        </p:txBody>
      </p:sp>
      <p:graphicFrame>
        <p:nvGraphicFramePr>
          <p:cNvPr id="4" name="Content Placeholder 3"/>
          <p:cNvGraphicFramePr>
            <a:graphicFrameLocks noGrp="1"/>
          </p:cNvGraphicFramePr>
          <p:nvPr>
            <p:ph idx="1"/>
          </p:nvPr>
        </p:nvGraphicFramePr>
        <p:xfrm>
          <a:off x="304800" y="1143000"/>
          <a:ext cx="8728975" cy="48006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a:xfrm>
            <a:off x="581020" y="1752600"/>
            <a:ext cx="5210180" cy="4310098"/>
          </a:xfrm>
        </p:spPr>
        <p:txBody>
          <a:bodyPr/>
          <a:lstStyle/>
          <a:p>
            <a:pPr>
              <a:buNone/>
            </a:pPr>
            <a:r>
              <a:rPr lang="es-ES_tradnl" sz="2500" dirty="0" smtClean="0"/>
              <a:t>	En esta sociedad tan competitiva, no es raro que todos intenten destacar. Está configurado en nuestras mentes que hay que ser los mejores, y vivimos constantemente comparándonos con otros en diversos ámbitos y áreas de nuestro quehacer. Pero no se puede olvidar la importancia de saber perder y aceptar, que en ocasiones, no siempre todo saldrá bien.</a:t>
            </a:r>
            <a:endParaRPr lang="es-PE" sz="25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467</Words>
  <Application>Microsoft Office PowerPoint</Application>
  <PresentationFormat>Presentación en pantalla (4:3)</PresentationFormat>
  <Paragraphs>33</Paragraphs>
  <Slides>11</Slides>
  <Notes>11</Notes>
  <HiddenSlides>0</HiddenSlides>
  <MMClips>0</MMClips>
  <ScaleCrop>false</ScaleCrop>
  <HeadingPairs>
    <vt:vector size="4" baseType="variant">
      <vt:variant>
        <vt:lpstr>Plantilla de diseño</vt:lpstr>
      </vt:variant>
      <vt:variant>
        <vt:i4>1</vt:i4>
      </vt:variant>
      <vt:variant>
        <vt:lpstr>Títulos de diapositiva</vt:lpstr>
      </vt:variant>
      <vt:variant>
        <vt:i4>11</vt:i4>
      </vt:variant>
    </vt:vector>
  </HeadingPairs>
  <TitlesOfParts>
    <vt:vector size="12" baseType="lpstr">
      <vt:lpstr>Office Theme</vt:lpstr>
      <vt:lpstr>Diapositiva 1</vt:lpstr>
      <vt:lpstr>La deportividad es una virtud ética fundamental que consiste en valorar el esfuerzo de superación, dominando las fuerzas propias en beneficio propio y de los demás.</vt:lpstr>
      <vt:lpstr>Diapositiva 3</vt:lpstr>
      <vt:lpstr>Quien posee la virtud de la deportividad</vt:lpstr>
      <vt:lpstr>Vivir la deportividad es no darse por vencidas, sobreponerse a los sentimientos que nos debilitan el ánimo y aprender de los errores con la sensibilidad especial que poseen las mujeres; no en vano se afirma que las mujeres tienen una fuerza interior muy grande.</vt:lpstr>
      <vt:lpstr>La virilidad no consiste en imponerse con agresividad ante los demás. Ser viril implica respetar al rival venciendo el propio orgullo con espíritu humilde. Ser viril exige serenidad, corazón grande y templanza para celebrar  la victoria, también.</vt:lpstr>
      <vt:lpstr>Diapositiva 7</vt:lpstr>
      <vt:lpstr>Enemigos de la Deportividad</vt:lpstr>
      <vt:lpstr>Diapositiva 9</vt:lpstr>
      <vt:lpstr>Diapositiva 10</vt:lpstr>
      <vt:lpstr>Diapositiva 11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Libro 4 Vivo con Optimismo</dc:title>
  <dc:creator>Cristina</dc:creator>
  <cp:lastModifiedBy>DB3</cp:lastModifiedBy>
  <cp:revision>72</cp:revision>
  <dcterms:created xsi:type="dcterms:W3CDTF">2014-02-15T00:33:04Z</dcterms:created>
  <dcterms:modified xsi:type="dcterms:W3CDTF">2014-02-15T00:57:08Z</dcterms:modified>
</cp:coreProperties>
</file>