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5.xml" ContentType="application/vnd.openxmlformats-officedocument.drawingml.diagramStyl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4" r:id="rId3"/>
    <p:sldId id="285" r:id="rId4"/>
    <p:sldId id="283" r:id="rId5"/>
    <p:sldId id="286" r:id="rId6"/>
    <p:sldId id="284" r:id="rId7"/>
    <p:sldId id="294" r:id="rId8"/>
    <p:sldId id="292" r:id="rId9"/>
    <p:sldId id="293" r:id="rId10"/>
    <p:sldId id="282" r:id="rId11"/>
    <p:sldId id="29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776DD"/>
    <a:srgbClr val="9E64FF"/>
    <a:srgbClr val="CA9D68"/>
    <a:srgbClr val="F7C4DB"/>
    <a:srgbClr val="00C7B3"/>
    <a:srgbClr val="BDB5DD"/>
    <a:srgbClr val="FD9641"/>
    <a:srgbClr val="CBE725"/>
    <a:srgbClr val="EBD8D7"/>
    <a:srgbClr val="61FFB8"/>
  </p:clrMru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27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79106-6754-4AA6-83C7-ED9CAADB5DB9}" type="doc">
      <dgm:prSet loTypeId="urn:microsoft.com/office/officeart/2005/8/layout/vList4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66494C-25D8-40D3-8FE3-429B36C37763}">
      <dgm:prSet custT="1"/>
      <dgm:spPr/>
      <dgm:t>
        <a:bodyPr/>
        <a:lstStyle/>
        <a:p>
          <a:r>
            <a:rPr lang="es-ES_tradnl" sz="1800" dirty="0" smtClean="0"/>
            <a:t>Viste decentemente sin causar perjuicios a los demás.</a:t>
          </a:r>
          <a:endParaRPr lang="en-US" sz="1800" dirty="0"/>
        </a:p>
      </dgm:t>
    </dgm:pt>
    <dgm:pt modelId="{40BCBEC3-DFD5-4C9C-8C2D-1E5C1C022917}" type="parTrans" cxnId="{01F27912-F65C-4E26-9048-1DC31C450605}">
      <dgm:prSet/>
      <dgm:spPr/>
      <dgm:t>
        <a:bodyPr/>
        <a:lstStyle/>
        <a:p>
          <a:endParaRPr lang="en-US"/>
        </a:p>
      </dgm:t>
    </dgm:pt>
    <dgm:pt modelId="{A618E6DB-6B80-4FD0-B2B0-3EF7554EB9B9}" type="sibTrans" cxnId="{01F27912-F65C-4E26-9048-1DC31C450605}">
      <dgm:prSet/>
      <dgm:spPr/>
      <dgm:t>
        <a:bodyPr/>
        <a:lstStyle/>
        <a:p>
          <a:endParaRPr lang="en-US"/>
        </a:p>
      </dgm:t>
    </dgm:pt>
    <dgm:pt modelId="{C808444B-D415-46A1-AEB7-0F5F1C77FD93}">
      <dgm:prSet custT="1"/>
      <dgm:spPr/>
      <dgm:t>
        <a:bodyPr/>
        <a:lstStyle/>
        <a:p>
          <a:r>
            <a:rPr lang="es-ES_tradnl" sz="1800" dirty="0" smtClean="0"/>
            <a:t>Evita comentar temas de intimidad propia o ajena.</a:t>
          </a:r>
          <a:endParaRPr lang="en-US" sz="1800" dirty="0"/>
        </a:p>
      </dgm:t>
    </dgm:pt>
    <dgm:pt modelId="{015E0DD4-45E5-4C55-B76B-5B1842ED1B84}" type="parTrans" cxnId="{9AC20E64-1310-4BB8-8BF4-3DD860B11F85}">
      <dgm:prSet/>
      <dgm:spPr/>
      <dgm:t>
        <a:bodyPr/>
        <a:lstStyle/>
        <a:p>
          <a:endParaRPr lang="en-US"/>
        </a:p>
      </dgm:t>
    </dgm:pt>
    <dgm:pt modelId="{F6CAAAE7-96E1-46B0-B453-37EA64214DDA}" type="sibTrans" cxnId="{9AC20E64-1310-4BB8-8BF4-3DD860B11F85}">
      <dgm:prSet/>
      <dgm:spPr/>
      <dgm:t>
        <a:bodyPr/>
        <a:lstStyle/>
        <a:p>
          <a:endParaRPr lang="en-US"/>
        </a:p>
      </dgm:t>
    </dgm:pt>
    <dgm:pt modelId="{2EC7A1D8-F6E3-47BE-A52A-C6BF969B67D5}">
      <dgm:prSet custT="1"/>
      <dgm:spPr/>
      <dgm:t>
        <a:bodyPr/>
        <a:lstStyle/>
        <a:p>
          <a:r>
            <a:rPr lang="es-ES_tradnl" sz="1800" dirty="0" smtClean="0"/>
            <a:t>Sabe vestir según la ocasión pero siempre con elegancia.</a:t>
          </a:r>
          <a:endParaRPr lang="en-US" sz="1800" dirty="0"/>
        </a:p>
      </dgm:t>
    </dgm:pt>
    <dgm:pt modelId="{04BC917F-7A51-4C6A-AD4E-C0DA28FDBFFB}" type="parTrans" cxnId="{4D8D6554-98EB-4BF3-834B-B7160E89F0AB}">
      <dgm:prSet/>
      <dgm:spPr/>
      <dgm:t>
        <a:bodyPr/>
        <a:lstStyle/>
        <a:p>
          <a:endParaRPr lang="en-US"/>
        </a:p>
      </dgm:t>
    </dgm:pt>
    <dgm:pt modelId="{2B1C4346-F747-4235-8CC7-EE7278017998}" type="sibTrans" cxnId="{4D8D6554-98EB-4BF3-834B-B7160E89F0AB}">
      <dgm:prSet/>
      <dgm:spPr/>
      <dgm:t>
        <a:bodyPr/>
        <a:lstStyle/>
        <a:p>
          <a:endParaRPr lang="en-US"/>
        </a:p>
      </dgm:t>
    </dgm:pt>
    <dgm:pt modelId="{D309F2A1-8D6C-4CEB-A2C8-3F23E540FFFE}">
      <dgm:prSet/>
      <dgm:spPr/>
      <dgm:t>
        <a:bodyPr/>
        <a:lstStyle/>
        <a:p>
          <a:r>
            <a:rPr lang="es-ES_tradnl" dirty="0" smtClean="0"/>
            <a:t>Protege su intimidad familiar, no expone temas del hogar con los demás.</a:t>
          </a:r>
          <a:endParaRPr lang="en-US" dirty="0"/>
        </a:p>
      </dgm:t>
    </dgm:pt>
    <dgm:pt modelId="{D5FB47B4-6312-4192-864D-0DBAF3CE12E7}" type="parTrans" cxnId="{158ACBB4-C01E-40CA-96B2-D103649AFC10}">
      <dgm:prSet/>
      <dgm:spPr/>
      <dgm:t>
        <a:bodyPr/>
        <a:lstStyle/>
        <a:p>
          <a:endParaRPr lang="en-US"/>
        </a:p>
      </dgm:t>
    </dgm:pt>
    <dgm:pt modelId="{50CBD93C-1124-4FD4-B8AB-72CBF5480D01}" type="sibTrans" cxnId="{158ACBB4-C01E-40CA-96B2-D103649AFC10}">
      <dgm:prSet/>
      <dgm:spPr/>
      <dgm:t>
        <a:bodyPr/>
        <a:lstStyle/>
        <a:p>
          <a:endParaRPr lang="en-US"/>
        </a:p>
      </dgm:t>
    </dgm:pt>
    <dgm:pt modelId="{96592349-2A71-4F92-9ECE-36E81EC77DFB}">
      <dgm:prSet custT="1"/>
      <dgm:spPr/>
      <dgm:t>
        <a:bodyPr/>
        <a:lstStyle/>
        <a:p>
          <a:r>
            <a:rPr lang="es-ES_tradnl" sz="1800" dirty="0" smtClean="0"/>
            <a:t>No expone innecesariamente su cuerpo, incluso dentro de casa.</a:t>
          </a:r>
          <a:endParaRPr lang="en-US" sz="1800" dirty="0"/>
        </a:p>
      </dgm:t>
    </dgm:pt>
    <dgm:pt modelId="{10E33537-0370-4CD3-97A3-4D0320DBF2B1}" type="parTrans" cxnId="{A671D7FF-2A37-4C00-AE5B-261011631952}">
      <dgm:prSet/>
      <dgm:spPr/>
      <dgm:t>
        <a:bodyPr/>
        <a:lstStyle/>
        <a:p>
          <a:endParaRPr lang="en-US"/>
        </a:p>
      </dgm:t>
    </dgm:pt>
    <dgm:pt modelId="{C7E59627-45E4-4B8F-B0B2-F4414E1B12E2}" type="sibTrans" cxnId="{A671D7FF-2A37-4C00-AE5B-261011631952}">
      <dgm:prSet/>
      <dgm:spPr/>
      <dgm:t>
        <a:bodyPr/>
        <a:lstStyle/>
        <a:p>
          <a:endParaRPr lang="en-US"/>
        </a:p>
      </dgm:t>
    </dgm:pt>
    <dgm:pt modelId="{7D3239E7-06D5-4A33-917B-F9FC9DF22086}">
      <dgm:prSet/>
      <dgm:spPr/>
      <dgm:t>
        <a:bodyPr/>
        <a:lstStyle/>
        <a:p>
          <a:r>
            <a:rPr lang="es-ES_tradnl" dirty="0" smtClean="0"/>
            <a:t>Comparte la intimidad con quien corresponda, padre, esposo o hermanos.</a:t>
          </a:r>
          <a:endParaRPr lang="en-US" dirty="0"/>
        </a:p>
      </dgm:t>
    </dgm:pt>
    <dgm:pt modelId="{2B8B021C-B99D-44C3-A578-D938E7D240D7}" type="parTrans" cxnId="{314083BA-6D9E-477C-B3B9-7DE11E994E31}">
      <dgm:prSet/>
      <dgm:spPr/>
      <dgm:t>
        <a:bodyPr/>
        <a:lstStyle/>
        <a:p>
          <a:endParaRPr lang="en-US"/>
        </a:p>
      </dgm:t>
    </dgm:pt>
    <dgm:pt modelId="{D0C310B2-A9DB-44E8-BC2F-A173232337D4}" type="sibTrans" cxnId="{314083BA-6D9E-477C-B3B9-7DE11E994E31}">
      <dgm:prSet/>
      <dgm:spPr/>
      <dgm:t>
        <a:bodyPr/>
        <a:lstStyle/>
        <a:p>
          <a:endParaRPr lang="en-US"/>
        </a:p>
      </dgm:t>
    </dgm:pt>
    <dgm:pt modelId="{E76BD9B8-C1A3-47E6-A08A-8C4F3959C894}">
      <dgm:prSet/>
      <dgm:spPr/>
      <dgm:t>
        <a:bodyPr/>
        <a:lstStyle/>
        <a:p>
          <a:r>
            <a:rPr lang="es-ES_tradnl" dirty="0" smtClean="0"/>
            <a:t>Rechaza las conversaciones donde se toquen temas que no le incumben.</a:t>
          </a:r>
          <a:endParaRPr lang="en-US" dirty="0"/>
        </a:p>
      </dgm:t>
    </dgm:pt>
    <dgm:pt modelId="{2952B5A2-694A-4506-B97B-97AD1FE6181A}" type="parTrans" cxnId="{4AD27B6B-E702-4DBF-A6D4-F5DD6B319DC7}">
      <dgm:prSet/>
      <dgm:spPr/>
      <dgm:t>
        <a:bodyPr/>
        <a:lstStyle/>
        <a:p>
          <a:endParaRPr lang="en-US"/>
        </a:p>
      </dgm:t>
    </dgm:pt>
    <dgm:pt modelId="{AAC609EE-1C24-43E4-B6FE-667CEBA78422}" type="sibTrans" cxnId="{4AD27B6B-E702-4DBF-A6D4-F5DD6B319DC7}">
      <dgm:prSet/>
      <dgm:spPr/>
      <dgm:t>
        <a:bodyPr/>
        <a:lstStyle/>
        <a:p>
          <a:endParaRPr lang="en-US"/>
        </a:p>
      </dgm:t>
    </dgm:pt>
    <dgm:pt modelId="{D27CDDA0-342E-465B-B902-39ADD9A80B8E}">
      <dgm:prSet custT="1"/>
      <dgm:spPr/>
      <dgm:t>
        <a:bodyPr/>
        <a:lstStyle/>
        <a:p>
          <a:r>
            <a:rPr lang="es-ES_tradnl" sz="1800" dirty="0" smtClean="0"/>
            <a:t>Sabe guardar secretos confiados con respecto.</a:t>
          </a:r>
          <a:endParaRPr lang="en-US" sz="1800" dirty="0"/>
        </a:p>
      </dgm:t>
    </dgm:pt>
    <dgm:pt modelId="{29D9A32B-C54F-490B-BE5B-5C490CBEB698}" type="parTrans" cxnId="{F783F521-A1A1-4F53-B5E9-1584DEB1DAA8}">
      <dgm:prSet/>
      <dgm:spPr/>
      <dgm:t>
        <a:bodyPr/>
        <a:lstStyle/>
        <a:p>
          <a:endParaRPr lang="en-US"/>
        </a:p>
      </dgm:t>
    </dgm:pt>
    <dgm:pt modelId="{C682C806-0E71-45E9-A417-45EC10EACBE5}" type="sibTrans" cxnId="{F783F521-A1A1-4F53-B5E9-1584DEB1DAA8}">
      <dgm:prSet/>
      <dgm:spPr/>
      <dgm:t>
        <a:bodyPr/>
        <a:lstStyle/>
        <a:p>
          <a:endParaRPr lang="en-US"/>
        </a:p>
      </dgm:t>
    </dgm:pt>
    <dgm:pt modelId="{3EBAF339-3F66-473F-9EA3-C047204183EE}" type="pres">
      <dgm:prSet presAssocID="{04B79106-6754-4AA6-83C7-ED9CAADB5DB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8778313-3283-4B30-B7C3-35ECD2671226}" type="pres">
      <dgm:prSet presAssocID="{DE66494C-25D8-40D3-8FE3-429B36C37763}" presName="comp" presStyleCnt="0"/>
      <dgm:spPr/>
    </dgm:pt>
    <dgm:pt modelId="{FB3260A2-1E6F-483B-8397-1688E6EADD0B}" type="pres">
      <dgm:prSet presAssocID="{DE66494C-25D8-40D3-8FE3-429B36C37763}" presName="box" presStyleLbl="node1" presStyleIdx="0" presStyleCnt="8"/>
      <dgm:spPr/>
      <dgm:t>
        <a:bodyPr/>
        <a:lstStyle/>
        <a:p>
          <a:endParaRPr lang="es-PE"/>
        </a:p>
      </dgm:t>
    </dgm:pt>
    <dgm:pt modelId="{210E75E3-5268-4985-BBA8-9EB2AE503330}" type="pres">
      <dgm:prSet presAssocID="{DE66494C-25D8-40D3-8FE3-429B36C37763}" presName="img" presStyleLbl="fgImgPlace1" presStyleIdx="0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236F99CC-4E2E-486D-96CF-91FB8C642FD6}" type="pres">
      <dgm:prSet presAssocID="{DE66494C-25D8-40D3-8FE3-429B36C37763}" presName="text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90735E-8F3A-4C52-938D-EE4ED0D668E4}" type="pres">
      <dgm:prSet presAssocID="{A618E6DB-6B80-4FD0-B2B0-3EF7554EB9B9}" presName="spacer" presStyleCnt="0"/>
      <dgm:spPr/>
    </dgm:pt>
    <dgm:pt modelId="{893FAF34-E98A-4430-8223-8E39E59FD85E}" type="pres">
      <dgm:prSet presAssocID="{C808444B-D415-46A1-AEB7-0F5F1C77FD93}" presName="comp" presStyleCnt="0"/>
      <dgm:spPr/>
    </dgm:pt>
    <dgm:pt modelId="{FC5465E0-7AB0-4A28-A375-0CAAE5F395D4}" type="pres">
      <dgm:prSet presAssocID="{C808444B-D415-46A1-AEB7-0F5F1C77FD93}" presName="box" presStyleLbl="node1" presStyleIdx="1" presStyleCnt="8"/>
      <dgm:spPr/>
      <dgm:t>
        <a:bodyPr/>
        <a:lstStyle/>
        <a:p>
          <a:endParaRPr lang="es-PE"/>
        </a:p>
      </dgm:t>
    </dgm:pt>
    <dgm:pt modelId="{BC1AAEA7-30D5-464A-A99A-ECB82A5B446C}" type="pres">
      <dgm:prSet presAssocID="{C808444B-D415-46A1-AEB7-0F5F1C77FD93}" presName="img" presStyleLbl="fgImgPlace1" presStyleIdx="1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A5EFC2D-142C-49AE-92A4-1951696488C4}" type="pres">
      <dgm:prSet presAssocID="{C808444B-D415-46A1-AEB7-0F5F1C77FD93}" presName="text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2337F11-2AE6-421B-B5AF-22AA615DFEB4}" type="pres">
      <dgm:prSet presAssocID="{F6CAAAE7-96E1-46B0-B453-37EA64214DDA}" presName="spacer" presStyleCnt="0"/>
      <dgm:spPr/>
    </dgm:pt>
    <dgm:pt modelId="{C1AF0D0E-027D-4E3F-8CEB-EF64E34AE9EC}" type="pres">
      <dgm:prSet presAssocID="{2EC7A1D8-F6E3-47BE-A52A-C6BF969B67D5}" presName="comp" presStyleCnt="0"/>
      <dgm:spPr/>
    </dgm:pt>
    <dgm:pt modelId="{D1C66400-CE28-439C-BE22-4FF9E39B5CD5}" type="pres">
      <dgm:prSet presAssocID="{2EC7A1D8-F6E3-47BE-A52A-C6BF969B67D5}" presName="box" presStyleLbl="node1" presStyleIdx="2" presStyleCnt="8"/>
      <dgm:spPr/>
      <dgm:t>
        <a:bodyPr/>
        <a:lstStyle/>
        <a:p>
          <a:endParaRPr lang="es-PE"/>
        </a:p>
      </dgm:t>
    </dgm:pt>
    <dgm:pt modelId="{6C492732-C282-4AF6-8D10-AF787A2A5607}" type="pres">
      <dgm:prSet presAssocID="{2EC7A1D8-F6E3-47BE-A52A-C6BF969B67D5}" presName="img" presStyleLbl="fgImgPlace1" presStyleIdx="2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C7A19B1-B610-4451-A1DC-617F3EFA19B6}" type="pres">
      <dgm:prSet presAssocID="{2EC7A1D8-F6E3-47BE-A52A-C6BF969B67D5}" presName="text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141836-E5D6-43F6-A47B-9915157BEABA}" type="pres">
      <dgm:prSet presAssocID="{2B1C4346-F747-4235-8CC7-EE7278017998}" presName="spacer" presStyleCnt="0"/>
      <dgm:spPr/>
    </dgm:pt>
    <dgm:pt modelId="{D18F9797-E2EF-4EE6-8993-BF4FA1FD64CB}" type="pres">
      <dgm:prSet presAssocID="{D309F2A1-8D6C-4CEB-A2C8-3F23E540FFFE}" presName="comp" presStyleCnt="0"/>
      <dgm:spPr/>
    </dgm:pt>
    <dgm:pt modelId="{4AC4C0A4-7A22-4FC7-A5FB-73BF682FA6FD}" type="pres">
      <dgm:prSet presAssocID="{D309F2A1-8D6C-4CEB-A2C8-3F23E540FFFE}" presName="box" presStyleLbl="node1" presStyleIdx="3" presStyleCnt="8"/>
      <dgm:spPr/>
      <dgm:t>
        <a:bodyPr/>
        <a:lstStyle/>
        <a:p>
          <a:endParaRPr lang="es-PE"/>
        </a:p>
      </dgm:t>
    </dgm:pt>
    <dgm:pt modelId="{DF47DC95-1CA4-4AD2-A385-60CC952C1A05}" type="pres">
      <dgm:prSet presAssocID="{D309F2A1-8D6C-4CEB-A2C8-3F23E540FFFE}" presName="img" presStyleLbl="fgImgPlace1" presStyleIdx="3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1F9DACC3-8744-43A1-A155-E6ECE82B8A08}" type="pres">
      <dgm:prSet presAssocID="{D309F2A1-8D6C-4CEB-A2C8-3F23E540FFFE}" presName="text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383F45-665C-48F8-A694-023BB135592D}" type="pres">
      <dgm:prSet presAssocID="{50CBD93C-1124-4FD4-B8AB-72CBF5480D01}" presName="spacer" presStyleCnt="0"/>
      <dgm:spPr/>
    </dgm:pt>
    <dgm:pt modelId="{0899F303-8C46-490C-AD30-53C6AA6D13B8}" type="pres">
      <dgm:prSet presAssocID="{96592349-2A71-4F92-9ECE-36E81EC77DFB}" presName="comp" presStyleCnt="0"/>
      <dgm:spPr/>
    </dgm:pt>
    <dgm:pt modelId="{EA5247DA-6E7A-478F-A6F5-C3B502654B1C}" type="pres">
      <dgm:prSet presAssocID="{96592349-2A71-4F92-9ECE-36E81EC77DFB}" presName="box" presStyleLbl="node1" presStyleIdx="4" presStyleCnt="8"/>
      <dgm:spPr/>
      <dgm:t>
        <a:bodyPr/>
        <a:lstStyle/>
        <a:p>
          <a:endParaRPr lang="es-PE"/>
        </a:p>
      </dgm:t>
    </dgm:pt>
    <dgm:pt modelId="{63E3FD61-B000-4D74-859F-2AB56FFA28B3}" type="pres">
      <dgm:prSet presAssocID="{96592349-2A71-4F92-9ECE-36E81EC77DFB}" presName="img" presStyleLbl="fgImgPlace1" presStyleIdx="4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1B188CDC-EB1C-4EDC-A529-4095DE31B030}" type="pres">
      <dgm:prSet presAssocID="{96592349-2A71-4F92-9ECE-36E81EC77DFB}" presName="text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6698435-69F4-4666-8647-81F068AFEE56}" type="pres">
      <dgm:prSet presAssocID="{C7E59627-45E4-4B8F-B0B2-F4414E1B12E2}" presName="spacer" presStyleCnt="0"/>
      <dgm:spPr/>
    </dgm:pt>
    <dgm:pt modelId="{CC6B272A-79A4-48E9-A387-EB8AC11A97D4}" type="pres">
      <dgm:prSet presAssocID="{7D3239E7-06D5-4A33-917B-F9FC9DF22086}" presName="comp" presStyleCnt="0"/>
      <dgm:spPr/>
    </dgm:pt>
    <dgm:pt modelId="{4AF668B0-B547-4193-B24E-9DB74EFC742A}" type="pres">
      <dgm:prSet presAssocID="{7D3239E7-06D5-4A33-917B-F9FC9DF22086}" presName="box" presStyleLbl="node1" presStyleIdx="5" presStyleCnt="8"/>
      <dgm:spPr/>
      <dgm:t>
        <a:bodyPr/>
        <a:lstStyle/>
        <a:p>
          <a:endParaRPr lang="es-PE"/>
        </a:p>
      </dgm:t>
    </dgm:pt>
    <dgm:pt modelId="{C75BC798-B909-4864-828D-BA44CD71738C}" type="pres">
      <dgm:prSet presAssocID="{7D3239E7-06D5-4A33-917B-F9FC9DF22086}" presName="img" presStyleLbl="fgImgPlace1" presStyleIdx="5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28EFFADC-114A-4100-9EE2-28B79C20C0A9}" type="pres">
      <dgm:prSet presAssocID="{7D3239E7-06D5-4A33-917B-F9FC9DF22086}" presName="text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0AEB153-9AD0-440A-8806-095763544BE6}" type="pres">
      <dgm:prSet presAssocID="{D0C310B2-A9DB-44E8-BC2F-A173232337D4}" presName="spacer" presStyleCnt="0"/>
      <dgm:spPr/>
    </dgm:pt>
    <dgm:pt modelId="{E4DBC677-7956-4E89-9C95-0E0AD975D243}" type="pres">
      <dgm:prSet presAssocID="{E76BD9B8-C1A3-47E6-A08A-8C4F3959C894}" presName="comp" presStyleCnt="0"/>
      <dgm:spPr/>
    </dgm:pt>
    <dgm:pt modelId="{A3FCAAE2-8934-427F-9218-2C16F763F669}" type="pres">
      <dgm:prSet presAssocID="{E76BD9B8-C1A3-47E6-A08A-8C4F3959C894}" presName="box" presStyleLbl="node1" presStyleIdx="6" presStyleCnt="8"/>
      <dgm:spPr/>
      <dgm:t>
        <a:bodyPr/>
        <a:lstStyle/>
        <a:p>
          <a:endParaRPr lang="es-PE"/>
        </a:p>
      </dgm:t>
    </dgm:pt>
    <dgm:pt modelId="{FA9C3A22-555F-4FB1-85DA-EC85BB46C7C9}" type="pres">
      <dgm:prSet presAssocID="{E76BD9B8-C1A3-47E6-A08A-8C4F3959C894}" presName="img" presStyleLbl="fgImgPlace1" presStyleIdx="6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42B6AA2C-AF2E-4882-A5DD-1A3238D39BE4}" type="pres">
      <dgm:prSet presAssocID="{E76BD9B8-C1A3-47E6-A08A-8C4F3959C894}" presName="text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23D461-92AF-41D1-AED6-A9E9D0A62E40}" type="pres">
      <dgm:prSet presAssocID="{AAC609EE-1C24-43E4-B6FE-667CEBA78422}" presName="spacer" presStyleCnt="0"/>
      <dgm:spPr/>
    </dgm:pt>
    <dgm:pt modelId="{FAA40254-92FC-4E77-82AB-4C91454B1C59}" type="pres">
      <dgm:prSet presAssocID="{D27CDDA0-342E-465B-B902-39ADD9A80B8E}" presName="comp" presStyleCnt="0"/>
      <dgm:spPr/>
    </dgm:pt>
    <dgm:pt modelId="{4A5934CB-286E-4ED0-8526-EC7BD0E35935}" type="pres">
      <dgm:prSet presAssocID="{D27CDDA0-342E-465B-B902-39ADD9A80B8E}" presName="box" presStyleLbl="node1" presStyleIdx="7" presStyleCnt="8"/>
      <dgm:spPr/>
      <dgm:t>
        <a:bodyPr/>
        <a:lstStyle/>
        <a:p>
          <a:endParaRPr lang="es-PE"/>
        </a:p>
      </dgm:t>
    </dgm:pt>
    <dgm:pt modelId="{B11B2998-67A7-43EB-AD7A-4393738AE04D}" type="pres">
      <dgm:prSet presAssocID="{D27CDDA0-342E-465B-B902-39ADD9A80B8E}" presName="img" presStyleLbl="fgImgPlace1" presStyleIdx="7" presStyleCnt="8" custScaleX="290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61C4C201-954D-4578-A436-C6CF9A047605}" type="pres">
      <dgm:prSet presAssocID="{D27CDDA0-342E-465B-B902-39ADD9A80B8E}" presName="text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1F27912-F65C-4E26-9048-1DC31C450605}" srcId="{04B79106-6754-4AA6-83C7-ED9CAADB5DB9}" destId="{DE66494C-25D8-40D3-8FE3-429B36C37763}" srcOrd="0" destOrd="0" parTransId="{40BCBEC3-DFD5-4C9C-8C2D-1E5C1C022917}" sibTransId="{A618E6DB-6B80-4FD0-B2B0-3EF7554EB9B9}"/>
    <dgm:cxn modelId="{4D8D6554-98EB-4BF3-834B-B7160E89F0AB}" srcId="{04B79106-6754-4AA6-83C7-ED9CAADB5DB9}" destId="{2EC7A1D8-F6E3-47BE-A52A-C6BF969B67D5}" srcOrd="2" destOrd="0" parTransId="{04BC917F-7A51-4C6A-AD4E-C0DA28FDBFFB}" sibTransId="{2B1C4346-F747-4235-8CC7-EE7278017998}"/>
    <dgm:cxn modelId="{8412F8CA-BAEF-4375-9A9D-5B7131000B0C}" type="presOf" srcId="{2EC7A1D8-F6E3-47BE-A52A-C6BF969B67D5}" destId="{D1C66400-CE28-439C-BE22-4FF9E39B5CD5}" srcOrd="0" destOrd="0" presId="urn:microsoft.com/office/officeart/2005/8/layout/vList4#1"/>
    <dgm:cxn modelId="{F1988B8C-4304-46DB-B373-B9CDB6FC60FB}" type="presOf" srcId="{DE66494C-25D8-40D3-8FE3-429B36C37763}" destId="{FB3260A2-1E6F-483B-8397-1688E6EADD0B}" srcOrd="0" destOrd="0" presId="urn:microsoft.com/office/officeart/2005/8/layout/vList4#1"/>
    <dgm:cxn modelId="{F783F521-A1A1-4F53-B5E9-1584DEB1DAA8}" srcId="{04B79106-6754-4AA6-83C7-ED9CAADB5DB9}" destId="{D27CDDA0-342E-465B-B902-39ADD9A80B8E}" srcOrd="7" destOrd="0" parTransId="{29D9A32B-C54F-490B-BE5B-5C490CBEB698}" sibTransId="{C682C806-0E71-45E9-A417-45EC10EACBE5}"/>
    <dgm:cxn modelId="{4857C012-1863-4A52-A431-0908C934BDE3}" type="presOf" srcId="{E76BD9B8-C1A3-47E6-A08A-8C4F3959C894}" destId="{A3FCAAE2-8934-427F-9218-2C16F763F669}" srcOrd="0" destOrd="0" presId="urn:microsoft.com/office/officeart/2005/8/layout/vList4#1"/>
    <dgm:cxn modelId="{145610EF-C091-473D-9CE1-04C78404D9CA}" type="presOf" srcId="{DE66494C-25D8-40D3-8FE3-429B36C37763}" destId="{236F99CC-4E2E-486D-96CF-91FB8C642FD6}" srcOrd="1" destOrd="0" presId="urn:microsoft.com/office/officeart/2005/8/layout/vList4#1"/>
    <dgm:cxn modelId="{EBF7BAC8-39BA-4713-856B-43BA04FF766C}" type="presOf" srcId="{E76BD9B8-C1A3-47E6-A08A-8C4F3959C894}" destId="{42B6AA2C-AF2E-4882-A5DD-1A3238D39BE4}" srcOrd="1" destOrd="0" presId="urn:microsoft.com/office/officeart/2005/8/layout/vList4#1"/>
    <dgm:cxn modelId="{3BE93EFC-733F-4DF5-957F-8E8EFD209E11}" type="presOf" srcId="{C808444B-D415-46A1-AEB7-0F5F1C77FD93}" destId="{FC5465E0-7AB0-4A28-A375-0CAAE5F395D4}" srcOrd="0" destOrd="0" presId="urn:microsoft.com/office/officeart/2005/8/layout/vList4#1"/>
    <dgm:cxn modelId="{A1F52C3D-049D-4C77-AC81-51ABF8B578AE}" type="presOf" srcId="{7D3239E7-06D5-4A33-917B-F9FC9DF22086}" destId="{4AF668B0-B547-4193-B24E-9DB74EFC742A}" srcOrd="0" destOrd="0" presId="urn:microsoft.com/office/officeart/2005/8/layout/vList4#1"/>
    <dgm:cxn modelId="{1126EAC4-9F70-4C08-8BCA-26BF69AE960D}" type="presOf" srcId="{C808444B-D415-46A1-AEB7-0F5F1C77FD93}" destId="{6A5EFC2D-142C-49AE-92A4-1951696488C4}" srcOrd="1" destOrd="0" presId="urn:microsoft.com/office/officeart/2005/8/layout/vList4#1"/>
    <dgm:cxn modelId="{4AD27B6B-E702-4DBF-A6D4-F5DD6B319DC7}" srcId="{04B79106-6754-4AA6-83C7-ED9CAADB5DB9}" destId="{E76BD9B8-C1A3-47E6-A08A-8C4F3959C894}" srcOrd="6" destOrd="0" parTransId="{2952B5A2-694A-4506-B97B-97AD1FE6181A}" sibTransId="{AAC609EE-1C24-43E4-B6FE-667CEBA78422}"/>
    <dgm:cxn modelId="{28FBC1AB-EB4A-416D-AE04-6BBB98037747}" type="presOf" srcId="{7D3239E7-06D5-4A33-917B-F9FC9DF22086}" destId="{28EFFADC-114A-4100-9EE2-28B79C20C0A9}" srcOrd="1" destOrd="0" presId="urn:microsoft.com/office/officeart/2005/8/layout/vList4#1"/>
    <dgm:cxn modelId="{E0CDE2A3-374F-4BE8-997A-7F7329D30C03}" type="presOf" srcId="{D27CDDA0-342E-465B-B902-39ADD9A80B8E}" destId="{61C4C201-954D-4578-A436-C6CF9A047605}" srcOrd="1" destOrd="0" presId="urn:microsoft.com/office/officeart/2005/8/layout/vList4#1"/>
    <dgm:cxn modelId="{314083BA-6D9E-477C-B3B9-7DE11E994E31}" srcId="{04B79106-6754-4AA6-83C7-ED9CAADB5DB9}" destId="{7D3239E7-06D5-4A33-917B-F9FC9DF22086}" srcOrd="5" destOrd="0" parTransId="{2B8B021C-B99D-44C3-A578-D938E7D240D7}" sibTransId="{D0C310B2-A9DB-44E8-BC2F-A173232337D4}"/>
    <dgm:cxn modelId="{B38D6363-745C-4BA2-AA60-9A87ED73F9D5}" type="presOf" srcId="{D27CDDA0-342E-465B-B902-39ADD9A80B8E}" destId="{4A5934CB-286E-4ED0-8526-EC7BD0E35935}" srcOrd="0" destOrd="0" presId="urn:microsoft.com/office/officeart/2005/8/layout/vList4#1"/>
    <dgm:cxn modelId="{6EC55AB8-C5C7-40C4-B506-3C5166CBE139}" type="presOf" srcId="{D309F2A1-8D6C-4CEB-A2C8-3F23E540FFFE}" destId="{1F9DACC3-8744-43A1-A155-E6ECE82B8A08}" srcOrd="1" destOrd="0" presId="urn:microsoft.com/office/officeart/2005/8/layout/vList4#1"/>
    <dgm:cxn modelId="{B7732627-6DA4-49A9-9D83-ED0733E70657}" type="presOf" srcId="{96592349-2A71-4F92-9ECE-36E81EC77DFB}" destId="{1B188CDC-EB1C-4EDC-A529-4095DE31B030}" srcOrd="1" destOrd="0" presId="urn:microsoft.com/office/officeart/2005/8/layout/vList4#1"/>
    <dgm:cxn modelId="{95516A78-C6E1-4F53-A67F-FE227C33CFDD}" type="presOf" srcId="{04B79106-6754-4AA6-83C7-ED9CAADB5DB9}" destId="{3EBAF339-3F66-473F-9EA3-C047204183EE}" srcOrd="0" destOrd="0" presId="urn:microsoft.com/office/officeart/2005/8/layout/vList4#1"/>
    <dgm:cxn modelId="{692E8CC7-1DE0-406C-80C3-F0DCED0B3452}" type="presOf" srcId="{96592349-2A71-4F92-9ECE-36E81EC77DFB}" destId="{EA5247DA-6E7A-478F-A6F5-C3B502654B1C}" srcOrd="0" destOrd="0" presId="urn:microsoft.com/office/officeart/2005/8/layout/vList4#1"/>
    <dgm:cxn modelId="{18C9765E-8477-4342-B64A-C491EDFA77FA}" type="presOf" srcId="{D309F2A1-8D6C-4CEB-A2C8-3F23E540FFFE}" destId="{4AC4C0A4-7A22-4FC7-A5FB-73BF682FA6FD}" srcOrd="0" destOrd="0" presId="urn:microsoft.com/office/officeart/2005/8/layout/vList4#1"/>
    <dgm:cxn modelId="{9AC20E64-1310-4BB8-8BF4-3DD860B11F85}" srcId="{04B79106-6754-4AA6-83C7-ED9CAADB5DB9}" destId="{C808444B-D415-46A1-AEB7-0F5F1C77FD93}" srcOrd="1" destOrd="0" parTransId="{015E0DD4-45E5-4C55-B76B-5B1842ED1B84}" sibTransId="{F6CAAAE7-96E1-46B0-B453-37EA64214DDA}"/>
    <dgm:cxn modelId="{C900082D-9009-423F-9CFE-D48EA49B0C72}" type="presOf" srcId="{2EC7A1D8-F6E3-47BE-A52A-C6BF969B67D5}" destId="{6C7A19B1-B610-4451-A1DC-617F3EFA19B6}" srcOrd="1" destOrd="0" presId="urn:microsoft.com/office/officeart/2005/8/layout/vList4#1"/>
    <dgm:cxn modelId="{A671D7FF-2A37-4C00-AE5B-261011631952}" srcId="{04B79106-6754-4AA6-83C7-ED9CAADB5DB9}" destId="{96592349-2A71-4F92-9ECE-36E81EC77DFB}" srcOrd="4" destOrd="0" parTransId="{10E33537-0370-4CD3-97A3-4D0320DBF2B1}" sibTransId="{C7E59627-45E4-4B8F-B0B2-F4414E1B12E2}"/>
    <dgm:cxn modelId="{158ACBB4-C01E-40CA-96B2-D103649AFC10}" srcId="{04B79106-6754-4AA6-83C7-ED9CAADB5DB9}" destId="{D309F2A1-8D6C-4CEB-A2C8-3F23E540FFFE}" srcOrd="3" destOrd="0" parTransId="{D5FB47B4-6312-4192-864D-0DBAF3CE12E7}" sibTransId="{50CBD93C-1124-4FD4-B8AB-72CBF5480D01}"/>
    <dgm:cxn modelId="{DEAC76AA-4378-4106-84DF-864A957E497E}" type="presParOf" srcId="{3EBAF339-3F66-473F-9EA3-C047204183EE}" destId="{58778313-3283-4B30-B7C3-35ECD2671226}" srcOrd="0" destOrd="0" presId="urn:microsoft.com/office/officeart/2005/8/layout/vList4#1"/>
    <dgm:cxn modelId="{A21E62A2-C761-4966-B82A-492CA2B28FD3}" type="presParOf" srcId="{58778313-3283-4B30-B7C3-35ECD2671226}" destId="{FB3260A2-1E6F-483B-8397-1688E6EADD0B}" srcOrd="0" destOrd="0" presId="urn:microsoft.com/office/officeart/2005/8/layout/vList4#1"/>
    <dgm:cxn modelId="{650824B7-E041-4249-95B5-EC929B689C7F}" type="presParOf" srcId="{58778313-3283-4B30-B7C3-35ECD2671226}" destId="{210E75E3-5268-4985-BBA8-9EB2AE503330}" srcOrd="1" destOrd="0" presId="urn:microsoft.com/office/officeart/2005/8/layout/vList4#1"/>
    <dgm:cxn modelId="{5FEB5960-27A7-42B7-B8B6-E8777C0CC74C}" type="presParOf" srcId="{58778313-3283-4B30-B7C3-35ECD2671226}" destId="{236F99CC-4E2E-486D-96CF-91FB8C642FD6}" srcOrd="2" destOrd="0" presId="urn:microsoft.com/office/officeart/2005/8/layout/vList4#1"/>
    <dgm:cxn modelId="{C5A7E881-F130-487B-8EE2-920348CFBA06}" type="presParOf" srcId="{3EBAF339-3F66-473F-9EA3-C047204183EE}" destId="{E490735E-8F3A-4C52-938D-EE4ED0D668E4}" srcOrd="1" destOrd="0" presId="urn:microsoft.com/office/officeart/2005/8/layout/vList4#1"/>
    <dgm:cxn modelId="{2A026847-E6FD-4396-BBDA-A111B63394AE}" type="presParOf" srcId="{3EBAF339-3F66-473F-9EA3-C047204183EE}" destId="{893FAF34-E98A-4430-8223-8E39E59FD85E}" srcOrd="2" destOrd="0" presId="urn:microsoft.com/office/officeart/2005/8/layout/vList4#1"/>
    <dgm:cxn modelId="{CB5A41F7-317B-4680-BEFC-7F7F0E862B96}" type="presParOf" srcId="{893FAF34-E98A-4430-8223-8E39E59FD85E}" destId="{FC5465E0-7AB0-4A28-A375-0CAAE5F395D4}" srcOrd="0" destOrd="0" presId="urn:microsoft.com/office/officeart/2005/8/layout/vList4#1"/>
    <dgm:cxn modelId="{036663CF-5948-4378-AB87-FF080970ACB9}" type="presParOf" srcId="{893FAF34-E98A-4430-8223-8E39E59FD85E}" destId="{BC1AAEA7-30D5-464A-A99A-ECB82A5B446C}" srcOrd="1" destOrd="0" presId="urn:microsoft.com/office/officeart/2005/8/layout/vList4#1"/>
    <dgm:cxn modelId="{DA18CBB7-EC4A-4F9A-915D-F54F6C946299}" type="presParOf" srcId="{893FAF34-E98A-4430-8223-8E39E59FD85E}" destId="{6A5EFC2D-142C-49AE-92A4-1951696488C4}" srcOrd="2" destOrd="0" presId="urn:microsoft.com/office/officeart/2005/8/layout/vList4#1"/>
    <dgm:cxn modelId="{E65A9FA4-2615-491E-8FBD-83DD0D005937}" type="presParOf" srcId="{3EBAF339-3F66-473F-9EA3-C047204183EE}" destId="{F2337F11-2AE6-421B-B5AF-22AA615DFEB4}" srcOrd="3" destOrd="0" presId="urn:microsoft.com/office/officeart/2005/8/layout/vList4#1"/>
    <dgm:cxn modelId="{06E1F630-12E9-4F21-9A91-C8E9D8707733}" type="presParOf" srcId="{3EBAF339-3F66-473F-9EA3-C047204183EE}" destId="{C1AF0D0E-027D-4E3F-8CEB-EF64E34AE9EC}" srcOrd="4" destOrd="0" presId="urn:microsoft.com/office/officeart/2005/8/layout/vList4#1"/>
    <dgm:cxn modelId="{11BFFA3B-8F48-45DB-810D-9D856D377617}" type="presParOf" srcId="{C1AF0D0E-027D-4E3F-8CEB-EF64E34AE9EC}" destId="{D1C66400-CE28-439C-BE22-4FF9E39B5CD5}" srcOrd="0" destOrd="0" presId="urn:microsoft.com/office/officeart/2005/8/layout/vList4#1"/>
    <dgm:cxn modelId="{B669BD83-BE59-42F7-8E49-90F89A846F36}" type="presParOf" srcId="{C1AF0D0E-027D-4E3F-8CEB-EF64E34AE9EC}" destId="{6C492732-C282-4AF6-8D10-AF787A2A5607}" srcOrd="1" destOrd="0" presId="urn:microsoft.com/office/officeart/2005/8/layout/vList4#1"/>
    <dgm:cxn modelId="{78520D8D-1B58-45F0-81EA-CCA915687B32}" type="presParOf" srcId="{C1AF0D0E-027D-4E3F-8CEB-EF64E34AE9EC}" destId="{6C7A19B1-B610-4451-A1DC-617F3EFA19B6}" srcOrd="2" destOrd="0" presId="urn:microsoft.com/office/officeart/2005/8/layout/vList4#1"/>
    <dgm:cxn modelId="{3226D06D-761D-4C5A-A9E8-3902A1FD1FB1}" type="presParOf" srcId="{3EBAF339-3F66-473F-9EA3-C047204183EE}" destId="{E2141836-E5D6-43F6-A47B-9915157BEABA}" srcOrd="5" destOrd="0" presId="urn:microsoft.com/office/officeart/2005/8/layout/vList4#1"/>
    <dgm:cxn modelId="{8445A0C7-2E98-4163-83AB-2B0A06AC3290}" type="presParOf" srcId="{3EBAF339-3F66-473F-9EA3-C047204183EE}" destId="{D18F9797-E2EF-4EE6-8993-BF4FA1FD64CB}" srcOrd="6" destOrd="0" presId="urn:microsoft.com/office/officeart/2005/8/layout/vList4#1"/>
    <dgm:cxn modelId="{049E859B-271E-4B1B-96BA-EFF358EE0FA6}" type="presParOf" srcId="{D18F9797-E2EF-4EE6-8993-BF4FA1FD64CB}" destId="{4AC4C0A4-7A22-4FC7-A5FB-73BF682FA6FD}" srcOrd="0" destOrd="0" presId="urn:microsoft.com/office/officeart/2005/8/layout/vList4#1"/>
    <dgm:cxn modelId="{F89DE5A4-E69A-46E7-A7BF-FEC2D6104E6B}" type="presParOf" srcId="{D18F9797-E2EF-4EE6-8993-BF4FA1FD64CB}" destId="{DF47DC95-1CA4-4AD2-A385-60CC952C1A05}" srcOrd="1" destOrd="0" presId="urn:microsoft.com/office/officeart/2005/8/layout/vList4#1"/>
    <dgm:cxn modelId="{F719C84D-2117-42FE-AEB3-9A90D7ADA2C9}" type="presParOf" srcId="{D18F9797-E2EF-4EE6-8993-BF4FA1FD64CB}" destId="{1F9DACC3-8744-43A1-A155-E6ECE82B8A08}" srcOrd="2" destOrd="0" presId="urn:microsoft.com/office/officeart/2005/8/layout/vList4#1"/>
    <dgm:cxn modelId="{ADFBEFF5-E35C-4164-B5EF-13B0EE4AA600}" type="presParOf" srcId="{3EBAF339-3F66-473F-9EA3-C047204183EE}" destId="{D7383F45-665C-48F8-A694-023BB135592D}" srcOrd="7" destOrd="0" presId="urn:microsoft.com/office/officeart/2005/8/layout/vList4#1"/>
    <dgm:cxn modelId="{613B669A-24CA-403D-BFFB-F265EDB11E72}" type="presParOf" srcId="{3EBAF339-3F66-473F-9EA3-C047204183EE}" destId="{0899F303-8C46-490C-AD30-53C6AA6D13B8}" srcOrd="8" destOrd="0" presId="urn:microsoft.com/office/officeart/2005/8/layout/vList4#1"/>
    <dgm:cxn modelId="{BF8F93E5-9C6C-4AD5-8675-1841AD36F50F}" type="presParOf" srcId="{0899F303-8C46-490C-AD30-53C6AA6D13B8}" destId="{EA5247DA-6E7A-478F-A6F5-C3B502654B1C}" srcOrd="0" destOrd="0" presId="urn:microsoft.com/office/officeart/2005/8/layout/vList4#1"/>
    <dgm:cxn modelId="{C1CB2B33-E65B-43D9-B2D4-A42B304B423E}" type="presParOf" srcId="{0899F303-8C46-490C-AD30-53C6AA6D13B8}" destId="{63E3FD61-B000-4D74-859F-2AB56FFA28B3}" srcOrd="1" destOrd="0" presId="urn:microsoft.com/office/officeart/2005/8/layout/vList4#1"/>
    <dgm:cxn modelId="{253A158D-929D-40C9-8F07-E85E4F41BD1D}" type="presParOf" srcId="{0899F303-8C46-490C-AD30-53C6AA6D13B8}" destId="{1B188CDC-EB1C-4EDC-A529-4095DE31B030}" srcOrd="2" destOrd="0" presId="urn:microsoft.com/office/officeart/2005/8/layout/vList4#1"/>
    <dgm:cxn modelId="{5F97F653-01F0-4006-8BCA-B429177B4B84}" type="presParOf" srcId="{3EBAF339-3F66-473F-9EA3-C047204183EE}" destId="{06698435-69F4-4666-8647-81F068AFEE56}" srcOrd="9" destOrd="0" presId="urn:microsoft.com/office/officeart/2005/8/layout/vList4#1"/>
    <dgm:cxn modelId="{0BE1EDFB-FBD1-49C5-8727-822AE3550218}" type="presParOf" srcId="{3EBAF339-3F66-473F-9EA3-C047204183EE}" destId="{CC6B272A-79A4-48E9-A387-EB8AC11A97D4}" srcOrd="10" destOrd="0" presId="urn:microsoft.com/office/officeart/2005/8/layout/vList4#1"/>
    <dgm:cxn modelId="{74AA50F6-8B70-4CDB-8026-4016A2605F5A}" type="presParOf" srcId="{CC6B272A-79A4-48E9-A387-EB8AC11A97D4}" destId="{4AF668B0-B547-4193-B24E-9DB74EFC742A}" srcOrd="0" destOrd="0" presId="urn:microsoft.com/office/officeart/2005/8/layout/vList4#1"/>
    <dgm:cxn modelId="{1E0170FA-DC7E-4BBD-BA7E-D787753EB36E}" type="presParOf" srcId="{CC6B272A-79A4-48E9-A387-EB8AC11A97D4}" destId="{C75BC798-B909-4864-828D-BA44CD71738C}" srcOrd="1" destOrd="0" presId="urn:microsoft.com/office/officeart/2005/8/layout/vList4#1"/>
    <dgm:cxn modelId="{7C4DC139-B933-413B-8C85-BFCC35D07D1E}" type="presParOf" srcId="{CC6B272A-79A4-48E9-A387-EB8AC11A97D4}" destId="{28EFFADC-114A-4100-9EE2-28B79C20C0A9}" srcOrd="2" destOrd="0" presId="urn:microsoft.com/office/officeart/2005/8/layout/vList4#1"/>
    <dgm:cxn modelId="{5447FF36-804B-493C-95EA-A62A0955594A}" type="presParOf" srcId="{3EBAF339-3F66-473F-9EA3-C047204183EE}" destId="{D0AEB153-9AD0-440A-8806-095763544BE6}" srcOrd="11" destOrd="0" presId="urn:microsoft.com/office/officeart/2005/8/layout/vList4#1"/>
    <dgm:cxn modelId="{50D8A02A-C9E7-4C6C-A2E7-39C5A50F7A8A}" type="presParOf" srcId="{3EBAF339-3F66-473F-9EA3-C047204183EE}" destId="{E4DBC677-7956-4E89-9C95-0E0AD975D243}" srcOrd="12" destOrd="0" presId="urn:microsoft.com/office/officeart/2005/8/layout/vList4#1"/>
    <dgm:cxn modelId="{E7AA7D51-B9A3-4BC2-A449-5B3FBD8C7230}" type="presParOf" srcId="{E4DBC677-7956-4E89-9C95-0E0AD975D243}" destId="{A3FCAAE2-8934-427F-9218-2C16F763F669}" srcOrd="0" destOrd="0" presId="urn:microsoft.com/office/officeart/2005/8/layout/vList4#1"/>
    <dgm:cxn modelId="{18595398-CC5B-4E82-A0DC-2FEBCAE28E9F}" type="presParOf" srcId="{E4DBC677-7956-4E89-9C95-0E0AD975D243}" destId="{FA9C3A22-555F-4FB1-85DA-EC85BB46C7C9}" srcOrd="1" destOrd="0" presId="urn:microsoft.com/office/officeart/2005/8/layout/vList4#1"/>
    <dgm:cxn modelId="{528ACE77-E13D-45FA-98B5-70DF0C843B47}" type="presParOf" srcId="{E4DBC677-7956-4E89-9C95-0E0AD975D243}" destId="{42B6AA2C-AF2E-4882-A5DD-1A3238D39BE4}" srcOrd="2" destOrd="0" presId="urn:microsoft.com/office/officeart/2005/8/layout/vList4#1"/>
    <dgm:cxn modelId="{23ED7F5B-F02C-4BD7-8E78-E43EF352CBC4}" type="presParOf" srcId="{3EBAF339-3F66-473F-9EA3-C047204183EE}" destId="{D523D461-92AF-41D1-AED6-A9E9D0A62E40}" srcOrd="13" destOrd="0" presId="urn:microsoft.com/office/officeart/2005/8/layout/vList4#1"/>
    <dgm:cxn modelId="{5DEE9505-A901-4496-B496-DA72692A45CB}" type="presParOf" srcId="{3EBAF339-3F66-473F-9EA3-C047204183EE}" destId="{FAA40254-92FC-4E77-82AB-4C91454B1C59}" srcOrd="14" destOrd="0" presId="urn:microsoft.com/office/officeart/2005/8/layout/vList4#1"/>
    <dgm:cxn modelId="{249AD093-B7AB-4314-A32A-0B6BA29A7D12}" type="presParOf" srcId="{FAA40254-92FC-4E77-82AB-4C91454B1C59}" destId="{4A5934CB-286E-4ED0-8526-EC7BD0E35935}" srcOrd="0" destOrd="0" presId="urn:microsoft.com/office/officeart/2005/8/layout/vList4#1"/>
    <dgm:cxn modelId="{9BD5A011-6B8E-4D0E-8994-17276042A5D0}" type="presParOf" srcId="{FAA40254-92FC-4E77-82AB-4C91454B1C59}" destId="{B11B2998-67A7-43EB-AD7A-4393738AE04D}" srcOrd="1" destOrd="0" presId="urn:microsoft.com/office/officeart/2005/8/layout/vList4#1"/>
    <dgm:cxn modelId="{5A22907D-8FA8-4867-A711-88362B2E035B}" type="presParOf" srcId="{FAA40254-92FC-4E77-82AB-4C91454B1C59}" destId="{61C4C201-954D-4578-A436-C6CF9A047605}" srcOrd="2" destOrd="0" presId="urn:microsoft.com/office/officeart/2005/8/layout/vList4#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CA25D-EC35-4B12-BC3F-BB4A12ACB487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D85449-D2D3-42B8-B40B-E403D55D9E7C}">
      <dgm:prSet phldrT="[Text]"/>
      <dgm:spPr/>
      <dgm:t>
        <a:bodyPr/>
        <a:lstStyle/>
        <a:p>
          <a:r>
            <a:rPr lang="en-US" dirty="0" smtClean="0"/>
            <a:t>Uno</a:t>
          </a:r>
          <a:endParaRPr lang="en-US" dirty="0"/>
        </a:p>
      </dgm:t>
    </dgm:pt>
    <dgm:pt modelId="{86BEAECE-6ACA-4ADD-8A1A-DD2FA204833C}" type="parTrans" cxnId="{D45EE999-39BF-47A9-8ACC-2DDA3F7DA572}">
      <dgm:prSet/>
      <dgm:spPr/>
      <dgm:t>
        <a:bodyPr/>
        <a:lstStyle/>
        <a:p>
          <a:endParaRPr lang="en-US"/>
        </a:p>
      </dgm:t>
    </dgm:pt>
    <dgm:pt modelId="{12BD9F33-610C-4DA8-B3F7-F9CE17FCF208}" type="sibTrans" cxnId="{D45EE999-39BF-47A9-8ACC-2DDA3F7DA572}">
      <dgm:prSet/>
      <dgm:spPr/>
      <dgm:t>
        <a:bodyPr/>
        <a:lstStyle/>
        <a:p>
          <a:endParaRPr lang="en-US"/>
        </a:p>
      </dgm:t>
    </dgm:pt>
    <dgm:pt modelId="{DA9B1FC7-22F6-4636-A599-A695FF6C351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PE" dirty="0" smtClean="0"/>
            <a:t>Curiosidad Excesiva</a:t>
          </a:r>
          <a:endParaRPr lang="en-US" dirty="0"/>
        </a:p>
      </dgm:t>
    </dgm:pt>
    <dgm:pt modelId="{D91FF2B4-1D53-4E03-AD79-73984AE0C876}" type="parTrans" cxnId="{5AE1614F-5465-429A-82CD-7705F6E5A848}">
      <dgm:prSet/>
      <dgm:spPr/>
      <dgm:t>
        <a:bodyPr/>
        <a:lstStyle/>
        <a:p>
          <a:endParaRPr lang="en-US"/>
        </a:p>
      </dgm:t>
    </dgm:pt>
    <dgm:pt modelId="{8B3FECE9-415E-4300-A3FF-7425915B7778}" type="sibTrans" cxnId="{5AE1614F-5465-429A-82CD-7705F6E5A848}">
      <dgm:prSet/>
      <dgm:spPr/>
      <dgm:t>
        <a:bodyPr/>
        <a:lstStyle/>
        <a:p>
          <a:endParaRPr lang="en-US"/>
        </a:p>
      </dgm:t>
    </dgm:pt>
    <dgm:pt modelId="{81D76280-B3F9-4EDF-8C5F-F11D0666A67B}">
      <dgm:prSet phldrT="[Text]"/>
      <dgm:spPr>
        <a:solidFill>
          <a:srgbClr val="CBE725"/>
        </a:solidFill>
      </dgm:spPr>
      <dgm:t>
        <a:bodyPr/>
        <a:lstStyle/>
        <a:p>
          <a:r>
            <a:rPr lang="en-US" dirty="0" smtClean="0"/>
            <a:t>Dos</a:t>
          </a:r>
          <a:endParaRPr lang="en-US" dirty="0"/>
        </a:p>
      </dgm:t>
    </dgm:pt>
    <dgm:pt modelId="{2160945B-5BEE-4D51-AB36-8A54BBB5447F}" type="parTrans" cxnId="{293112F7-83D0-4527-9D05-24F501B3B60F}">
      <dgm:prSet/>
      <dgm:spPr/>
      <dgm:t>
        <a:bodyPr/>
        <a:lstStyle/>
        <a:p>
          <a:endParaRPr lang="en-US"/>
        </a:p>
      </dgm:t>
    </dgm:pt>
    <dgm:pt modelId="{876DBF7C-DB12-4DC2-B4AA-233672383642}" type="sibTrans" cxnId="{293112F7-83D0-4527-9D05-24F501B3B60F}">
      <dgm:prSet/>
      <dgm:spPr/>
      <dgm:t>
        <a:bodyPr/>
        <a:lstStyle/>
        <a:p>
          <a:endParaRPr lang="en-US"/>
        </a:p>
      </dgm:t>
    </dgm:pt>
    <dgm:pt modelId="{914F6C6B-3767-433B-A254-5F4876AA83B8}">
      <dgm:prSet phldrT="[Text]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dirty="0" smtClean="0"/>
            <a:t>Incorrección en el vestir</a:t>
          </a:r>
          <a:endParaRPr lang="en-US" dirty="0"/>
        </a:p>
      </dgm:t>
    </dgm:pt>
    <dgm:pt modelId="{DABE11A4-D09A-44D9-985C-3C2C8CA7BC19}" type="parTrans" cxnId="{90B935F5-A4BF-489B-B48A-54078F98BFA7}">
      <dgm:prSet/>
      <dgm:spPr/>
      <dgm:t>
        <a:bodyPr/>
        <a:lstStyle/>
        <a:p>
          <a:endParaRPr lang="en-US"/>
        </a:p>
      </dgm:t>
    </dgm:pt>
    <dgm:pt modelId="{5335D21C-27B8-4DC7-8284-055F36AF2A7D}" type="sibTrans" cxnId="{90B935F5-A4BF-489B-B48A-54078F98BFA7}">
      <dgm:prSet/>
      <dgm:spPr/>
      <dgm:t>
        <a:bodyPr/>
        <a:lstStyle/>
        <a:p>
          <a:endParaRPr lang="en-US"/>
        </a:p>
      </dgm:t>
    </dgm:pt>
    <dgm:pt modelId="{ADA77584-1B39-49A5-80F3-A5C14C11B586}">
      <dgm:prSet phldrT="[Text]"/>
      <dgm:spPr>
        <a:solidFill>
          <a:srgbClr val="FD9641"/>
        </a:solidFill>
      </dgm:spPr>
      <dgm:t>
        <a:bodyPr/>
        <a:lstStyle/>
        <a:p>
          <a:r>
            <a:rPr lang="en-US" dirty="0" err="1" smtClean="0"/>
            <a:t>Tres</a:t>
          </a:r>
          <a:endParaRPr lang="en-US" dirty="0"/>
        </a:p>
      </dgm:t>
    </dgm:pt>
    <dgm:pt modelId="{A264723A-F9B5-49A3-99C6-79F29A888631}" type="parTrans" cxnId="{07772585-0194-430B-A3DE-EBF7C9707D03}">
      <dgm:prSet/>
      <dgm:spPr/>
      <dgm:t>
        <a:bodyPr/>
        <a:lstStyle/>
        <a:p>
          <a:endParaRPr lang="en-US"/>
        </a:p>
      </dgm:t>
    </dgm:pt>
    <dgm:pt modelId="{383CD1C5-4314-4316-B80B-D065708E655D}" type="sibTrans" cxnId="{07772585-0194-430B-A3DE-EBF7C9707D03}">
      <dgm:prSet/>
      <dgm:spPr/>
      <dgm:t>
        <a:bodyPr/>
        <a:lstStyle/>
        <a:p>
          <a:endParaRPr lang="en-US"/>
        </a:p>
      </dgm:t>
    </dgm:pt>
    <dgm:pt modelId="{DD2C96CC-7124-4952-B46C-1BE346462CC9}">
      <dgm:prSet phldrT="[Text]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dirty="0" smtClean="0"/>
            <a:t>Desmesura en el hablar</a:t>
          </a:r>
          <a:endParaRPr lang="en-US" dirty="0"/>
        </a:p>
      </dgm:t>
    </dgm:pt>
    <dgm:pt modelId="{6F761132-5E49-4A13-A258-3EDC6D1D4DE1}" type="parTrans" cxnId="{4DAC09B3-EF49-4334-8233-1B3D9B286923}">
      <dgm:prSet/>
      <dgm:spPr/>
      <dgm:t>
        <a:bodyPr/>
        <a:lstStyle/>
        <a:p>
          <a:endParaRPr lang="en-US"/>
        </a:p>
      </dgm:t>
    </dgm:pt>
    <dgm:pt modelId="{7D2AF17A-E4E4-4E8C-A884-673BA1FF060E}" type="sibTrans" cxnId="{4DAC09B3-EF49-4334-8233-1B3D9B286923}">
      <dgm:prSet/>
      <dgm:spPr/>
      <dgm:t>
        <a:bodyPr/>
        <a:lstStyle/>
        <a:p>
          <a:endParaRPr lang="en-US"/>
        </a:p>
      </dgm:t>
    </dgm:pt>
    <dgm:pt modelId="{DDC92E09-227A-4157-A8CA-72CA802E856D}" type="pres">
      <dgm:prSet presAssocID="{716CA25D-EC35-4B12-BC3F-BB4A12ACB4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F28ECB5-B36B-4F64-BC01-3694D3D68112}" type="pres">
      <dgm:prSet presAssocID="{ADA77584-1B39-49A5-80F3-A5C14C11B586}" presName="boxAndChildren" presStyleCnt="0"/>
      <dgm:spPr/>
    </dgm:pt>
    <dgm:pt modelId="{301361A0-208D-4416-B72C-59DA8979E946}" type="pres">
      <dgm:prSet presAssocID="{ADA77584-1B39-49A5-80F3-A5C14C11B586}" presName="parentTextBox" presStyleLbl="node1" presStyleIdx="0" presStyleCnt="3"/>
      <dgm:spPr/>
      <dgm:t>
        <a:bodyPr/>
        <a:lstStyle/>
        <a:p>
          <a:endParaRPr lang="es-PE"/>
        </a:p>
      </dgm:t>
    </dgm:pt>
    <dgm:pt modelId="{93534CA6-277B-4214-B9E5-EF4DEEFF86EF}" type="pres">
      <dgm:prSet presAssocID="{ADA77584-1B39-49A5-80F3-A5C14C11B586}" presName="entireBox" presStyleLbl="node1" presStyleIdx="0" presStyleCnt="3"/>
      <dgm:spPr/>
      <dgm:t>
        <a:bodyPr/>
        <a:lstStyle/>
        <a:p>
          <a:endParaRPr lang="es-PE"/>
        </a:p>
      </dgm:t>
    </dgm:pt>
    <dgm:pt modelId="{2E4D4351-F3D4-413F-B372-68ABA49A335B}" type="pres">
      <dgm:prSet presAssocID="{ADA77584-1B39-49A5-80F3-A5C14C11B586}" presName="descendantBox" presStyleCnt="0"/>
      <dgm:spPr/>
    </dgm:pt>
    <dgm:pt modelId="{B597789A-4E85-4972-A31D-1A7127A547CE}" type="pres">
      <dgm:prSet presAssocID="{DD2C96CC-7124-4952-B46C-1BE346462CC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59BEB1-C85D-465F-8666-E520FE1BA08E}" type="pres">
      <dgm:prSet presAssocID="{876DBF7C-DB12-4DC2-B4AA-233672383642}" presName="sp" presStyleCnt="0"/>
      <dgm:spPr/>
    </dgm:pt>
    <dgm:pt modelId="{6E566A13-B759-4D9A-A63F-474B50686D52}" type="pres">
      <dgm:prSet presAssocID="{81D76280-B3F9-4EDF-8C5F-F11D0666A67B}" presName="arrowAndChildren" presStyleCnt="0"/>
      <dgm:spPr/>
    </dgm:pt>
    <dgm:pt modelId="{BDBFB578-4194-4D5F-8757-00DE2A32DEDC}" type="pres">
      <dgm:prSet presAssocID="{81D76280-B3F9-4EDF-8C5F-F11D0666A67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63EBC453-469A-4250-900C-2F15D855D307}" type="pres">
      <dgm:prSet presAssocID="{81D76280-B3F9-4EDF-8C5F-F11D0666A67B}" presName="arrow" presStyleLbl="node1" presStyleIdx="1" presStyleCnt="3"/>
      <dgm:spPr/>
      <dgm:t>
        <a:bodyPr/>
        <a:lstStyle/>
        <a:p>
          <a:endParaRPr lang="es-PE"/>
        </a:p>
      </dgm:t>
    </dgm:pt>
    <dgm:pt modelId="{266360B1-5DF6-4B2B-8E41-F398CE603266}" type="pres">
      <dgm:prSet presAssocID="{81D76280-B3F9-4EDF-8C5F-F11D0666A67B}" presName="descendantArrow" presStyleCnt="0"/>
      <dgm:spPr/>
    </dgm:pt>
    <dgm:pt modelId="{648084DB-D1D4-4E7F-910C-2BB529AAB270}" type="pres">
      <dgm:prSet presAssocID="{914F6C6B-3767-433B-A254-5F4876AA83B8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4C5050-2500-4234-B128-A984A38C560A}" type="pres">
      <dgm:prSet presAssocID="{12BD9F33-610C-4DA8-B3F7-F9CE17FCF208}" presName="sp" presStyleCnt="0"/>
      <dgm:spPr/>
    </dgm:pt>
    <dgm:pt modelId="{D2DAB113-4E49-4ED3-9CA2-BD09F75DB667}" type="pres">
      <dgm:prSet presAssocID="{5ED85449-D2D3-42B8-B40B-E403D55D9E7C}" presName="arrowAndChildren" presStyleCnt="0"/>
      <dgm:spPr/>
    </dgm:pt>
    <dgm:pt modelId="{8A49483A-1AC1-4A8D-BEC3-A7CDE9416B6C}" type="pres">
      <dgm:prSet presAssocID="{5ED85449-D2D3-42B8-B40B-E403D55D9E7C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59209FA2-5F11-473A-A1F2-47D5C068F350}" type="pres">
      <dgm:prSet presAssocID="{5ED85449-D2D3-42B8-B40B-E403D55D9E7C}" presName="arrow" presStyleLbl="node1" presStyleIdx="2" presStyleCnt="3" custLinFactNeighborX="-348"/>
      <dgm:spPr/>
      <dgm:t>
        <a:bodyPr/>
        <a:lstStyle/>
        <a:p>
          <a:endParaRPr lang="es-PE"/>
        </a:p>
      </dgm:t>
    </dgm:pt>
    <dgm:pt modelId="{C4F575A9-7880-4F24-81EE-BC88F42A5A0D}" type="pres">
      <dgm:prSet presAssocID="{5ED85449-D2D3-42B8-B40B-E403D55D9E7C}" presName="descendantArrow" presStyleCnt="0"/>
      <dgm:spPr/>
    </dgm:pt>
    <dgm:pt modelId="{ABD10E69-341B-49F5-A986-A9F78CE6B0C9}" type="pres">
      <dgm:prSet presAssocID="{DA9B1FC7-22F6-4636-A599-A695FF6C3515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DAC09B3-EF49-4334-8233-1B3D9B286923}" srcId="{ADA77584-1B39-49A5-80F3-A5C14C11B586}" destId="{DD2C96CC-7124-4952-B46C-1BE346462CC9}" srcOrd="0" destOrd="0" parTransId="{6F761132-5E49-4A13-A258-3EDC6D1D4DE1}" sibTransId="{7D2AF17A-E4E4-4E8C-A884-673BA1FF060E}"/>
    <dgm:cxn modelId="{FA612E23-716A-4A37-A9B0-CB01D8F31C77}" type="presOf" srcId="{81D76280-B3F9-4EDF-8C5F-F11D0666A67B}" destId="{BDBFB578-4194-4D5F-8757-00DE2A32DEDC}" srcOrd="0" destOrd="0" presId="urn:microsoft.com/office/officeart/2005/8/layout/process4"/>
    <dgm:cxn modelId="{07772585-0194-430B-A3DE-EBF7C9707D03}" srcId="{716CA25D-EC35-4B12-BC3F-BB4A12ACB487}" destId="{ADA77584-1B39-49A5-80F3-A5C14C11B586}" srcOrd="2" destOrd="0" parTransId="{A264723A-F9B5-49A3-99C6-79F29A888631}" sibTransId="{383CD1C5-4314-4316-B80B-D065708E655D}"/>
    <dgm:cxn modelId="{3AB0B3C0-A2B8-4319-81FD-D343EE852950}" type="presOf" srcId="{ADA77584-1B39-49A5-80F3-A5C14C11B586}" destId="{301361A0-208D-4416-B72C-59DA8979E946}" srcOrd="0" destOrd="0" presId="urn:microsoft.com/office/officeart/2005/8/layout/process4"/>
    <dgm:cxn modelId="{EB0C76E2-8842-40EC-8F01-3178A02B89FB}" type="presOf" srcId="{81D76280-B3F9-4EDF-8C5F-F11D0666A67B}" destId="{63EBC453-469A-4250-900C-2F15D855D307}" srcOrd="1" destOrd="0" presId="urn:microsoft.com/office/officeart/2005/8/layout/process4"/>
    <dgm:cxn modelId="{90B935F5-A4BF-489B-B48A-54078F98BFA7}" srcId="{81D76280-B3F9-4EDF-8C5F-F11D0666A67B}" destId="{914F6C6B-3767-433B-A254-5F4876AA83B8}" srcOrd="0" destOrd="0" parTransId="{DABE11A4-D09A-44D9-985C-3C2C8CA7BC19}" sibTransId="{5335D21C-27B8-4DC7-8284-055F36AF2A7D}"/>
    <dgm:cxn modelId="{BE7544AE-E0F5-40EA-B03A-E0A9C2BFD25A}" type="presOf" srcId="{716CA25D-EC35-4B12-BC3F-BB4A12ACB487}" destId="{DDC92E09-227A-4157-A8CA-72CA802E856D}" srcOrd="0" destOrd="0" presId="urn:microsoft.com/office/officeart/2005/8/layout/process4"/>
    <dgm:cxn modelId="{5AE1614F-5465-429A-82CD-7705F6E5A848}" srcId="{5ED85449-D2D3-42B8-B40B-E403D55D9E7C}" destId="{DA9B1FC7-22F6-4636-A599-A695FF6C3515}" srcOrd="0" destOrd="0" parTransId="{D91FF2B4-1D53-4E03-AD79-73984AE0C876}" sibTransId="{8B3FECE9-415E-4300-A3FF-7425915B7778}"/>
    <dgm:cxn modelId="{D3D49D75-5DB5-4CF9-9D86-A6A7845F25DC}" type="presOf" srcId="{ADA77584-1B39-49A5-80F3-A5C14C11B586}" destId="{93534CA6-277B-4214-B9E5-EF4DEEFF86EF}" srcOrd="1" destOrd="0" presId="urn:microsoft.com/office/officeart/2005/8/layout/process4"/>
    <dgm:cxn modelId="{D45EE999-39BF-47A9-8ACC-2DDA3F7DA572}" srcId="{716CA25D-EC35-4B12-BC3F-BB4A12ACB487}" destId="{5ED85449-D2D3-42B8-B40B-E403D55D9E7C}" srcOrd="0" destOrd="0" parTransId="{86BEAECE-6ACA-4ADD-8A1A-DD2FA204833C}" sibTransId="{12BD9F33-610C-4DA8-B3F7-F9CE17FCF208}"/>
    <dgm:cxn modelId="{49CBBC58-90F8-4330-889F-DD7FEAEC114A}" type="presOf" srcId="{DD2C96CC-7124-4952-B46C-1BE346462CC9}" destId="{B597789A-4E85-4972-A31D-1A7127A547CE}" srcOrd="0" destOrd="0" presId="urn:microsoft.com/office/officeart/2005/8/layout/process4"/>
    <dgm:cxn modelId="{5A6A5209-1B70-4949-83CB-EF81E7282C8D}" type="presOf" srcId="{5ED85449-D2D3-42B8-B40B-E403D55D9E7C}" destId="{8A49483A-1AC1-4A8D-BEC3-A7CDE9416B6C}" srcOrd="0" destOrd="0" presId="urn:microsoft.com/office/officeart/2005/8/layout/process4"/>
    <dgm:cxn modelId="{4ADDD368-B984-48A5-B2A1-CEF5428DCD9F}" type="presOf" srcId="{914F6C6B-3767-433B-A254-5F4876AA83B8}" destId="{648084DB-D1D4-4E7F-910C-2BB529AAB270}" srcOrd="0" destOrd="0" presId="urn:microsoft.com/office/officeart/2005/8/layout/process4"/>
    <dgm:cxn modelId="{778FB1B9-E534-48B1-A508-ACAD68298CCB}" type="presOf" srcId="{DA9B1FC7-22F6-4636-A599-A695FF6C3515}" destId="{ABD10E69-341B-49F5-A986-A9F78CE6B0C9}" srcOrd="0" destOrd="0" presId="urn:microsoft.com/office/officeart/2005/8/layout/process4"/>
    <dgm:cxn modelId="{4900619B-C5A7-4255-9500-36A2CE29CD96}" type="presOf" srcId="{5ED85449-D2D3-42B8-B40B-E403D55D9E7C}" destId="{59209FA2-5F11-473A-A1F2-47D5C068F350}" srcOrd="1" destOrd="0" presId="urn:microsoft.com/office/officeart/2005/8/layout/process4"/>
    <dgm:cxn modelId="{293112F7-83D0-4527-9D05-24F501B3B60F}" srcId="{716CA25D-EC35-4B12-BC3F-BB4A12ACB487}" destId="{81D76280-B3F9-4EDF-8C5F-F11D0666A67B}" srcOrd="1" destOrd="0" parTransId="{2160945B-5BEE-4D51-AB36-8A54BBB5447F}" sibTransId="{876DBF7C-DB12-4DC2-B4AA-233672383642}"/>
    <dgm:cxn modelId="{15D83268-6746-4011-BDC9-6B00F876DCEC}" type="presParOf" srcId="{DDC92E09-227A-4157-A8CA-72CA802E856D}" destId="{4F28ECB5-B36B-4F64-BC01-3694D3D68112}" srcOrd="0" destOrd="0" presId="urn:microsoft.com/office/officeart/2005/8/layout/process4"/>
    <dgm:cxn modelId="{A2A560C3-4F1C-42AA-A9A7-C44D0C63B6FB}" type="presParOf" srcId="{4F28ECB5-B36B-4F64-BC01-3694D3D68112}" destId="{301361A0-208D-4416-B72C-59DA8979E946}" srcOrd="0" destOrd="0" presId="urn:microsoft.com/office/officeart/2005/8/layout/process4"/>
    <dgm:cxn modelId="{87E29D33-9301-4469-9C72-C4E577233230}" type="presParOf" srcId="{4F28ECB5-B36B-4F64-BC01-3694D3D68112}" destId="{93534CA6-277B-4214-B9E5-EF4DEEFF86EF}" srcOrd="1" destOrd="0" presId="urn:microsoft.com/office/officeart/2005/8/layout/process4"/>
    <dgm:cxn modelId="{E994BCC9-F357-420B-889D-8FFF86F78EC4}" type="presParOf" srcId="{4F28ECB5-B36B-4F64-BC01-3694D3D68112}" destId="{2E4D4351-F3D4-413F-B372-68ABA49A335B}" srcOrd="2" destOrd="0" presId="urn:microsoft.com/office/officeart/2005/8/layout/process4"/>
    <dgm:cxn modelId="{CE7B2037-1990-4F0C-9425-853EAF553314}" type="presParOf" srcId="{2E4D4351-F3D4-413F-B372-68ABA49A335B}" destId="{B597789A-4E85-4972-A31D-1A7127A547CE}" srcOrd="0" destOrd="0" presId="urn:microsoft.com/office/officeart/2005/8/layout/process4"/>
    <dgm:cxn modelId="{348ABE21-7E52-463D-9363-9DF0924828FC}" type="presParOf" srcId="{DDC92E09-227A-4157-A8CA-72CA802E856D}" destId="{E759BEB1-C85D-465F-8666-E520FE1BA08E}" srcOrd="1" destOrd="0" presId="urn:microsoft.com/office/officeart/2005/8/layout/process4"/>
    <dgm:cxn modelId="{44BAD3B2-7A4F-41FE-A192-F1B645DD6E9F}" type="presParOf" srcId="{DDC92E09-227A-4157-A8CA-72CA802E856D}" destId="{6E566A13-B759-4D9A-A63F-474B50686D52}" srcOrd="2" destOrd="0" presId="urn:microsoft.com/office/officeart/2005/8/layout/process4"/>
    <dgm:cxn modelId="{0BE488C6-AC73-4550-A175-5948AEE75635}" type="presParOf" srcId="{6E566A13-B759-4D9A-A63F-474B50686D52}" destId="{BDBFB578-4194-4D5F-8757-00DE2A32DEDC}" srcOrd="0" destOrd="0" presId="urn:microsoft.com/office/officeart/2005/8/layout/process4"/>
    <dgm:cxn modelId="{619C26E1-9D28-4F48-A17C-175022D27398}" type="presParOf" srcId="{6E566A13-B759-4D9A-A63F-474B50686D52}" destId="{63EBC453-469A-4250-900C-2F15D855D307}" srcOrd="1" destOrd="0" presId="urn:microsoft.com/office/officeart/2005/8/layout/process4"/>
    <dgm:cxn modelId="{710BF58D-B242-46D9-A68E-4855A6690B29}" type="presParOf" srcId="{6E566A13-B759-4D9A-A63F-474B50686D52}" destId="{266360B1-5DF6-4B2B-8E41-F398CE603266}" srcOrd="2" destOrd="0" presId="urn:microsoft.com/office/officeart/2005/8/layout/process4"/>
    <dgm:cxn modelId="{9C21147E-F132-4E60-A4CD-8E150690DEB9}" type="presParOf" srcId="{266360B1-5DF6-4B2B-8E41-F398CE603266}" destId="{648084DB-D1D4-4E7F-910C-2BB529AAB270}" srcOrd="0" destOrd="0" presId="urn:microsoft.com/office/officeart/2005/8/layout/process4"/>
    <dgm:cxn modelId="{1EEB619A-7E25-4869-8CB4-19FD152F3A18}" type="presParOf" srcId="{DDC92E09-227A-4157-A8CA-72CA802E856D}" destId="{664C5050-2500-4234-B128-A984A38C560A}" srcOrd="3" destOrd="0" presId="urn:microsoft.com/office/officeart/2005/8/layout/process4"/>
    <dgm:cxn modelId="{7A9C8A5D-A454-4A3A-A734-F0A228FD4746}" type="presParOf" srcId="{DDC92E09-227A-4157-A8CA-72CA802E856D}" destId="{D2DAB113-4E49-4ED3-9CA2-BD09F75DB667}" srcOrd="4" destOrd="0" presId="urn:microsoft.com/office/officeart/2005/8/layout/process4"/>
    <dgm:cxn modelId="{E0613DBB-F238-4FB2-ACC3-EFE6D034D920}" type="presParOf" srcId="{D2DAB113-4E49-4ED3-9CA2-BD09F75DB667}" destId="{8A49483A-1AC1-4A8D-BEC3-A7CDE9416B6C}" srcOrd="0" destOrd="0" presId="urn:microsoft.com/office/officeart/2005/8/layout/process4"/>
    <dgm:cxn modelId="{14C4A748-29D0-4214-B129-CCC8F19261AF}" type="presParOf" srcId="{D2DAB113-4E49-4ED3-9CA2-BD09F75DB667}" destId="{59209FA2-5F11-473A-A1F2-47D5C068F350}" srcOrd="1" destOrd="0" presId="urn:microsoft.com/office/officeart/2005/8/layout/process4"/>
    <dgm:cxn modelId="{47FB80C6-BE1A-41DD-AA98-5ECD37B9FD9E}" type="presParOf" srcId="{D2DAB113-4E49-4ED3-9CA2-BD09F75DB667}" destId="{C4F575A9-7880-4F24-81EE-BC88F42A5A0D}" srcOrd="2" destOrd="0" presId="urn:microsoft.com/office/officeart/2005/8/layout/process4"/>
    <dgm:cxn modelId="{BD470503-5706-4F35-AC31-F28392C03B94}" type="presParOf" srcId="{C4F575A9-7880-4F24-81EE-BC88F42A5A0D}" destId="{ABD10E69-341B-49F5-A986-A9F78CE6B0C9}" srcOrd="0" destOrd="0" presId="urn:microsoft.com/office/officeart/2005/8/layout/process4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D60EE-7536-4B92-B7E0-112C0AFC4399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7B73CE-BAA2-448E-AE9B-AF37910244DF}">
      <dgm:prSet/>
      <dgm:spPr>
        <a:solidFill>
          <a:srgbClr val="FD9641"/>
        </a:solidFill>
      </dgm:spPr>
      <dgm:t>
        <a:bodyPr/>
        <a:lstStyle/>
        <a:p>
          <a:r>
            <a:rPr lang="es-ES_tradnl" dirty="0" smtClean="0"/>
            <a:t>Domina los propios sentimientos</a:t>
          </a:r>
          <a:endParaRPr lang="en-US" dirty="0"/>
        </a:p>
      </dgm:t>
    </dgm:pt>
    <dgm:pt modelId="{E793F793-A688-4655-BFFE-C235FD29E204}" type="parTrans" cxnId="{95640CA5-FD52-4E0E-AE9C-A1FDB885E133}">
      <dgm:prSet/>
      <dgm:spPr/>
      <dgm:t>
        <a:bodyPr/>
        <a:lstStyle/>
        <a:p>
          <a:endParaRPr lang="en-US"/>
        </a:p>
      </dgm:t>
    </dgm:pt>
    <dgm:pt modelId="{76128FF9-8A11-45B8-A09A-B2EA45FEC4E8}" type="sibTrans" cxnId="{95640CA5-FD52-4E0E-AE9C-A1FDB885E133}">
      <dgm:prSet/>
      <dgm:spPr/>
      <dgm:t>
        <a:bodyPr/>
        <a:lstStyle/>
        <a:p>
          <a:endParaRPr lang="en-US"/>
        </a:p>
      </dgm:t>
    </dgm:pt>
    <dgm:pt modelId="{9DC0358F-6B84-4C1D-B380-96D14AD9B2FC}">
      <dgm:prSet/>
      <dgm:spPr>
        <a:solidFill>
          <a:srgbClr val="CBE725"/>
        </a:solidFill>
      </dgm:spPr>
      <dgm:t>
        <a:bodyPr/>
        <a:lstStyle/>
        <a:p>
          <a:r>
            <a:rPr lang="es-ES_tradnl" dirty="0" smtClean="0"/>
            <a:t>Compórtate de manera </a:t>
          </a:r>
          <a:r>
            <a:rPr lang="es-ES_tradnl" dirty="0" err="1" smtClean="0"/>
            <a:t>trnaquila</a:t>
          </a:r>
          <a:endParaRPr lang="en-US" dirty="0"/>
        </a:p>
      </dgm:t>
    </dgm:pt>
    <dgm:pt modelId="{B4015C16-EF64-47D5-8202-E1013315F529}" type="parTrans" cxnId="{FA106A56-A65C-4B2E-936D-595D2C50DEDB}">
      <dgm:prSet/>
      <dgm:spPr/>
      <dgm:t>
        <a:bodyPr/>
        <a:lstStyle/>
        <a:p>
          <a:endParaRPr lang="en-US"/>
        </a:p>
      </dgm:t>
    </dgm:pt>
    <dgm:pt modelId="{108FD128-C867-437F-8C03-21470526155D}" type="sibTrans" cxnId="{FA106A56-A65C-4B2E-936D-595D2C50DEDB}">
      <dgm:prSet/>
      <dgm:spPr/>
      <dgm:t>
        <a:bodyPr/>
        <a:lstStyle/>
        <a:p>
          <a:endParaRPr lang="en-US"/>
        </a:p>
      </dgm:t>
    </dgm:pt>
    <dgm:pt modelId="{C119A195-ACDA-4C50-9F5E-1FD4C239B152}">
      <dgm:prSet/>
      <dgm:spPr>
        <a:solidFill>
          <a:srgbClr val="F7C4DB"/>
        </a:solidFill>
      </dgm:spPr>
      <dgm:t>
        <a:bodyPr/>
        <a:lstStyle/>
        <a:p>
          <a:r>
            <a:rPr lang="es-ES_tradnl" dirty="0" smtClean="0"/>
            <a:t>Mantén la dignidad en el vestido.</a:t>
          </a:r>
          <a:endParaRPr lang="en-US" dirty="0"/>
        </a:p>
      </dgm:t>
    </dgm:pt>
    <dgm:pt modelId="{051FB8F3-4465-4859-AF4B-FF210F9B6645}" type="parTrans" cxnId="{AA489DB7-4033-4379-B6B1-B5F105DD7B7F}">
      <dgm:prSet/>
      <dgm:spPr/>
      <dgm:t>
        <a:bodyPr/>
        <a:lstStyle/>
        <a:p>
          <a:endParaRPr lang="en-US"/>
        </a:p>
      </dgm:t>
    </dgm:pt>
    <dgm:pt modelId="{E11E1D16-B611-4352-9A82-F93502F4C36C}" type="sibTrans" cxnId="{AA489DB7-4033-4379-B6B1-B5F105DD7B7F}">
      <dgm:prSet/>
      <dgm:spPr/>
      <dgm:t>
        <a:bodyPr/>
        <a:lstStyle/>
        <a:p>
          <a:endParaRPr lang="en-US"/>
        </a:p>
      </dgm:t>
    </dgm:pt>
    <dgm:pt modelId="{7A63866F-E878-44B3-85B1-BA9D6FD161B3}">
      <dgm:prSet/>
      <dgm:spPr>
        <a:solidFill>
          <a:srgbClr val="00C7B3"/>
        </a:solidFill>
      </dgm:spPr>
      <dgm:t>
        <a:bodyPr/>
        <a:lstStyle/>
        <a:p>
          <a:r>
            <a:rPr lang="es-ES_tradnl" smtClean="0"/>
            <a:t>Impulsar los cambios</a:t>
          </a:r>
          <a:endParaRPr lang="en-US"/>
        </a:p>
      </dgm:t>
    </dgm:pt>
    <dgm:pt modelId="{3DCFC661-1F0B-41C5-BE93-A8F6EB68BC6E}" type="parTrans" cxnId="{DBA0EC6E-8470-4A11-A379-E7E295EAD947}">
      <dgm:prSet/>
      <dgm:spPr/>
      <dgm:t>
        <a:bodyPr/>
        <a:lstStyle/>
        <a:p>
          <a:endParaRPr lang="en-US"/>
        </a:p>
      </dgm:t>
    </dgm:pt>
    <dgm:pt modelId="{4E8EBE68-2673-402B-BB13-08BBC5D84450}" type="sibTrans" cxnId="{DBA0EC6E-8470-4A11-A379-E7E295EAD947}">
      <dgm:prSet/>
      <dgm:spPr/>
      <dgm:t>
        <a:bodyPr/>
        <a:lstStyle/>
        <a:p>
          <a:endParaRPr lang="en-US"/>
        </a:p>
      </dgm:t>
    </dgm:pt>
    <dgm:pt modelId="{F354C565-D9D7-467A-8490-FE8911752ACF}">
      <dgm:prSet/>
      <dgm:spPr>
        <a:solidFill>
          <a:srgbClr val="B776DD"/>
        </a:solidFill>
      </dgm:spPr>
      <dgm:t>
        <a:bodyPr/>
        <a:lstStyle/>
        <a:p>
          <a:r>
            <a:rPr lang="es-ES_tradnl" dirty="0" smtClean="0"/>
            <a:t>No escuches ni reveles secretos</a:t>
          </a:r>
          <a:endParaRPr lang="en-US" dirty="0"/>
        </a:p>
      </dgm:t>
    </dgm:pt>
    <dgm:pt modelId="{6D69267D-8E9E-4FEC-91DC-9814918B9E26}" type="parTrans" cxnId="{8EB7B9A8-9FEA-4A41-86E6-C6503883105A}">
      <dgm:prSet/>
      <dgm:spPr/>
      <dgm:t>
        <a:bodyPr/>
        <a:lstStyle/>
        <a:p>
          <a:endParaRPr lang="en-US"/>
        </a:p>
      </dgm:t>
    </dgm:pt>
    <dgm:pt modelId="{BD513DB1-666C-4F3C-83CE-F77603F8E162}" type="sibTrans" cxnId="{8EB7B9A8-9FEA-4A41-86E6-C6503883105A}">
      <dgm:prSet/>
      <dgm:spPr/>
      <dgm:t>
        <a:bodyPr/>
        <a:lstStyle/>
        <a:p>
          <a:endParaRPr lang="en-US"/>
        </a:p>
      </dgm:t>
    </dgm:pt>
    <dgm:pt modelId="{3117CB92-4172-4027-BA31-1FC48F2F2642}">
      <dgm:prSet/>
      <dgm:spPr/>
      <dgm:t>
        <a:bodyPr/>
        <a:lstStyle/>
        <a:p>
          <a:r>
            <a:rPr lang="es-ES_tradnl" dirty="0" smtClean="0"/>
            <a:t>Controla el exceso de curiosidad</a:t>
          </a:r>
          <a:endParaRPr lang="en-US" dirty="0"/>
        </a:p>
      </dgm:t>
    </dgm:pt>
    <dgm:pt modelId="{BA98A2C2-6FCE-4C6A-BCE3-6A167ADD4B5C}" type="parTrans" cxnId="{22AE1FE0-982A-4AE1-BDBB-1B3F1715602C}">
      <dgm:prSet/>
      <dgm:spPr/>
      <dgm:t>
        <a:bodyPr/>
        <a:lstStyle/>
        <a:p>
          <a:endParaRPr lang="en-US"/>
        </a:p>
      </dgm:t>
    </dgm:pt>
    <dgm:pt modelId="{DCF9300B-F86C-4101-8C1D-D8AC6E8CA8BE}" type="sibTrans" cxnId="{22AE1FE0-982A-4AE1-BDBB-1B3F1715602C}">
      <dgm:prSet/>
      <dgm:spPr/>
      <dgm:t>
        <a:bodyPr/>
        <a:lstStyle/>
        <a:p>
          <a:endParaRPr lang="en-US"/>
        </a:p>
      </dgm:t>
    </dgm:pt>
    <dgm:pt modelId="{A4F391D4-1051-44AB-A87F-151DC69F5E20}" type="pres">
      <dgm:prSet presAssocID="{EB3D60EE-7536-4B92-B7E0-112C0AFC439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3FA00-C497-4FAA-AE24-5988BCE500FC}" type="pres">
      <dgm:prSet presAssocID="{EB3D60EE-7536-4B92-B7E0-112C0AFC4399}" presName="wedge1" presStyleLbl="node1" presStyleIdx="0" presStyleCnt="6"/>
      <dgm:spPr/>
      <dgm:t>
        <a:bodyPr/>
        <a:lstStyle/>
        <a:p>
          <a:endParaRPr lang="en-US"/>
        </a:p>
      </dgm:t>
    </dgm:pt>
    <dgm:pt modelId="{E94E0705-BE7F-4E7A-92B7-AD380FC9B53A}" type="pres">
      <dgm:prSet presAssocID="{EB3D60EE-7536-4B92-B7E0-112C0AFC4399}" presName="dummy1a" presStyleCnt="0"/>
      <dgm:spPr/>
      <dgm:t>
        <a:bodyPr/>
        <a:lstStyle/>
        <a:p>
          <a:endParaRPr lang="es-PE"/>
        </a:p>
      </dgm:t>
    </dgm:pt>
    <dgm:pt modelId="{9E0764B0-24AC-42A2-AA3E-3FFE97656043}" type="pres">
      <dgm:prSet presAssocID="{EB3D60EE-7536-4B92-B7E0-112C0AFC4399}" presName="dummy1b" presStyleCnt="0"/>
      <dgm:spPr/>
      <dgm:t>
        <a:bodyPr/>
        <a:lstStyle/>
        <a:p>
          <a:endParaRPr lang="es-PE"/>
        </a:p>
      </dgm:t>
    </dgm:pt>
    <dgm:pt modelId="{370F9DFF-AF10-41DF-9CA4-582C8452EA56}" type="pres">
      <dgm:prSet presAssocID="{EB3D60EE-7536-4B92-B7E0-112C0AFC4399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FCBF-4105-49FE-8C2B-B4C0410056D5}" type="pres">
      <dgm:prSet presAssocID="{EB3D60EE-7536-4B92-B7E0-112C0AFC4399}" presName="wedge2" presStyleLbl="node1" presStyleIdx="1" presStyleCnt="6"/>
      <dgm:spPr/>
      <dgm:t>
        <a:bodyPr/>
        <a:lstStyle/>
        <a:p>
          <a:endParaRPr lang="en-US"/>
        </a:p>
      </dgm:t>
    </dgm:pt>
    <dgm:pt modelId="{51412597-9AAB-4F1B-8C2A-8C849BDDDCBF}" type="pres">
      <dgm:prSet presAssocID="{EB3D60EE-7536-4B92-B7E0-112C0AFC4399}" presName="dummy2a" presStyleCnt="0"/>
      <dgm:spPr/>
      <dgm:t>
        <a:bodyPr/>
        <a:lstStyle/>
        <a:p>
          <a:endParaRPr lang="es-PE"/>
        </a:p>
      </dgm:t>
    </dgm:pt>
    <dgm:pt modelId="{47158860-B57E-4E1A-9C3D-5CED83B8DB12}" type="pres">
      <dgm:prSet presAssocID="{EB3D60EE-7536-4B92-B7E0-112C0AFC4399}" presName="dummy2b" presStyleCnt="0"/>
      <dgm:spPr/>
      <dgm:t>
        <a:bodyPr/>
        <a:lstStyle/>
        <a:p>
          <a:endParaRPr lang="es-PE"/>
        </a:p>
      </dgm:t>
    </dgm:pt>
    <dgm:pt modelId="{B0316D26-0C95-4916-9AD2-F17FF9D26E90}" type="pres">
      <dgm:prSet presAssocID="{EB3D60EE-7536-4B92-B7E0-112C0AFC4399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69B43-3876-4DD9-B7F0-DE84C7D24DEB}" type="pres">
      <dgm:prSet presAssocID="{EB3D60EE-7536-4B92-B7E0-112C0AFC4399}" presName="wedge3" presStyleLbl="node1" presStyleIdx="2" presStyleCnt="6"/>
      <dgm:spPr/>
      <dgm:t>
        <a:bodyPr/>
        <a:lstStyle/>
        <a:p>
          <a:endParaRPr lang="en-US"/>
        </a:p>
      </dgm:t>
    </dgm:pt>
    <dgm:pt modelId="{0FE07F08-1E71-40D7-A7E1-4BAC1A50C887}" type="pres">
      <dgm:prSet presAssocID="{EB3D60EE-7536-4B92-B7E0-112C0AFC4399}" presName="dummy3a" presStyleCnt="0"/>
      <dgm:spPr/>
      <dgm:t>
        <a:bodyPr/>
        <a:lstStyle/>
        <a:p>
          <a:endParaRPr lang="es-PE"/>
        </a:p>
      </dgm:t>
    </dgm:pt>
    <dgm:pt modelId="{84215B74-9AAC-482C-8EC0-A0D0C90F52A4}" type="pres">
      <dgm:prSet presAssocID="{EB3D60EE-7536-4B92-B7E0-112C0AFC4399}" presName="dummy3b" presStyleCnt="0"/>
      <dgm:spPr/>
      <dgm:t>
        <a:bodyPr/>
        <a:lstStyle/>
        <a:p>
          <a:endParaRPr lang="es-PE"/>
        </a:p>
      </dgm:t>
    </dgm:pt>
    <dgm:pt modelId="{BFF1314E-266F-473B-9912-CDCDC41B4E4F}" type="pres">
      <dgm:prSet presAssocID="{EB3D60EE-7536-4B92-B7E0-112C0AFC4399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EE613-3852-4FC4-9C11-5423ED78A2B8}" type="pres">
      <dgm:prSet presAssocID="{EB3D60EE-7536-4B92-B7E0-112C0AFC4399}" presName="wedge4" presStyleLbl="node1" presStyleIdx="3" presStyleCnt="6"/>
      <dgm:spPr/>
      <dgm:t>
        <a:bodyPr/>
        <a:lstStyle/>
        <a:p>
          <a:endParaRPr lang="en-US"/>
        </a:p>
      </dgm:t>
    </dgm:pt>
    <dgm:pt modelId="{34008AFB-DA8E-4567-9445-823AE04C2C06}" type="pres">
      <dgm:prSet presAssocID="{EB3D60EE-7536-4B92-B7E0-112C0AFC4399}" presName="dummy4a" presStyleCnt="0"/>
      <dgm:spPr/>
      <dgm:t>
        <a:bodyPr/>
        <a:lstStyle/>
        <a:p>
          <a:endParaRPr lang="es-PE"/>
        </a:p>
      </dgm:t>
    </dgm:pt>
    <dgm:pt modelId="{BEE15A6C-FD4A-4662-8B4D-BE55D4EDD470}" type="pres">
      <dgm:prSet presAssocID="{EB3D60EE-7536-4B92-B7E0-112C0AFC4399}" presName="dummy4b" presStyleCnt="0"/>
      <dgm:spPr/>
      <dgm:t>
        <a:bodyPr/>
        <a:lstStyle/>
        <a:p>
          <a:endParaRPr lang="es-PE"/>
        </a:p>
      </dgm:t>
    </dgm:pt>
    <dgm:pt modelId="{1EE13178-80B7-44DE-8814-8C8F5C290AFD}" type="pres">
      <dgm:prSet presAssocID="{EB3D60EE-7536-4B92-B7E0-112C0AFC4399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CA2E7-5C92-41E8-AA43-A2F61CC3A03A}" type="pres">
      <dgm:prSet presAssocID="{EB3D60EE-7536-4B92-B7E0-112C0AFC4399}" presName="wedge5" presStyleLbl="node1" presStyleIdx="4" presStyleCnt="6"/>
      <dgm:spPr/>
      <dgm:t>
        <a:bodyPr/>
        <a:lstStyle/>
        <a:p>
          <a:endParaRPr lang="en-US"/>
        </a:p>
      </dgm:t>
    </dgm:pt>
    <dgm:pt modelId="{477C25F4-D16A-444C-901B-027A0D8FE19A}" type="pres">
      <dgm:prSet presAssocID="{EB3D60EE-7536-4B92-B7E0-112C0AFC4399}" presName="dummy5a" presStyleCnt="0"/>
      <dgm:spPr/>
      <dgm:t>
        <a:bodyPr/>
        <a:lstStyle/>
        <a:p>
          <a:endParaRPr lang="es-PE"/>
        </a:p>
      </dgm:t>
    </dgm:pt>
    <dgm:pt modelId="{E9532422-6953-43BB-8EDA-4202947AE7F9}" type="pres">
      <dgm:prSet presAssocID="{EB3D60EE-7536-4B92-B7E0-112C0AFC4399}" presName="dummy5b" presStyleCnt="0"/>
      <dgm:spPr/>
      <dgm:t>
        <a:bodyPr/>
        <a:lstStyle/>
        <a:p>
          <a:endParaRPr lang="es-PE"/>
        </a:p>
      </dgm:t>
    </dgm:pt>
    <dgm:pt modelId="{3C5FD996-EC25-483D-BCB0-77D097864AC9}" type="pres">
      <dgm:prSet presAssocID="{EB3D60EE-7536-4B92-B7E0-112C0AFC4399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7C4A-5AA0-4749-8F91-634E23F88942}" type="pres">
      <dgm:prSet presAssocID="{EB3D60EE-7536-4B92-B7E0-112C0AFC4399}" presName="wedge6" presStyleLbl="node1" presStyleIdx="5" presStyleCnt="6"/>
      <dgm:spPr/>
      <dgm:t>
        <a:bodyPr/>
        <a:lstStyle/>
        <a:p>
          <a:endParaRPr lang="en-US"/>
        </a:p>
      </dgm:t>
    </dgm:pt>
    <dgm:pt modelId="{D7C3142C-A4C5-49B9-8485-D2A0DA387B92}" type="pres">
      <dgm:prSet presAssocID="{EB3D60EE-7536-4B92-B7E0-112C0AFC4399}" presName="dummy6a" presStyleCnt="0"/>
      <dgm:spPr/>
      <dgm:t>
        <a:bodyPr/>
        <a:lstStyle/>
        <a:p>
          <a:endParaRPr lang="es-PE"/>
        </a:p>
      </dgm:t>
    </dgm:pt>
    <dgm:pt modelId="{6C1C81C5-530B-4A22-8575-BAF118A02A2A}" type="pres">
      <dgm:prSet presAssocID="{EB3D60EE-7536-4B92-B7E0-112C0AFC4399}" presName="dummy6b" presStyleCnt="0"/>
      <dgm:spPr/>
      <dgm:t>
        <a:bodyPr/>
        <a:lstStyle/>
        <a:p>
          <a:endParaRPr lang="es-PE"/>
        </a:p>
      </dgm:t>
    </dgm:pt>
    <dgm:pt modelId="{6BE3A254-6DFA-4B69-8ACA-679E358FDBFD}" type="pres">
      <dgm:prSet presAssocID="{EB3D60EE-7536-4B92-B7E0-112C0AFC4399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6DA65-61DD-4D2F-A2B8-AB7407697675}" type="pres">
      <dgm:prSet presAssocID="{76128FF9-8A11-45B8-A09A-B2EA45FEC4E8}" presName="arrowWedge1" presStyleLbl="fgSibTrans2D1" presStyleIdx="0" presStyleCnt="6"/>
      <dgm:spPr>
        <a:solidFill>
          <a:srgbClr val="FD9641"/>
        </a:solidFill>
      </dgm:spPr>
      <dgm:t>
        <a:bodyPr/>
        <a:lstStyle/>
        <a:p>
          <a:endParaRPr lang="es-PE"/>
        </a:p>
      </dgm:t>
    </dgm:pt>
    <dgm:pt modelId="{99A94A8D-EB60-4366-B2DB-68FB560F0766}" type="pres">
      <dgm:prSet presAssocID="{108FD128-C867-437F-8C03-21470526155D}" presName="arrowWedge2" presStyleLbl="fgSibTrans2D1" presStyleIdx="1" presStyleCnt="6"/>
      <dgm:spPr>
        <a:solidFill>
          <a:srgbClr val="CBE725"/>
        </a:solidFill>
      </dgm:spPr>
      <dgm:t>
        <a:bodyPr/>
        <a:lstStyle/>
        <a:p>
          <a:endParaRPr lang="es-PE"/>
        </a:p>
      </dgm:t>
    </dgm:pt>
    <dgm:pt modelId="{C5B43C9F-9A01-4AD7-A3EE-F091D0B89F9F}" type="pres">
      <dgm:prSet presAssocID="{E11E1D16-B611-4352-9A82-F93502F4C36C}" presName="arrowWedge3" presStyleLbl="fgSibTrans2D1" presStyleIdx="2" presStyleCnt="6"/>
      <dgm:spPr>
        <a:solidFill>
          <a:srgbClr val="F7C4DB"/>
        </a:solidFill>
      </dgm:spPr>
      <dgm:t>
        <a:bodyPr/>
        <a:lstStyle/>
        <a:p>
          <a:endParaRPr lang="es-PE"/>
        </a:p>
      </dgm:t>
    </dgm:pt>
    <dgm:pt modelId="{D3EA263D-D089-40FB-A847-7459E15A033B}" type="pres">
      <dgm:prSet presAssocID="{4E8EBE68-2673-402B-BB13-08BBC5D84450}" presName="arrowWedge4" presStyleLbl="fgSibTrans2D1" presStyleIdx="3" presStyleCnt="6"/>
      <dgm:spPr>
        <a:solidFill>
          <a:srgbClr val="00C7B3"/>
        </a:solidFill>
      </dgm:spPr>
      <dgm:t>
        <a:bodyPr/>
        <a:lstStyle/>
        <a:p>
          <a:endParaRPr lang="es-PE"/>
        </a:p>
      </dgm:t>
    </dgm:pt>
    <dgm:pt modelId="{29981379-A100-49A0-A245-CCB5961852F0}" type="pres">
      <dgm:prSet presAssocID="{BD513DB1-666C-4F3C-83CE-F77603F8E162}" presName="arrowWedge5" presStyleLbl="fgSibTrans2D1" presStyleIdx="4" presStyleCnt="6"/>
      <dgm:spPr>
        <a:solidFill>
          <a:srgbClr val="B776DD"/>
        </a:solidFill>
      </dgm:spPr>
      <dgm:t>
        <a:bodyPr/>
        <a:lstStyle/>
        <a:p>
          <a:endParaRPr lang="es-PE"/>
        </a:p>
      </dgm:t>
    </dgm:pt>
    <dgm:pt modelId="{58B05F22-7A62-4F81-9FAD-9FD3FB764E65}" type="pres">
      <dgm:prSet presAssocID="{DCF9300B-F86C-4101-8C1D-D8AC6E8CA8BE}" presName="arrowWedge6" presStyleLbl="fgSibTrans2D1" presStyleIdx="5" presStyleCnt="6"/>
      <dgm:spPr/>
      <dgm:t>
        <a:bodyPr/>
        <a:lstStyle/>
        <a:p>
          <a:endParaRPr lang="es-PE"/>
        </a:p>
      </dgm:t>
    </dgm:pt>
  </dgm:ptLst>
  <dgm:cxnLst>
    <dgm:cxn modelId="{89FE16FE-53C9-4279-A513-6C1BDFE80931}" type="presOf" srcId="{667B73CE-BAA2-448E-AE9B-AF37910244DF}" destId="{370F9DFF-AF10-41DF-9CA4-582C8452EA56}" srcOrd="1" destOrd="0" presId="urn:microsoft.com/office/officeart/2005/8/layout/cycle8"/>
    <dgm:cxn modelId="{22AE1FE0-982A-4AE1-BDBB-1B3F1715602C}" srcId="{EB3D60EE-7536-4B92-B7E0-112C0AFC4399}" destId="{3117CB92-4172-4027-BA31-1FC48F2F2642}" srcOrd="5" destOrd="0" parTransId="{BA98A2C2-6FCE-4C6A-BCE3-6A167ADD4B5C}" sibTransId="{DCF9300B-F86C-4101-8C1D-D8AC6E8CA8BE}"/>
    <dgm:cxn modelId="{7052CA4C-7605-4F82-90AD-512FFA44082A}" type="presOf" srcId="{667B73CE-BAA2-448E-AE9B-AF37910244DF}" destId="{FF33FA00-C497-4FAA-AE24-5988BCE500FC}" srcOrd="0" destOrd="0" presId="urn:microsoft.com/office/officeart/2005/8/layout/cycle8"/>
    <dgm:cxn modelId="{FA106A56-A65C-4B2E-936D-595D2C50DEDB}" srcId="{EB3D60EE-7536-4B92-B7E0-112C0AFC4399}" destId="{9DC0358F-6B84-4C1D-B380-96D14AD9B2FC}" srcOrd="1" destOrd="0" parTransId="{B4015C16-EF64-47D5-8202-E1013315F529}" sibTransId="{108FD128-C867-437F-8C03-21470526155D}"/>
    <dgm:cxn modelId="{95640CA5-FD52-4E0E-AE9C-A1FDB885E133}" srcId="{EB3D60EE-7536-4B92-B7E0-112C0AFC4399}" destId="{667B73CE-BAA2-448E-AE9B-AF37910244DF}" srcOrd="0" destOrd="0" parTransId="{E793F793-A688-4655-BFFE-C235FD29E204}" sibTransId="{76128FF9-8A11-45B8-A09A-B2EA45FEC4E8}"/>
    <dgm:cxn modelId="{DB91D503-771D-47CA-AD63-9391392D83F0}" type="presOf" srcId="{3117CB92-4172-4027-BA31-1FC48F2F2642}" destId="{6BE3A254-6DFA-4B69-8ACA-679E358FDBFD}" srcOrd="1" destOrd="0" presId="urn:microsoft.com/office/officeart/2005/8/layout/cycle8"/>
    <dgm:cxn modelId="{2E65CD66-0BF7-4EBB-BD3B-517651C19A6C}" type="presOf" srcId="{F354C565-D9D7-467A-8490-FE8911752ACF}" destId="{3C5FD996-EC25-483D-BCB0-77D097864AC9}" srcOrd="1" destOrd="0" presId="urn:microsoft.com/office/officeart/2005/8/layout/cycle8"/>
    <dgm:cxn modelId="{B085EBD1-6449-4657-944C-ABFDF4E02398}" type="presOf" srcId="{F354C565-D9D7-467A-8490-FE8911752ACF}" destId="{E15CA2E7-5C92-41E8-AA43-A2F61CC3A03A}" srcOrd="0" destOrd="0" presId="urn:microsoft.com/office/officeart/2005/8/layout/cycle8"/>
    <dgm:cxn modelId="{AA489DB7-4033-4379-B6B1-B5F105DD7B7F}" srcId="{EB3D60EE-7536-4B92-B7E0-112C0AFC4399}" destId="{C119A195-ACDA-4C50-9F5E-1FD4C239B152}" srcOrd="2" destOrd="0" parTransId="{051FB8F3-4465-4859-AF4B-FF210F9B6645}" sibTransId="{E11E1D16-B611-4352-9A82-F93502F4C36C}"/>
    <dgm:cxn modelId="{90B8C825-CC0C-46F8-A67E-51953AC916AE}" type="presOf" srcId="{C119A195-ACDA-4C50-9F5E-1FD4C239B152}" destId="{BFF1314E-266F-473B-9912-CDCDC41B4E4F}" srcOrd="1" destOrd="0" presId="urn:microsoft.com/office/officeart/2005/8/layout/cycle8"/>
    <dgm:cxn modelId="{284F2A30-3374-4F92-A6D7-FE4665F8ABEA}" type="presOf" srcId="{9DC0358F-6B84-4C1D-B380-96D14AD9B2FC}" destId="{D670FCBF-4105-49FE-8C2B-B4C0410056D5}" srcOrd="0" destOrd="0" presId="urn:microsoft.com/office/officeart/2005/8/layout/cycle8"/>
    <dgm:cxn modelId="{14DA47D2-F7B2-4A59-90E9-C2341B15A832}" type="presOf" srcId="{3117CB92-4172-4027-BA31-1FC48F2F2642}" destId="{874C7C4A-5AA0-4749-8F91-634E23F88942}" srcOrd="0" destOrd="0" presId="urn:microsoft.com/office/officeart/2005/8/layout/cycle8"/>
    <dgm:cxn modelId="{8EB7B9A8-9FEA-4A41-86E6-C6503883105A}" srcId="{EB3D60EE-7536-4B92-B7E0-112C0AFC4399}" destId="{F354C565-D9D7-467A-8490-FE8911752ACF}" srcOrd="4" destOrd="0" parTransId="{6D69267D-8E9E-4FEC-91DC-9814918B9E26}" sibTransId="{BD513DB1-666C-4F3C-83CE-F77603F8E162}"/>
    <dgm:cxn modelId="{DBA0EC6E-8470-4A11-A379-E7E295EAD947}" srcId="{EB3D60EE-7536-4B92-B7E0-112C0AFC4399}" destId="{7A63866F-E878-44B3-85B1-BA9D6FD161B3}" srcOrd="3" destOrd="0" parTransId="{3DCFC661-1F0B-41C5-BE93-A8F6EB68BC6E}" sibTransId="{4E8EBE68-2673-402B-BB13-08BBC5D84450}"/>
    <dgm:cxn modelId="{BF993AC8-9465-46B8-875E-B716AE9F9B59}" type="presOf" srcId="{7A63866F-E878-44B3-85B1-BA9D6FD161B3}" destId="{086EE613-3852-4FC4-9C11-5423ED78A2B8}" srcOrd="0" destOrd="0" presId="urn:microsoft.com/office/officeart/2005/8/layout/cycle8"/>
    <dgm:cxn modelId="{005CF449-B744-4CC2-8A35-0F362237571F}" type="presOf" srcId="{7A63866F-E878-44B3-85B1-BA9D6FD161B3}" destId="{1EE13178-80B7-44DE-8814-8C8F5C290AFD}" srcOrd="1" destOrd="0" presId="urn:microsoft.com/office/officeart/2005/8/layout/cycle8"/>
    <dgm:cxn modelId="{BC0BA7ED-1BEB-453B-853D-E34E811441F8}" type="presOf" srcId="{9DC0358F-6B84-4C1D-B380-96D14AD9B2FC}" destId="{B0316D26-0C95-4916-9AD2-F17FF9D26E90}" srcOrd="1" destOrd="0" presId="urn:microsoft.com/office/officeart/2005/8/layout/cycle8"/>
    <dgm:cxn modelId="{F561224E-8B76-4EEC-AD9C-EEE4B6878FEF}" type="presOf" srcId="{EB3D60EE-7536-4B92-B7E0-112C0AFC4399}" destId="{A4F391D4-1051-44AB-A87F-151DC69F5E20}" srcOrd="0" destOrd="0" presId="urn:microsoft.com/office/officeart/2005/8/layout/cycle8"/>
    <dgm:cxn modelId="{0FCB642F-524F-45BF-905A-02CA9F18CB1E}" type="presOf" srcId="{C119A195-ACDA-4C50-9F5E-1FD4C239B152}" destId="{32D69B43-3876-4DD9-B7F0-DE84C7D24DEB}" srcOrd="0" destOrd="0" presId="urn:microsoft.com/office/officeart/2005/8/layout/cycle8"/>
    <dgm:cxn modelId="{B64D2B39-A810-42F2-A933-7D7976271CF8}" type="presParOf" srcId="{A4F391D4-1051-44AB-A87F-151DC69F5E20}" destId="{FF33FA00-C497-4FAA-AE24-5988BCE500FC}" srcOrd="0" destOrd="0" presId="urn:microsoft.com/office/officeart/2005/8/layout/cycle8"/>
    <dgm:cxn modelId="{FCEDBF96-75C2-4497-9FDE-12BF829BDF1B}" type="presParOf" srcId="{A4F391D4-1051-44AB-A87F-151DC69F5E20}" destId="{E94E0705-BE7F-4E7A-92B7-AD380FC9B53A}" srcOrd="1" destOrd="0" presId="urn:microsoft.com/office/officeart/2005/8/layout/cycle8"/>
    <dgm:cxn modelId="{FB541ECB-45AF-45A9-BD56-36CBE239FA1F}" type="presParOf" srcId="{A4F391D4-1051-44AB-A87F-151DC69F5E20}" destId="{9E0764B0-24AC-42A2-AA3E-3FFE97656043}" srcOrd="2" destOrd="0" presId="urn:microsoft.com/office/officeart/2005/8/layout/cycle8"/>
    <dgm:cxn modelId="{507A5A57-326F-47A2-A302-2872892BA267}" type="presParOf" srcId="{A4F391D4-1051-44AB-A87F-151DC69F5E20}" destId="{370F9DFF-AF10-41DF-9CA4-582C8452EA56}" srcOrd="3" destOrd="0" presId="urn:microsoft.com/office/officeart/2005/8/layout/cycle8"/>
    <dgm:cxn modelId="{3A378A8B-5DBC-4EC7-A717-CF71FD973647}" type="presParOf" srcId="{A4F391D4-1051-44AB-A87F-151DC69F5E20}" destId="{D670FCBF-4105-49FE-8C2B-B4C0410056D5}" srcOrd="4" destOrd="0" presId="urn:microsoft.com/office/officeart/2005/8/layout/cycle8"/>
    <dgm:cxn modelId="{AFFCA47B-B7AF-4ED7-8321-DBB5F13AE15E}" type="presParOf" srcId="{A4F391D4-1051-44AB-A87F-151DC69F5E20}" destId="{51412597-9AAB-4F1B-8C2A-8C849BDDDCBF}" srcOrd="5" destOrd="0" presId="urn:microsoft.com/office/officeart/2005/8/layout/cycle8"/>
    <dgm:cxn modelId="{7852FCCC-D546-4D97-9D93-A08E1A0F4B90}" type="presParOf" srcId="{A4F391D4-1051-44AB-A87F-151DC69F5E20}" destId="{47158860-B57E-4E1A-9C3D-5CED83B8DB12}" srcOrd="6" destOrd="0" presId="urn:microsoft.com/office/officeart/2005/8/layout/cycle8"/>
    <dgm:cxn modelId="{93549292-BC77-4926-9B28-BEC59ED52031}" type="presParOf" srcId="{A4F391D4-1051-44AB-A87F-151DC69F5E20}" destId="{B0316D26-0C95-4916-9AD2-F17FF9D26E90}" srcOrd="7" destOrd="0" presId="urn:microsoft.com/office/officeart/2005/8/layout/cycle8"/>
    <dgm:cxn modelId="{2E5620F0-369E-4228-B7F3-50F31A756FC7}" type="presParOf" srcId="{A4F391D4-1051-44AB-A87F-151DC69F5E20}" destId="{32D69B43-3876-4DD9-B7F0-DE84C7D24DEB}" srcOrd="8" destOrd="0" presId="urn:microsoft.com/office/officeart/2005/8/layout/cycle8"/>
    <dgm:cxn modelId="{39E30607-3F5C-47DA-AF0B-550FAF94B764}" type="presParOf" srcId="{A4F391D4-1051-44AB-A87F-151DC69F5E20}" destId="{0FE07F08-1E71-40D7-A7E1-4BAC1A50C887}" srcOrd="9" destOrd="0" presId="urn:microsoft.com/office/officeart/2005/8/layout/cycle8"/>
    <dgm:cxn modelId="{E56A5C46-B0D8-454B-BEEC-F0C29EA2A978}" type="presParOf" srcId="{A4F391D4-1051-44AB-A87F-151DC69F5E20}" destId="{84215B74-9AAC-482C-8EC0-A0D0C90F52A4}" srcOrd="10" destOrd="0" presId="urn:microsoft.com/office/officeart/2005/8/layout/cycle8"/>
    <dgm:cxn modelId="{912D6DCF-3DB9-49F8-9FFB-AC225D084C11}" type="presParOf" srcId="{A4F391D4-1051-44AB-A87F-151DC69F5E20}" destId="{BFF1314E-266F-473B-9912-CDCDC41B4E4F}" srcOrd="11" destOrd="0" presId="urn:microsoft.com/office/officeart/2005/8/layout/cycle8"/>
    <dgm:cxn modelId="{AED23B3F-F541-4D14-8C27-D61F82E16D21}" type="presParOf" srcId="{A4F391D4-1051-44AB-A87F-151DC69F5E20}" destId="{086EE613-3852-4FC4-9C11-5423ED78A2B8}" srcOrd="12" destOrd="0" presId="urn:microsoft.com/office/officeart/2005/8/layout/cycle8"/>
    <dgm:cxn modelId="{B89252E9-7B25-4B8F-A0AC-DAE2F527A372}" type="presParOf" srcId="{A4F391D4-1051-44AB-A87F-151DC69F5E20}" destId="{34008AFB-DA8E-4567-9445-823AE04C2C06}" srcOrd="13" destOrd="0" presId="urn:microsoft.com/office/officeart/2005/8/layout/cycle8"/>
    <dgm:cxn modelId="{87FC4A34-2660-46BD-AB63-D4A67A6FC8F7}" type="presParOf" srcId="{A4F391D4-1051-44AB-A87F-151DC69F5E20}" destId="{BEE15A6C-FD4A-4662-8B4D-BE55D4EDD470}" srcOrd="14" destOrd="0" presId="urn:microsoft.com/office/officeart/2005/8/layout/cycle8"/>
    <dgm:cxn modelId="{0C6895D0-301A-4D42-9982-458501C0DEFD}" type="presParOf" srcId="{A4F391D4-1051-44AB-A87F-151DC69F5E20}" destId="{1EE13178-80B7-44DE-8814-8C8F5C290AFD}" srcOrd="15" destOrd="0" presId="urn:microsoft.com/office/officeart/2005/8/layout/cycle8"/>
    <dgm:cxn modelId="{74D793A3-7039-484E-BF4F-345DE72A9594}" type="presParOf" srcId="{A4F391D4-1051-44AB-A87F-151DC69F5E20}" destId="{E15CA2E7-5C92-41E8-AA43-A2F61CC3A03A}" srcOrd="16" destOrd="0" presId="urn:microsoft.com/office/officeart/2005/8/layout/cycle8"/>
    <dgm:cxn modelId="{2CD0EAD9-B9AE-4667-AEE8-E98F4E52622A}" type="presParOf" srcId="{A4F391D4-1051-44AB-A87F-151DC69F5E20}" destId="{477C25F4-D16A-444C-901B-027A0D8FE19A}" srcOrd="17" destOrd="0" presId="urn:microsoft.com/office/officeart/2005/8/layout/cycle8"/>
    <dgm:cxn modelId="{B0825FDC-8A1D-4D73-A363-8603BC4316F9}" type="presParOf" srcId="{A4F391D4-1051-44AB-A87F-151DC69F5E20}" destId="{E9532422-6953-43BB-8EDA-4202947AE7F9}" srcOrd="18" destOrd="0" presId="urn:microsoft.com/office/officeart/2005/8/layout/cycle8"/>
    <dgm:cxn modelId="{5A964B9E-B325-40C3-8D2A-576E73719663}" type="presParOf" srcId="{A4F391D4-1051-44AB-A87F-151DC69F5E20}" destId="{3C5FD996-EC25-483D-BCB0-77D097864AC9}" srcOrd="19" destOrd="0" presId="urn:microsoft.com/office/officeart/2005/8/layout/cycle8"/>
    <dgm:cxn modelId="{110CEFCE-BCF3-4719-83D9-150C4454EFC0}" type="presParOf" srcId="{A4F391D4-1051-44AB-A87F-151DC69F5E20}" destId="{874C7C4A-5AA0-4749-8F91-634E23F88942}" srcOrd="20" destOrd="0" presId="urn:microsoft.com/office/officeart/2005/8/layout/cycle8"/>
    <dgm:cxn modelId="{E372C5FC-4DF5-4A9F-A6E4-2C78162786D1}" type="presParOf" srcId="{A4F391D4-1051-44AB-A87F-151DC69F5E20}" destId="{D7C3142C-A4C5-49B9-8485-D2A0DA387B92}" srcOrd="21" destOrd="0" presId="urn:microsoft.com/office/officeart/2005/8/layout/cycle8"/>
    <dgm:cxn modelId="{214B786E-D5E8-47D8-8BCE-5FE5D353FD4E}" type="presParOf" srcId="{A4F391D4-1051-44AB-A87F-151DC69F5E20}" destId="{6C1C81C5-530B-4A22-8575-BAF118A02A2A}" srcOrd="22" destOrd="0" presId="urn:microsoft.com/office/officeart/2005/8/layout/cycle8"/>
    <dgm:cxn modelId="{94D39CF9-AE10-430F-A5F2-B041822B984E}" type="presParOf" srcId="{A4F391D4-1051-44AB-A87F-151DC69F5E20}" destId="{6BE3A254-6DFA-4B69-8ACA-679E358FDBFD}" srcOrd="23" destOrd="0" presId="urn:microsoft.com/office/officeart/2005/8/layout/cycle8"/>
    <dgm:cxn modelId="{7957398F-B8C2-4E47-BD36-A37FA3300BDB}" type="presParOf" srcId="{A4F391D4-1051-44AB-A87F-151DC69F5E20}" destId="{00D6DA65-61DD-4D2F-A2B8-AB7407697675}" srcOrd="24" destOrd="0" presId="urn:microsoft.com/office/officeart/2005/8/layout/cycle8"/>
    <dgm:cxn modelId="{4A2A2FCC-DD84-493B-B0B3-11231F4FE1DB}" type="presParOf" srcId="{A4F391D4-1051-44AB-A87F-151DC69F5E20}" destId="{99A94A8D-EB60-4366-B2DB-68FB560F0766}" srcOrd="25" destOrd="0" presId="urn:microsoft.com/office/officeart/2005/8/layout/cycle8"/>
    <dgm:cxn modelId="{E49A5622-9BC4-44EC-BE58-6B438834ED23}" type="presParOf" srcId="{A4F391D4-1051-44AB-A87F-151DC69F5E20}" destId="{C5B43C9F-9A01-4AD7-A3EE-F091D0B89F9F}" srcOrd="26" destOrd="0" presId="urn:microsoft.com/office/officeart/2005/8/layout/cycle8"/>
    <dgm:cxn modelId="{3A54C526-D889-4E46-B5AC-2B3C9EF5821D}" type="presParOf" srcId="{A4F391D4-1051-44AB-A87F-151DC69F5E20}" destId="{D3EA263D-D089-40FB-A847-7459E15A033B}" srcOrd="27" destOrd="0" presId="urn:microsoft.com/office/officeart/2005/8/layout/cycle8"/>
    <dgm:cxn modelId="{B57A59FE-18E8-4284-A613-161B915C9FCF}" type="presParOf" srcId="{A4F391D4-1051-44AB-A87F-151DC69F5E20}" destId="{29981379-A100-49A0-A245-CCB5961852F0}" srcOrd="28" destOrd="0" presId="urn:microsoft.com/office/officeart/2005/8/layout/cycle8"/>
    <dgm:cxn modelId="{E7B23F33-9CC1-4D4E-A61F-619EBC6A396D}" type="presParOf" srcId="{A4F391D4-1051-44AB-A87F-151DC69F5E20}" destId="{58B05F22-7A62-4F81-9FAD-9FD3FB764E65}" srcOrd="29" destOrd="0" presId="urn:microsoft.com/office/officeart/2005/8/layout/cycle8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4BB2F-991C-43C9-A3BC-310DF23A3D4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B6E22-B45E-4CDB-B0A9-1D40AA7D5926}">
      <dgm:prSet phldrT="[Text]" custT="1"/>
      <dgm:spPr/>
      <dgm:t>
        <a:bodyPr/>
        <a:lstStyle/>
        <a:p>
          <a:r>
            <a:rPr lang="es-PE" sz="4000" dirty="0" smtClean="0"/>
            <a:t>Rechaza</a:t>
          </a:r>
          <a:endParaRPr lang="en-US" sz="4000" dirty="0"/>
        </a:p>
      </dgm:t>
    </dgm:pt>
    <dgm:pt modelId="{EE9DC3B4-85D4-4606-ACEA-DEF91B0775FE}" type="parTrans" cxnId="{02BEF3E6-68DF-41E3-BC80-16570173E10D}">
      <dgm:prSet/>
      <dgm:spPr/>
      <dgm:t>
        <a:bodyPr/>
        <a:lstStyle/>
        <a:p>
          <a:endParaRPr lang="en-US"/>
        </a:p>
      </dgm:t>
    </dgm:pt>
    <dgm:pt modelId="{4F1FFCCE-0193-4CB2-B174-4E050A158E66}" type="sibTrans" cxnId="{02BEF3E6-68DF-41E3-BC80-16570173E10D}">
      <dgm:prSet/>
      <dgm:spPr/>
      <dgm:t>
        <a:bodyPr/>
        <a:lstStyle/>
        <a:p>
          <a:endParaRPr lang="en-US"/>
        </a:p>
      </dgm:t>
    </dgm:pt>
    <dgm:pt modelId="{74774BEB-C1E0-45EB-AAF6-DE35D113FDC3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200" dirty="0" smtClean="0"/>
            <a:t>Conversaciones en las que se habla de los demás.</a:t>
          </a:r>
          <a:endParaRPr lang="en-US" sz="2200" dirty="0"/>
        </a:p>
      </dgm:t>
    </dgm:pt>
    <dgm:pt modelId="{9D263834-CFC7-4AEE-841B-9E336C078602}" type="parTrans" cxnId="{E3AD2C33-9ECE-4C5E-B80B-8DF5A1E84A99}">
      <dgm:prSet/>
      <dgm:spPr/>
      <dgm:t>
        <a:bodyPr/>
        <a:lstStyle/>
        <a:p>
          <a:endParaRPr lang="en-US"/>
        </a:p>
      </dgm:t>
    </dgm:pt>
    <dgm:pt modelId="{C39E9C99-43D2-4CDC-8400-55EEAD21E882}" type="sibTrans" cxnId="{E3AD2C33-9ECE-4C5E-B80B-8DF5A1E84A99}">
      <dgm:prSet/>
      <dgm:spPr/>
      <dgm:t>
        <a:bodyPr/>
        <a:lstStyle/>
        <a:p>
          <a:endParaRPr lang="en-US"/>
        </a:p>
      </dgm:t>
    </dgm:pt>
    <dgm:pt modelId="{8B8AB534-D2D0-4F85-8282-444719F7F16C}">
      <dgm:prSet phldrT="[Text]" custT="1"/>
      <dgm:spPr/>
      <dgm:t>
        <a:bodyPr/>
        <a:lstStyle/>
        <a:p>
          <a:r>
            <a:rPr lang="es-PE" sz="4000" dirty="0" smtClean="0"/>
            <a:t>Sé</a:t>
          </a:r>
          <a:endParaRPr lang="en-US" sz="4000" dirty="0"/>
        </a:p>
      </dgm:t>
    </dgm:pt>
    <dgm:pt modelId="{F7447757-7B4A-426A-B5AC-E41AD1A9C703}" type="parTrans" cxnId="{1695CBAB-D936-46C7-A4D7-F74192D7BC35}">
      <dgm:prSet/>
      <dgm:spPr/>
      <dgm:t>
        <a:bodyPr/>
        <a:lstStyle/>
        <a:p>
          <a:endParaRPr lang="en-US"/>
        </a:p>
      </dgm:t>
    </dgm:pt>
    <dgm:pt modelId="{E069943C-468F-4769-B400-28CADCEB48F3}" type="sibTrans" cxnId="{1695CBAB-D936-46C7-A4D7-F74192D7BC35}">
      <dgm:prSet/>
      <dgm:spPr/>
      <dgm:t>
        <a:bodyPr/>
        <a:lstStyle/>
        <a:p>
          <a:endParaRPr lang="en-US"/>
        </a:p>
      </dgm:t>
    </dgm:pt>
    <dgm:pt modelId="{F601A70B-84BE-43B7-A284-D8D4E88342F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200" dirty="0" smtClean="0"/>
            <a:t>Discreta y evita contar cosas privadas de los demás.</a:t>
          </a:r>
          <a:endParaRPr lang="en-US" sz="2200" dirty="0"/>
        </a:p>
      </dgm:t>
    </dgm:pt>
    <dgm:pt modelId="{06D4796F-CE70-41D6-975B-0E91E364042B}" type="parTrans" cxnId="{ACC00BE3-6EA6-4236-AC46-DC0392991B0D}">
      <dgm:prSet/>
      <dgm:spPr/>
      <dgm:t>
        <a:bodyPr/>
        <a:lstStyle/>
        <a:p>
          <a:endParaRPr lang="en-US"/>
        </a:p>
      </dgm:t>
    </dgm:pt>
    <dgm:pt modelId="{8D6060A1-55ED-443D-B557-7A2A4F6AB84B}" type="sibTrans" cxnId="{ACC00BE3-6EA6-4236-AC46-DC0392991B0D}">
      <dgm:prSet/>
      <dgm:spPr/>
      <dgm:t>
        <a:bodyPr/>
        <a:lstStyle/>
        <a:p>
          <a:endParaRPr lang="en-US"/>
        </a:p>
      </dgm:t>
    </dgm:pt>
    <dgm:pt modelId="{51D49BE2-F537-4CE5-9F03-CD250B0275FB}">
      <dgm:prSet phldrT="[Text]" custT="1"/>
      <dgm:spPr/>
      <dgm:t>
        <a:bodyPr/>
        <a:lstStyle/>
        <a:p>
          <a:r>
            <a:rPr lang="es-PE" sz="4000" dirty="0" smtClean="0"/>
            <a:t>Respeta</a:t>
          </a:r>
          <a:endParaRPr lang="en-US" sz="4000" dirty="0"/>
        </a:p>
      </dgm:t>
    </dgm:pt>
    <dgm:pt modelId="{52374A45-2100-4A17-90C1-076FCF1AD95B}" type="parTrans" cxnId="{79770C61-3888-4020-B413-D085F8B68FB6}">
      <dgm:prSet/>
      <dgm:spPr/>
      <dgm:t>
        <a:bodyPr/>
        <a:lstStyle/>
        <a:p>
          <a:endParaRPr lang="en-US"/>
        </a:p>
      </dgm:t>
    </dgm:pt>
    <dgm:pt modelId="{D2C2AA8D-9F80-4A27-A1CA-BB04E989881F}" type="sibTrans" cxnId="{79770C61-3888-4020-B413-D085F8B68FB6}">
      <dgm:prSet/>
      <dgm:spPr/>
      <dgm:t>
        <a:bodyPr/>
        <a:lstStyle/>
        <a:p>
          <a:endParaRPr lang="en-US"/>
        </a:p>
      </dgm:t>
    </dgm:pt>
    <dgm:pt modelId="{96E70ED1-499B-4F64-A699-F502504ADE9A}">
      <dgm:prSet phldrT="[Text]" custT="1"/>
      <dgm:spPr>
        <a:solidFill>
          <a:srgbClr val="FFFFFF">
            <a:alpha val="90000"/>
          </a:srgb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s-PE" sz="2200" dirty="0" smtClean="0"/>
            <a:t>La vida privada de los demás</a:t>
          </a:r>
          <a:endParaRPr lang="en-US" sz="2200" dirty="0"/>
        </a:p>
      </dgm:t>
    </dgm:pt>
    <dgm:pt modelId="{1F861291-2772-43CC-AFC3-A6E610C3FC1B}" type="parTrans" cxnId="{4CF06AC7-BDD1-42E2-BCC0-9C1DE61C5F38}">
      <dgm:prSet/>
      <dgm:spPr/>
      <dgm:t>
        <a:bodyPr/>
        <a:lstStyle/>
        <a:p>
          <a:endParaRPr lang="en-US"/>
        </a:p>
      </dgm:t>
    </dgm:pt>
    <dgm:pt modelId="{076BEF5E-B113-4852-95A1-53438D05391F}" type="sibTrans" cxnId="{4CF06AC7-BDD1-42E2-BCC0-9C1DE61C5F38}">
      <dgm:prSet/>
      <dgm:spPr/>
      <dgm:t>
        <a:bodyPr/>
        <a:lstStyle/>
        <a:p>
          <a:endParaRPr lang="en-US"/>
        </a:p>
      </dgm:t>
    </dgm:pt>
    <dgm:pt modelId="{8C070876-1D7A-4A2F-8D7A-591264884FEC}" type="pres">
      <dgm:prSet presAssocID="{2754BB2F-991C-43C9-A3BC-310DF23A3D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9B0CF-D420-4F00-BB81-5B6301E24EDC}" type="pres">
      <dgm:prSet presAssocID="{346B6E22-B45E-4CDB-B0A9-1D40AA7D5926}" presName="linNode" presStyleCnt="0"/>
      <dgm:spPr/>
    </dgm:pt>
    <dgm:pt modelId="{9036FE63-C4C3-4EBC-878F-A9FDB6C49011}" type="pres">
      <dgm:prSet presAssocID="{346B6E22-B45E-4CDB-B0A9-1D40AA7D5926}" presName="parentText" presStyleLbl="node1" presStyleIdx="0" presStyleCnt="3" custScaleX="93615" custScaleY="376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D7C02-5D9A-419B-A7CF-46A75D41B66D}" type="pres">
      <dgm:prSet presAssocID="{346B6E22-B45E-4CDB-B0A9-1D40AA7D5926}" presName="descendantText" presStyleLbl="alignAccFollowNode1" presStyleIdx="0" presStyleCnt="3" custScaleX="89466" custScaleY="46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C66F9-48C6-44FC-8238-1220D6067160}" type="pres">
      <dgm:prSet presAssocID="{4F1FFCCE-0193-4CB2-B174-4E050A158E66}" presName="sp" presStyleCnt="0"/>
      <dgm:spPr/>
    </dgm:pt>
    <dgm:pt modelId="{E8382A0D-F086-4ECC-B0FB-C63C235B2A07}" type="pres">
      <dgm:prSet presAssocID="{8B8AB534-D2D0-4F85-8282-444719F7F16C}" presName="linNode" presStyleCnt="0"/>
      <dgm:spPr/>
    </dgm:pt>
    <dgm:pt modelId="{7DD77CED-0D83-46A0-ADBC-CFE0A78D7613}" type="pres">
      <dgm:prSet presAssocID="{8B8AB534-D2D0-4F85-8282-444719F7F16C}" presName="parentText" presStyleLbl="node1" presStyleIdx="1" presStyleCnt="3" custScaleX="93872" custScaleY="346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4B5BB-026B-486E-9CE9-9ECD15CA3757}" type="pres">
      <dgm:prSet presAssocID="{8B8AB534-D2D0-4F85-8282-444719F7F16C}" presName="descendantText" presStyleLbl="alignAccFollowNode1" presStyleIdx="1" presStyleCnt="3" custScaleX="89079" custScaleY="454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2DD0-176A-4B0E-8079-A1A6CE1F78D1}" type="pres">
      <dgm:prSet presAssocID="{E069943C-468F-4769-B400-28CADCEB48F3}" presName="sp" presStyleCnt="0"/>
      <dgm:spPr/>
    </dgm:pt>
    <dgm:pt modelId="{38ACBFB5-C62E-40E4-B1C9-0A8C502D0B71}" type="pres">
      <dgm:prSet presAssocID="{51D49BE2-F537-4CE5-9F03-CD250B0275FB}" presName="linNode" presStyleCnt="0"/>
      <dgm:spPr/>
    </dgm:pt>
    <dgm:pt modelId="{1459EFBF-E821-4A55-9499-0B24942C469B}" type="pres">
      <dgm:prSet presAssocID="{51D49BE2-F537-4CE5-9F03-CD250B0275FB}" presName="parentText" presStyleLbl="node1" presStyleIdx="2" presStyleCnt="3" custScaleX="93872" custScaleY="357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0F8C-66D6-4230-BBDA-C17E8A46193C}" type="pres">
      <dgm:prSet presAssocID="{51D49BE2-F537-4CE5-9F03-CD250B0275FB}" presName="descendantText" presStyleLbl="alignAccFollowNode1" presStyleIdx="2" presStyleCnt="3" custScaleX="89322" custScaleY="44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EF3E6-68DF-41E3-BC80-16570173E10D}" srcId="{2754BB2F-991C-43C9-A3BC-310DF23A3D4F}" destId="{346B6E22-B45E-4CDB-B0A9-1D40AA7D5926}" srcOrd="0" destOrd="0" parTransId="{EE9DC3B4-85D4-4606-ACEA-DEF91B0775FE}" sibTransId="{4F1FFCCE-0193-4CB2-B174-4E050A158E66}"/>
    <dgm:cxn modelId="{893A453C-8E26-4550-A359-62C7A667CA82}" type="presOf" srcId="{2754BB2F-991C-43C9-A3BC-310DF23A3D4F}" destId="{8C070876-1D7A-4A2F-8D7A-591264884FEC}" srcOrd="0" destOrd="0" presId="urn:microsoft.com/office/officeart/2005/8/layout/vList5"/>
    <dgm:cxn modelId="{2F3A92F1-FC81-4510-97E6-726D49B5B35A}" type="presOf" srcId="{8B8AB534-D2D0-4F85-8282-444719F7F16C}" destId="{7DD77CED-0D83-46A0-ADBC-CFE0A78D7613}" srcOrd="0" destOrd="0" presId="urn:microsoft.com/office/officeart/2005/8/layout/vList5"/>
    <dgm:cxn modelId="{E3AD2C33-9ECE-4C5E-B80B-8DF5A1E84A99}" srcId="{346B6E22-B45E-4CDB-B0A9-1D40AA7D5926}" destId="{74774BEB-C1E0-45EB-AAF6-DE35D113FDC3}" srcOrd="0" destOrd="0" parTransId="{9D263834-CFC7-4AEE-841B-9E336C078602}" sibTransId="{C39E9C99-43D2-4CDC-8400-55EEAD21E882}"/>
    <dgm:cxn modelId="{5D0AB6E0-B4DC-404D-AC37-A4B04364110C}" type="presOf" srcId="{F601A70B-84BE-43B7-A284-D8D4E88342FA}" destId="{B524B5BB-026B-486E-9CE9-9ECD15CA3757}" srcOrd="0" destOrd="0" presId="urn:microsoft.com/office/officeart/2005/8/layout/vList5"/>
    <dgm:cxn modelId="{67EA3EB9-BDAA-407A-8DCC-540BD1090448}" type="presOf" srcId="{74774BEB-C1E0-45EB-AAF6-DE35D113FDC3}" destId="{31BD7C02-5D9A-419B-A7CF-46A75D41B66D}" srcOrd="0" destOrd="0" presId="urn:microsoft.com/office/officeart/2005/8/layout/vList5"/>
    <dgm:cxn modelId="{9525613E-FA97-407D-B79F-2876F27404EA}" type="presOf" srcId="{96E70ED1-499B-4F64-A699-F502504ADE9A}" destId="{05FE0F8C-66D6-4230-BBDA-C17E8A46193C}" srcOrd="0" destOrd="0" presId="urn:microsoft.com/office/officeart/2005/8/layout/vList5"/>
    <dgm:cxn modelId="{649806DD-F0C5-4254-AFCD-625117AEFE0C}" type="presOf" srcId="{51D49BE2-F537-4CE5-9F03-CD250B0275FB}" destId="{1459EFBF-E821-4A55-9499-0B24942C469B}" srcOrd="0" destOrd="0" presId="urn:microsoft.com/office/officeart/2005/8/layout/vList5"/>
    <dgm:cxn modelId="{ACC00BE3-6EA6-4236-AC46-DC0392991B0D}" srcId="{8B8AB534-D2D0-4F85-8282-444719F7F16C}" destId="{F601A70B-84BE-43B7-A284-D8D4E88342FA}" srcOrd="0" destOrd="0" parTransId="{06D4796F-CE70-41D6-975B-0E91E364042B}" sibTransId="{8D6060A1-55ED-443D-B557-7A2A4F6AB84B}"/>
    <dgm:cxn modelId="{1695CBAB-D936-46C7-A4D7-F74192D7BC35}" srcId="{2754BB2F-991C-43C9-A3BC-310DF23A3D4F}" destId="{8B8AB534-D2D0-4F85-8282-444719F7F16C}" srcOrd="1" destOrd="0" parTransId="{F7447757-7B4A-426A-B5AC-E41AD1A9C703}" sibTransId="{E069943C-468F-4769-B400-28CADCEB48F3}"/>
    <dgm:cxn modelId="{4CF06AC7-BDD1-42E2-BCC0-9C1DE61C5F38}" srcId="{51D49BE2-F537-4CE5-9F03-CD250B0275FB}" destId="{96E70ED1-499B-4F64-A699-F502504ADE9A}" srcOrd="0" destOrd="0" parTransId="{1F861291-2772-43CC-AFC3-A6E610C3FC1B}" sibTransId="{076BEF5E-B113-4852-95A1-53438D05391F}"/>
    <dgm:cxn modelId="{79770C61-3888-4020-B413-D085F8B68FB6}" srcId="{2754BB2F-991C-43C9-A3BC-310DF23A3D4F}" destId="{51D49BE2-F537-4CE5-9F03-CD250B0275FB}" srcOrd="2" destOrd="0" parTransId="{52374A45-2100-4A17-90C1-076FCF1AD95B}" sibTransId="{D2C2AA8D-9F80-4A27-A1CA-BB04E989881F}"/>
    <dgm:cxn modelId="{A34B63AB-334E-46D0-B03F-146867A2B155}" type="presOf" srcId="{346B6E22-B45E-4CDB-B0A9-1D40AA7D5926}" destId="{9036FE63-C4C3-4EBC-878F-A9FDB6C49011}" srcOrd="0" destOrd="0" presId="urn:microsoft.com/office/officeart/2005/8/layout/vList5"/>
    <dgm:cxn modelId="{52F19A41-A829-4F61-8D41-316A33BE97E2}" type="presParOf" srcId="{8C070876-1D7A-4A2F-8D7A-591264884FEC}" destId="{2DD9B0CF-D420-4F00-BB81-5B6301E24EDC}" srcOrd="0" destOrd="0" presId="urn:microsoft.com/office/officeart/2005/8/layout/vList5"/>
    <dgm:cxn modelId="{DC4F6435-D105-4427-A4E0-E21C7EEA94F4}" type="presParOf" srcId="{2DD9B0CF-D420-4F00-BB81-5B6301E24EDC}" destId="{9036FE63-C4C3-4EBC-878F-A9FDB6C49011}" srcOrd="0" destOrd="0" presId="urn:microsoft.com/office/officeart/2005/8/layout/vList5"/>
    <dgm:cxn modelId="{0E92E4E7-BB95-4A60-ADC2-369CC4037FA4}" type="presParOf" srcId="{2DD9B0CF-D420-4F00-BB81-5B6301E24EDC}" destId="{31BD7C02-5D9A-419B-A7CF-46A75D41B66D}" srcOrd="1" destOrd="0" presId="urn:microsoft.com/office/officeart/2005/8/layout/vList5"/>
    <dgm:cxn modelId="{43A93FDA-1D28-4934-B78A-C8E936B85E2C}" type="presParOf" srcId="{8C070876-1D7A-4A2F-8D7A-591264884FEC}" destId="{AD4C66F9-48C6-44FC-8238-1220D6067160}" srcOrd="1" destOrd="0" presId="urn:microsoft.com/office/officeart/2005/8/layout/vList5"/>
    <dgm:cxn modelId="{AD7C4725-78D6-4BC4-8ADF-1C7096692C1A}" type="presParOf" srcId="{8C070876-1D7A-4A2F-8D7A-591264884FEC}" destId="{E8382A0D-F086-4ECC-B0FB-C63C235B2A07}" srcOrd="2" destOrd="0" presId="urn:microsoft.com/office/officeart/2005/8/layout/vList5"/>
    <dgm:cxn modelId="{A525631B-94C1-4331-86F0-10ECE64546EC}" type="presParOf" srcId="{E8382A0D-F086-4ECC-B0FB-C63C235B2A07}" destId="{7DD77CED-0D83-46A0-ADBC-CFE0A78D7613}" srcOrd="0" destOrd="0" presId="urn:microsoft.com/office/officeart/2005/8/layout/vList5"/>
    <dgm:cxn modelId="{24EC205A-F9F3-48D1-A8BF-D5A34412CDE9}" type="presParOf" srcId="{E8382A0D-F086-4ECC-B0FB-C63C235B2A07}" destId="{B524B5BB-026B-486E-9CE9-9ECD15CA3757}" srcOrd="1" destOrd="0" presId="urn:microsoft.com/office/officeart/2005/8/layout/vList5"/>
    <dgm:cxn modelId="{149CF898-B7A0-4161-862B-65E02A39350B}" type="presParOf" srcId="{8C070876-1D7A-4A2F-8D7A-591264884FEC}" destId="{9A1F2DD0-176A-4B0E-8079-A1A6CE1F78D1}" srcOrd="3" destOrd="0" presId="urn:microsoft.com/office/officeart/2005/8/layout/vList5"/>
    <dgm:cxn modelId="{E45BF5E3-673B-46C0-9898-4A1B52FB50B9}" type="presParOf" srcId="{8C070876-1D7A-4A2F-8D7A-591264884FEC}" destId="{38ACBFB5-C62E-40E4-B1C9-0A8C502D0B71}" srcOrd="4" destOrd="0" presId="urn:microsoft.com/office/officeart/2005/8/layout/vList5"/>
    <dgm:cxn modelId="{BAD242F3-CCB6-42D0-982C-CE7D51E63704}" type="presParOf" srcId="{38ACBFB5-C62E-40E4-B1C9-0A8C502D0B71}" destId="{1459EFBF-E821-4A55-9499-0B24942C469B}" srcOrd="0" destOrd="0" presId="urn:microsoft.com/office/officeart/2005/8/layout/vList5"/>
    <dgm:cxn modelId="{5E90ADF6-0138-4C20-ADD1-75B165572E68}" type="presParOf" srcId="{38ACBFB5-C62E-40E4-B1C9-0A8C502D0B71}" destId="{05FE0F8C-66D6-4230-BBDA-C17E8A46193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54BB2F-991C-43C9-A3BC-310DF23A3D4F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46B6E22-B45E-4CDB-B0A9-1D40AA7D5926}">
      <dgm:prSet phldrT="[Text]" custT="1"/>
      <dgm:spPr/>
      <dgm:t>
        <a:bodyPr/>
        <a:lstStyle/>
        <a:p>
          <a:r>
            <a:rPr lang="es-PE" sz="4000" dirty="0" smtClean="0"/>
            <a:t>No</a:t>
          </a:r>
          <a:endParaRPr lang="en-US" sz="4000" dirty="0"/>
        </a:p>
      </dgm:t>
    </dgm:pt>
    <dgm:pt modelId="{EE9DC3B4-85D4-4606-ACEA-DEF91B0775FE}" type="parTrans" cxnId="{02BEF3E6-68DF-41E3-BC80-16570173E10D}">
      <dgm:prSet/>
      <dgm:spPr/>
      <dgm:t>
        <a:bodyPr/>
        <a:lstStyle/>
        <a:p>
          <a:endParaRPr lang="en-US"/>
        </a:p>
      </dgm:t>
    </dgm:pt>
    <dgm:pt modelId="{4F1FFCCE-0193-4CB2-B174-4E050A158E66}" type="sibTrans" cxnId="{02BEF3E6-68DF-41E3-BC80-16570173E10D}">
      <dgm:prSet/>
      <dgm:spPr/>
      <dgm:t>
        <a:bodyPr/>
        <a:lstStyle/>
        <a:p>
          <a:endParaRPr lang="en-US"/>
        </a:p>
      </dgm:t>
    </dgm:pt>
    <dgm:pt modelId="{74774BEB-C1E0-45EB-AAF6-DE35D113FDC3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200" dirty="0" smtClean="0"/>
            <a:t>Solo las mujeres deben cuidar el pudor en el cuerpo.</a:t>
          </a:r>
          <a:endParaRPr lang="en-US" sz="2200" dirty="0"/>
        </a:p>
      </dgm:t>
    </dgm:pt>
    <dgm:pt modelId="{9D263834-CFC7-4AEE-841B-9E336C078602}" type="parTrans" cxnId="{E3AD2C33-9ECE-4C5E-B80B-8DF5A1E84A99}">
      <dgm:prSet/>
      <dgm:spPr/>
      <dgm:t>
        <a:bodyPr/>
        <a:lstStyle/>
        <a:p>
          <a:endParaRPr lang="en-US"/>
        </a:p>
      </dgm:t>
    </dgm:pt>
    <dgm:pt modelId="{C39E9C99-43D2-4CDC-8400-55EEAD21E882}" type="sibTrans" cxnId="{E3AD2C33-9ECE-4C5E-B80B-8DF5A1E84A99}">
      <dgm:prSet/>
      <dgm:spPr/>
      <dgm:t>
        <a:bodyPr/>
        <a:lstStyle/>
        <a:p>
          <a:endParaRPr lang="en-US"/>
        </a:p>
      </dgm:t>
    </dgm:pt>
    <dgm:pt modelId="{8B8AB534-D2D0-4F85-8282-444719F7F16C}">
      <dgm:prSet phldrT="[Text]" custT="1"/>
      <dgm:spPr/>
      <dgm:t>
        <a:bodyPr/>
        <a:lstStyle/>
        <a:p>
          <a:r>
            <a:rPr lang="es-PE" sz="4000" dirty="0" smtClean="0"/>
            <a:t>Viste</a:t>
          </a:r>
          <a:endParaRPr lang="en-US" sz="4000" dirty="0"/>
        </a:p>
      </dgm:t>
    </dgm:pt>
    <dgm:pt modelId="{F7447757-7B4A-426A-B5AC-E41AD1A9C703}" type="parTrans" cxnId="{1695CBAB-D936-46C7-A4D7-F74192D7BC35}">
      <dgm:prSet/>
      <dgm:spPr/>
      <dgm:t>
        <a:bodyPr/>
        <a:lstStyle/>
        <a:p>
          <a:endParaRPr lang="en-US"/>
        </a:p>
      </dgm:t>
    </dgm:pt>
    <dgm:pt modelId="{E069943C-468F-4769-B400-28CADCEB48F3}" type="sibTrans" cxnId="{1695CBAB-D936-46C7-A4D7-F74192D7BC35}">
      <dgm:prSet/>
      <dgm:spPr/>
      <dgm:t>
        <a:bodyPr/>
        <a:lstStyle/>
        <a:p>
          <a:endParaRPr lang="en-US"/>
        </a:p>
      </dgm:t>
    </dgm:pt>
    <dgm:pt modelId="{F601A70B-84BE-43B7-A284-D8D4E88342F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200" dirty="0" smtClean="0"/>
            <a:t>Siempre con decencia y elegancia.</a:t>
          </a:r>
          <a:endParaRPr lang="en-US" sz="2200" dirty="0"/>
        </a:p>
      </dgm:t>
    </dgm:pt>
    <dgm:pt modelId="{06D4796F-CE70-41D6-975B-0E91E364042B}" type="parTrans" cxnId="{ACC00BE3-6EA6-4236-AC46-DC0392991B0D}">
      <dgm:prSet/>
      <dgm:spPr/>
      <dgm:t>
        <a:bodyPr/>
        <a:lstStyle/>
        <a:p>
          <a:endParaRPr lang="en-US"/>
        </a:p>
      </dgm:t>
    </dgm:pt>
    <dgm:pt modelId="{8D6060A1-55ED-443D-B557-7A2A4F6AB84B}" type="sibTrans" cxnId="{ACC00BE3-6EA6-4236-AC46-DC0392991B0D}">
      <dgm:prSet/>
      <dgm:spPr/>
      <dgm:t>
        <a:bodyPr/>
        <a:lstStyle/>
        <a:p>
          <a:endParaRPr lang="en-US"/>
        </a:p>
      </dgm:t>
    </dgm:pt>
    <dgm:pt modelId="{51D49BE2-F537-4CE5-9F03-CD250B0275FB}">
      <dgm:prSet phldrT="[Text]" custT="1"/>
      <dgm:spPr/>
      <dgm:t>
        <a:bodyPr/>
        <a:lstStyle/>
        <a:p>
          <a:r>
            <a:rPr lang="es-PE" sz="4000" dirty="0" smtClean="0"/>
            <a:t>Evita</a:t>
          </a:r>
          <a:endParaRPr lang="en-US" sz="4000" dirty="0"/>
        </a:p>
      </dgm:t>
    </dgm:pt>
    <dgm:pt modelId="{52374A45-2100-4A17-90C1-076FCF1AD95B}" type="parTrans" cxnId="{79770C61-3888-4020-B413-D085F8B68FB6}">
      <dgm:prSet/>
      <dgm:spPr/>
      <dgm:t>
        <a:bodyPr/>
        <a:lstStyle/>
        <a:p>
          <a:endParaRPr lang="en-US"/>
        </a:p>
      </dgm:t>
    </dgm:pt>
    <dgm:pt modelId="{D2C2AA8D-9F80-4A27-A1CA-BB04E989881F}" type="sibTrans" cxnId="{79770C61-3888-4020-B413-D085F8B68FB6}">
      <dgm:prSet/>
      <dgm:spPr/>
      <dgm:t>
        <a:bodyPr/>
        <a:lstStyle/>
        <a:p>
          <a:endParaRPr lang="en-US"/>
        </a:p>
      </dgm:t>
    </dgm:pt>
    <dgm:pt modelId="{96E70ED1-499B-4F64-A699-F502504ADE9A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200" dirty="0" smtClean="0"/>
            <a:t>La </a:t>
          </a:r>
          <a:r>
            <a:rPr lang="en-US" sz="2200" dirty="0" err="1" smtClean="0"/>
            <a:t>fea</a:t>
          </a:r>
          <a:r>
            <a:rPr lang="en-US" sz="2200" dirty="0" smtClean="0"/>
            <a:t> </a:t>
          </a:r>
          <a:r>
            <a:rPr lang="en-US" sz="2200" dirty="0" err="1" smtClean="0"/>
            <a:t>moda</a:t>
          </a:r>
          <a:r>
            <a:rPr lang="en-US" sz="2200" dirty="0" smtClean="0"/>
            <a:t> de </a:t>
          </a:r>
          <a:r>
            <a:rPr lang="en-US" sz="2200" dirty="0" err="1" smtClean="0"/>
            <a:t>mostrar</a:t>
          </a:r>
          <a:r>
            <a:rPr lang="en-US" sz="2200" dirty="0" smtClean="0"/>
            <a:t> la </a:t>
          </a:r>
          <a:r>
            <a:rPr lang="en-US" sz="2200" dirty="0" err="1" smtClean="0"/>
            <a:t>ropa</a:t>
          </a:r>
          <a:r>
            <a:rPr lang="en-US" sz="2200" dirty="0" smtClean="0"/>
            <a:t> interior.</a:t>
          </a:r>
          <a:endParaRPr lang="en-US" sz="2200" dirty="0"/>
        </a:p>
      </dgm:t>
    </dgm:pt>
    <dgm:pt modelId="{1F861291-2772-43CC-AFC3-A6E610C3FC1B}" type="parTrans" cxnId="{4CF06AC7-BDD1-42E2-BCC0-9C1DE61C5F38}">
      <dgm:prSet/>
      <dgm:spPr/>
      <dgm:t>
        <a:bodyPr/>
        <a:lstStyle/>
        <a:p>
          <a:endParaRPr lang="en-US"/>
        </a:p>
      </dgm:t>
    </dgm:pt>
    <dgm:pt modelId="{076BEF5E-B113-4852-95A1-53438D05391F}" type="sibTrans" cxnId="{4CF06AC7-BDD1-42E2-BCC0-9C1DE61C5F38}">
      <dgm:prSet/>
      <dgm:spPr/>
      <dgm:t>
        <a:bodyPr/>
        <a:lstStyle/>
        <a:p>
          <a:endParaRPr lang="en-US"/>
        </a:p>
      </dgm:t>
    </dgm:pt>
    <dgm:pt modelId="{8C070876-1D7A-4A2F-8D7A-591264884FEC}" type="pres">
      <dgm:prSet presAssocID="{2754BB2F-991C-43C9-A3BC-310DF23A3D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9B0CF-D420-4F00-BB81-5B6301E24EDC}" type="pres">
      <dgm:prSet presAssocID="{346B6E22-B45E-4CDB-B0A9-1D40AA7D5926}" presName="linNode" presStyleCnt="0"/>
      <dgm:spPr/>
    </dgm:pt>
    <dgm:pt modelId="{9036FE63-C4C3-4EBC-878F-A9FDB6C49011}" type="pres">
      <dgm:prSet presAssocID="{346B6E22-B45E-4CDB-B0A9-1D40AA7D5926}" presName="parentText" presStyleLbl="node1" presStyleIdx="0" presStyleCnt="3" custScaleX="82421" custScaleY="757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D7C02-5D9A-419B-A7CF-46A75D41B66D}" type="pres">
      <dgm:prSet presAssocID="{346B6E22-B45E-4CDB-B0A9-1D40AA7D592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C66F9-48C6-44FC-8238-1220D6067160}" type="pres">
      <dgm:prSet presAssocID="{4F1FFCCE-0193-4CB2-B174-4E050A158E66}" presName="sp" presStyleCnt="0"/>
      <dgm:spPr/>
    </dgm:pt>
    <dgm:pt modelId="{E8382A0D-F086-4ECC-B0FB-C63C235B2A07}" type="pres">
      <dgm:prSet presAssocID="{8B8AB534-D2D0-4F85-8282-444719F7F16C}" presName="linNode" presStyleCnt="0"/>
      <dgm:spPr/>
    </dgm:pt>
    <dgm:pt modelId="{7DD77CED-0D83-46A0-ADBC-CFE0A78D7613}" type="pres">
      <dgm:prSet presAssocID="{8B8AB534-D2D0-4F85-8282-444719F7F16C}" presName="parentText" presStyleLbl="node1" presStyleIdx="1" presStyleCnt="3" custScaleX="82421" custScaleY="757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4B5BB-026B-486E-9CE9-9ECD15CA3757}" type="pres">
      <dgm:prSet presAssocID="{8B8AB534-D2D0-4F85-8282-444719F7F16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2DD0-176A-4B0E-8079-A1A6CE1F78D1}" type="pres">
      <dgm:prSet presAssocID="{E069943C-468F-4769-B400-28CADCEB48F3}" presName="sp" presStyleCnt="0"/>
      <dgm:spPr/>
    </dgm:pt>
    <dgm:pt modelId="{38ACBFB5-C62E-40E4-B1C9-0A8C502D0B71}" type="pres">
      <dgm:prSet presAssocID="{51D49BE2-F537-4CE5-9F03-CD250B0275FB}" presName="linNode" presStyleCnt="0"/>
      <dgm:spPr/>
    </dgm:pt>
    <dgm:pt modelId="{1459EFBF-E821-4A55-9499-0B24942C469B}" type="pres">
      <dgm:prSet presAssocID="{51D49BE2-F537-4CE5-9F03-CD250B0275FB}" presName="parentText" presStyleLbl="node1" presStyleIdx="2" presStyleCnt="3" custScaleX="82421" custScaleY="740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0F8C-66D6-4230-BBDA-C17E8A46193C}" type="pres">
      <dgm:prSet presAssocID="{51D49BE2-F537-4CE5-9F03-CD250B0275F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95CBAB-D936-46C7-A4D7-F74192D7BC35}" srcId="{2754BB2F-991C-43C9-A3BC-310DF23A3D4F}" destId="{8B8AB534-D2D0-4F85-8282-444719F7F16C}" srcOrd="1" destOrd="0" parTransId="{F7447757-7B4A-426A-B5AC-E41AD1A9C703}" sibTransId="{E069943C-468F-4769-B400-28CADCEB48F3}"/>
    <dgm:cxn modelId="{E3AD2C33-9ECE-4C5E-B80B-8DF5A1E84A99}" srcId="{346B6E22-B45E-4CDB-B0A9-1D40AA7D5926}" destId="{74774BEB-C1E0-45EB-AAF6-DE35D113FDC3}" srcOrd="0" destOrd="0" parTransId="{9D263834-CFC7-4AEE-841B-9E336C078602}" sibTransId="{C39E9C99-43D2-4CDC-8400-55EEAD21E882}"/>
    <dgm:cxn modelId="{ACC00BE3-6EA6-4236-AC46-DC0392991B0D}" srcId="{8B8AB534-D2D0-4F85-8282-444719F7F16C}" destId="{F601A70B-84BE-43B7-A284-D8D4E88342FA}" srcOrd="0" destOrd="0" parTransId="{06D4796F-CE70-41D6-975B-0E91E364042B}" sibTransId="{8D6060A1-55ED-443D-B557-7A2A4F6AB84B}"/>
    <dgm:cxn modelId="{79770C61-3888-4020-B413-D085F8B68FB6}" srcId="{2754BB2F-991C-43C9-A3BC-310DF23A3D4F}" destId="{51D49BE2-F537-4CE5-9F03-CD250B0275FB}" srcOrd="2" destOrd="0" parTransId="{52374A45-2100-4A17-90C1-076FCF1AD95B}" sibTransId="{D2C2AA8D-9F80-4A27-A1CA-BB04E989881F}"/>
    <dgm:cxn modelId="{02BEF3E6-68DF-41E3-BC80-16570173E10D}" srcId="{2754BB2F-991C-43C9-A3BC-310DF23A3D4F}" destId="{346B6E22-B45E-4CDB-B0A9-1D40AA7D5926}" srcOrd="0" destOrd="0" parTransId="{EE9DC3B4-85D4-4606-ACEA-DEF91B0775FE}" sibTransId="{4F1FFCCE-0193-4CB2-B174-4E050A158E66}"/>
    <dgm:cxn modelId="{73427CC4-4CB0-4964-91DF-3A9362E6E6E0}" type="presOf" srcId="{51D49BE2-F537-4CE5-9F03-CD250B0275FB}" destId="{1459EFBF-E821-4A55-9499-0B24942C469B}" srcOrd="0" destOrd="0" presId="urn:microsoft.com/office/officeart/2005/8/layout/vList5"/>
    <dgm:cxn modelId="{B2E97F58-96FC-4AEB-B2F4-DEFAD05A6796}" type="presOf" srcId="{96E70ED1-499B-4F64-A699-F502504ADE9A}" destId="{05FE0F8C-66D6-4230-BBDA-C17E8A46193C}" srcOrd="0" destOrd="0" presId="urn:microsoft.com/office/officeart/2005/8/layout/vList5"/>
    <dgm:cxn modelId="{0BE7B806-C0AC-4B5A-8FFB-5375ED99E5E7}" type="presOf" srcId="{2754BB2F-991C-43C9-A3BC-310DF23A3D4F}" destId="{8C070876-1D7A-4A2F-8D7A-591264884FEC}" srcOrd="0" destOrd="0" presId="urn:microsoft.com/office/officeart/2005/8/layout/vList5"/>
    <dgm:cxn modelId="{3557959F-38F0-4EF0-8F5A-96C389AEECB3}" type="presOf" srcId="{F601A70B-84BE-43B7-A284-D8D4E88342FA}" destId="{B524B5BB-026B-486E-9CE9-9ECD15CA3757}" srcOrd="0" destOrd="0" presId="urn:microsoft.com/office/officeart/2005/8/layout/vList5"/>
    <dgm:cxn modelId="{4CF06AC7-BDD1-42E2-BCC0-9C1DE61C5F38}" srcId="{51D49BE2-F537-4CE5-9F03-CD250B0275FB}" destId="{96E70ED1-499B-4F64-A699-F502504ADE9A}" srcOrd="0" destOrd="0" parTransId="{1F861291-2772-43CC-AFC3-A6E610C3FC1B}" sibTransId="{076BEF5E-B113-4852-95A1-53438D05391F}"/>
    <dgm:cxn modelId="{CC8FA04F-C2E2-4BAB-B5FC-508776F8BB7B}" type="presOf" srcId="{346B6E22-B45E-4CDB-B0A9-1D40AA7D5926}" destId="{9036FE63-C4C3-4EBC-878F-A9FDB6C49011}" srcOrd="0" destOrd="0" presId="urn:microsoft.com/office/officeart/2005/8/layout/vList5"/>
    <dgm:cxn modelId="{BB217534-0042-4D8F-B3F2-200AC25192CF}" type="presOf" srcId="{74774BEB-C1E0-45EB-AAF6-DE35D113FDC3}" destId="{31BD7C02-5D9A-419B-A7CF-46A75D41B66D}" srcOrd="0" destOrd="0" presId="urn:microsoft.com/office/officeart/2005/8/layout/vList5"/>
    <dgm:cxn modelId="{737A5C61-5B7B-4173-94CF-C87F3C456C8B}" type="presOf" srcId="{8B8AB534-D2D0-4F85-8282-444719F7F16C}" destId="{7DD77CED-0D83-46A0-ADBC-CFE0A78D7613}" srcOrd="0" destOrd="0" presId="urn:microsoft.com/office/officeart/2005/8/layout/vList5"/>
    <dgm:cxn modelId="{6FBCFE1E-58E8-4403-913E-9867FCABC215}" type="presParOf" srcId="{8C070876-1D7A-4A2F-8D7A-591264884FEC}" destId="{2DD9B0CF-D420-4F00-BB81-5B6301E24EDC}" srcOrd="0" destOrd="0" presId="urn:microsoft.com/office/officeart/2005/8/layout/vList5"/>
    <dgm:cxn modelId="{C4E0B370-B92C-4D57-A57F-73C08E7A78B7}" type="presParOf" srcId="{2DD9B0CF-D420-4F00-BB81-5B6301E24EDC}" destId="{9036FE63-C4C3-4EBC-878F-A9FDB6C49011}" srcOrd="0" destOrd="0" presId="urn:microsoft.com/office/officeart/2005/8/layout/vList5"/>
    <dgm:cxn modelId="{D2D410FA-174D-413D-88A7-B5BD25554E4A}" type="presParOf" srcId="{2DD9B0CF-D420-4F00-BB81-5B6301E24EDC}" destId="{31BD7C02-5D9A-419B-A7CF-46A75D41B66D}" srcOrd="1" destOrd="0" presId="urn:microsoft.com/office/officeart/2005/8/layout/vList5"/>
    <dgm:cxn modelId="{5B1B1367-75A4-4C18-A18E-2D2820DDDEB1}" type="presParOf" srcId="{8C070876-1D7A-4A2F-8D7A-591264884FEC}" destId="{AD4C66F9-48C6-44FC-8238-1220D6067160}" srcOrd="1" destOrd="0" presId="urn:microsoft.com/office/officeart/2005/8/layout/vList5"/>
    <dgm:cxn modelId="{CA5C27C7-C87A-413F-B26B-8D4D33B27194}" type="presParOf" srcId="{8C070876-1D7A-4A2F-8D7A-591264884FEC}" destId="{E8382A0D-F086-4ECC-B0FB-C63C235B2A07}" srcOrd="2" destOrd="0" presId="urn:microsoft.com/office/officeart/2005/8/layout/vList5"/>
    <dgm:cxn modelId="{70753948-7EDB-4A40-81A5-A0FD03F18589}" type="presParOf" srcId="{E8382A0D-F086-4ECC-B0FB-C63C235B2A07}" destId="{7DD77CED-0D83-46A0-ADBC-CFE0A78D7613}" srcOrd="0" destOrd="0" presId="urn:microsoft.com/office/officeart/2005/8/layout/vList5"/>
    <dgm:cxn modelId="{3BB93744-91F3-4267-ADA8-E75A65278B9B}" type="presParOf" srcId="{E8382A0D-F086-4ECC-B0FB-C63C235B2A07}" destId="{B524B5BB-026B-486E-9CE9-9ECD15CA3757}" srcOrd="1" destOrd="0" presId="urn:microsoft.com/office/officeart/2005/8/layout/vList5"/>
    <dgm:cxn modelId="{C37ECBD1-8B68-450F-A164-D554A6D5A81D}" type="presParOf" srcId="{8C070876-1D7A-4A2F-8D7A-591264884FEC}" destId="{9A1F2DD0-176A-4B0E-8079-A1A6CE1F78D1}" srcOrd="3" destOrd="0" presId="urn:microsoft.com/office/officeart/2005/8/layout/vList5"/>
    <dgm:cxn modelId="{855C2CAD-4C04-4DB5-BA89-79D3314EE1E4}" type="presParOf" srcId="{8C070876-1D7A-4A2F-8D7A-591264884FEC}" destId="{38ACBFB5-C62E-40E4-B1C9-0A8C502D0B71}" srcOrd="4" destOrd="0" presId="urn:microsoft.com/office/officeart/2005/8/layout/vList5"/>
    <dgm:cxn modelId="{3A638363-F4B6-46EC-9108-3AA8814E64FC}" type="presParOf" srcId="{38ACBFB5-C62E-40E4-B1C9-0A8C502D0B71}" destId="{1459EFBF-E821-4A55-9499-0B24942C469B}" srcOrd="0" destOrd="0" presId="urn:microsoft.com/office/officeart/2005/8/layout/vList5"/>
    <dgm:cxn modelId="{4DE923D5-ECEC-415B-A42E-69F9411B1792}" type="presParOf" srcId="{38ACBFB5-C62E-40E4-B1C9-0A8C502D0B71}" destId="{05FE0F8C-66D6-4230-BBDA-C17E8A46193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3260A2-1E6F-483B-8397-1688E6EADD0B}">
      <dsp:nvSpPr>
        <dsp:cNvPr id="0" name=""/>
        <dsp:cNvSpPr/>
      </dsp:nvSpPr>
      <dsp:spPr>
        <a:xfrm>
          <a:off x="0" y="0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Viste decentemente sin causar perjuicios a los demás.</a:t>
          </a:r>
          <a:endParaRPr lang="en-US" sz="1800" kern="1200" dirty="0"/>
        </a:p>
      </dsp:txBody>
      <dsp:txXfrm>
        <a:off x="1697908" y="0"/>
        <a:ext cx="6531691" cy="519889"/>
      </dsp:txXfrm>
    </dsp:sp>
    <dsp:sp modelId="{210E75E3-5268-4985-BBA8-9EB2AE503330}">
      <dsp:nvSpPr>
        <dsp:cNvPr id="0" name=""/>
        <dsp:cNvSpPr/>
      </dsp:nvSpPr>
      <dsp:spPr>
        <a:xfrm>
          <a:off x="635492" y="51988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465E0-7AB0-4A28-A375-0CAAE5F395D4}">
      <dsp:nvSpPr>
        <dsp:cNvPr id="0" name=""/>
        <dsp:cNvSpPr/>
      </dsp:nvSpPr>
      <dsp:spPr>
        <a:xfrm>
          <a:off x="0" y="571877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Evita comentar temas de intimidad propia o ajena.</a:t>
          </a:r>
          <a:endParaRPr lang="en-US" sz="1800" kern="1200" dirty="0"/>
        </a:p>
      </dsp:txBody>
      <dsp:txXfrm>
        <a:off x="1697908" y="571877"/>
        <a:ext cx="6531691" cy="519889"/>
      </dsp:txXfrm>
    </dsp:sp>
    <dsp:sp modelId="{BC1AAEA7-30D5-464A-A99A-ECB82A5B446C}">
      <dsp:nvSpPr>
        <dsp:cNvPr id="0" name=""/>
        <dsp:cNvSpPr/>
      </dsp:nvSpPr>
      <dsp:spPr>
        <a:xfrm>
          <a:off x="635492" y="623866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66400-CE28-439C-BE22-4FF9E39B5CD5}">
      <dsp:nvSpPr>
        <dsp:cNvPr id="0" name=""/>
        <dsp:cNvSpPr/>
      </dsp:nvSpPr>
      <dsp:spPr>
        <a:xfrm>
          <a:off x="0" y="1143755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Sabe vestir según la ocasión pero siempre con elegancia.</a:t>
          </a:r>
          <a:endParaRPr lang="en-US" sz="1800" kern="1200" dirty="0"/>
        </a:p>
      </dsp:txBody>
      <dsp:txXfrm>
        <a:off x="1697908" y="1143755"/>
        <a:ext cx="6531691" cy="519889"/>
      </dsp:txXfrm>
    </dsp:sp>
    <dsp:sp modelId="{6C492732-C282-4AF6-8D10-AF787A2A5607}">
      <dsp:nvSpPr>
        <dsp:cNvPr id="0" name=""/>
        <dsp:cNvSpPr/>
      </dsp:nvSpPr>
      <dsp:spPr>
        <a:xfrm>
          <a:off x="635492" y="1195744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4C0A4-7A22-4FC7-A5FB-73BF682FA6FD}">
      <dsp:nvSpPr>
        <dsp:cNvPr id="0" name=""/>
        <dsp:cNvSpPr/>
      </dsp:nvSpPr>
      <dsp:spPr>
        <a:xfrm>
          <a:off x="0" y="1715633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Protege su intimidad familiar, no expone temas del hogar con los demás.</a:t>
          </a:r>
          <a:endParaRPr lang="en-US" sz="1600" kern="1200" dirty="0"/>
        </a:p>
      </dsp:txBody>
      <dsp:txXfrm>
        <a:off x="1697908" y="1715633"/>
        <a:ext cx="6531691" cy="519889"/>
      </dsp:txXfrm>
    </dsp:sp>
    <dsp:sp modelId="{DF47DC95-1CA4-4AD2-A385-60CC952C1A05}">
      <dsp:nvSpPr>
        <dsp:cNvPr id="0" name=""/>
        <dsp:cNvSpPr/>
      </dsp:nvSpPr>
      <dsp:spPr>
        <a:xfrm>
          <a:off x="635492" y="1767622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47DA-6E7A-478F-A6F5-C3B502654B1C}">
      <dsp:nvSpPr>
        <dsp:cNvPr id="0" name=""/>
        <dsp:cNvSpPr/>
      </dsp:nvSpPr>
      <dsp:spPr>
        <a:xfrm>
          <a:off x="0" y="2287511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No expone innecesariamente su cuerpo, incluso dentro de casa.</a:t>
          </a:r>
          <a:endParaRPr lang="en-US" sz="1800" kern="1200" dirty="0"/>
        </a:p>
      </dsp:txBody>
      <dsp:txXfrm>
        <a:off x="1697908" y="2287511"/>
        <a:ext cx="6531691" cy="519889"/>
      </dsp:txXfrm>
    </dsp:sp>
    <dsp:sp modelId="{63E3FD61-B000-4D74-859F-2AB56FFA28B3}">
      <dsp:nvSpPr>
        <dsp:cNvPr id="0" name=""/>
        <dsp:cNvSpPr/>
      </dsp:nvSpPr>
      <dsp:spPr>
        <a:xfrm>
          <a:off x="635492" y="2339500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668B0-B547-4193-B24E-9DB74EFC742A}">
      <dsp:nvSpPr>
        <dsp:cNvPr id="0" name=""/>
        <dsp:cNvSpPr/>
      </dsp:nvSpPr>
      <dsp:spPr>
        <a:xfrm>
          <a:off x="0" y="2859389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Comparte la intimidad con quien corresponda, padre, esposo o hermanos.</a:t>
          </a:r>
          <a:endParaRPr lang="en-US" sz="1600" kern="1200" dirty="0"/>
        </a:p>
      </dsp:txBody>
      <dsp:txXfrm>
        <a:off x="1697908" y="2859389"/>
        <a:ext cx="6531691" cy="519889"/>
      </dsp:txXfrm>
    </dsp:sp>
    <dsp:sp modelId="{C75BC798-B909-4864-828D-BA44CD71738C}">
      <dsp:nvSpPr>
        <dsp:cNvPr id="0" name=""/>
        <dsp:cNvSpPr/>
      </dsp:nvSpPr>
      <dsp:spPr>
        <a:xfrm>
          <a:off x="635492" y="2911378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CAAE2-8934-427F-9218-2C16F763F669}">
      <dsp:nvSpPr>
        <dsp:cNvPr id="0" name=""/>
        <dsp:cNvSpPr/>
      </dsp:nvSpPr>
      <dsp:spPr>
        <a:xfrm>
          <a:off x="0" y="3431267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Rechaza las conversaciones donde se toquen temas que no le incumben.</a:t>
          </a:r>
          <a:endParaRPr lang="en-US" sz="1600" kern="1200" dirty="0"/>
        </a:p>
      </dsp:txBody>
      <dsp:txXfrm>
        <a:off x="1697908" y="3431267"/>
        <a:ext cx="6531691" cy="519889"/>
      </dsp:txXfrm>
    </dsp:sp>
    <dsp:sp modelId="{FA9C3A22-555F-4FB1-85DA-EC85BB46C7C9}">
      <dsp:nvSpPr>
        <dsp:cNvPr id="0" name=""/>
        <dsp:cNvSpPr/>
      </dsp:nvSpPr>
      <dsp:spPr>
        <a:xfrm>
          <a:off x="635492" y="3483256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934CB-286E-4ED0-8526-EC7BD0E35935}">
      <dsp:nvSpPr>
        <dsp:cNvPr id="0" name=""/>
        <dsp:cNvSpPr/>
      </dsp:nvSpPr>
      <dsp:spPr>
        <a:xfrm>
          <a:off x="0" y="4003145"/>
          <a:ext cx="8229600" cy="51988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Sabe guardar secretos confiados con respecto.</a:t>
          </a:r>
          <a:endParaRPr lang="en-US" sz="1800" kern="1200" dirty="0"/>
        </a:p>
      </dsp:txBody>
      <dsp:txXfrm>
        <a:off x="1697908" y="4003145"/>
        <a:ext cx="6531691" cy="519889"/>
      </dsp:txXfrm>
    </dsp:sp>
    <dsp:sp modelId="{B11B2998-67A7-43EB-AD7A-4393738AE04D}">
      <dsp:nvSpPr>
        <dsp:cNvPr id="0" name=""/>
        <dsp:cNvSpPr/>
      </dsp:nvSpPr>
      <dsp:spPr>
        <a:xfrm>
          <a:off x="635492" y="4055134"/>
          <a:ext cx="478913" cy="4159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534CA6-277B-4214-B9E5-EF4DEEFF86EF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Tres</a:t>
          </a:r>
          <a:endParaRPr lang="en-US" sz="2100" kern="1200" dirty="0"/>
        </a:p>
      </dsp:txBody>
      <dsp:txXfrm>
        <a:off x="0" y="3406931"/>
        <a:ext cx="8229600" cy="603844"/>
      </dsp:txXfrm>
    </dsp:sp>
    <dsp:sp modelId="{B597789A-4E85-4972-A31D-1A7127A547CE}">
      <dsp:nvSpPr>
        <dsp:cNvPr id="0" name=""/>
        <dsp:cNvSpPr/>
      </dsp:nvSpPr>
      <dsp:spPr>
        <a:xfrm>
          <a:off x="0" y="3988412"/>
          <a:ext cx="8229600" cy="51438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Desmesura en el hablar</a:t>
          </a:r>
          <a:endParaRPr lang="en-US" sz="3100" kern="1200" dirty="0"/>
        </a:p>
      </dsp:txBody>
      <dsp:txXfrm>
        <a:off x="0" y="3988412"/>
        <a:ext cx="8229600" cy="514386"/>
      </dsp:txXfrm>
    </dsp:sp>
    <dsp:sp modelId="{63EBC453-469A-4250-900C-2F15D855D30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Dos</a:t>
          </a:r>
          <a:endParaRPr lang="en-US" sz="2100" kern="1200" dirty="0"/>
        </a:p>
      </dsp:txBody>
      <dsp:txXfrm>
        <a:off x="0" y="1703865"/>
        <a:ext cx="8229600" cy="603663"/>
      </dsp:txXfrm>
    </dsp:sp>
    <dsp:sp modelId="{648084DB-D1D4-4E7F-910C-2BB529AAB270}">
      <dsp:nvSpPr>
        <dsp:cNvPr id="0" name=""/>
        <dsp:cNvSpPr/>
      </dsp:nvSpPr>
      <dsp:spPr>
        <a:xfrm>
          <a:off x="0" y="2307529"/>
          <a:ext cx="8229600" cy="514231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Incorrección en el vestir</a:t>
          </a:r>
          <a:endParaRPr lang="en-US" sz="3100" kern="1200" dirty="0"/>
        </a:p>
      </dsp:txBody>
      <dsp:txXfrm>
        <a:off x="0" y="2307529"/>
        <a:ext cx="8229600" cy="514231"/>
      </dsp:txXfrm>
    </dsp:sp>
    <dsp:sp modelId="{59209FA2-5F11-473A-A1F2-47D5C068F350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Uno</a:t>
          </a:r>
          <a:endParaRPr lang="en-US" sz="2100" kern="1200" dirty="0"/>
        </a:p>
      </dsp:txBody>
      <dsp:txXfrm>
        <a:off x="0" y="799"/>
        <a:ext cx="8229600" cy="603663"/>
      </dsp:txXfrm>
    </dsp:sp>
    <dsp:sp modelId="{ABD10E69-341B-49F5-A986-A9F78CE6B0C9}">
      <dsp:nvSpPr>
        <dsp:cNvPr id="0" name=""/>
        <dsp:cNvSpPr/>
      </dsp:nvSpPr>
      <dsp:spPr>
        <a:xfrm>
          <a:off x="0" y="604463"/>
          <a:ext cx="8229600" cy="514231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Curiosidad Excesiva</a:t>
          </a:r>
          <a:endParaRPr lang="en-US" sz="3100" kern="1200" dirty="0"/>
        </a:p>
      </dsp:txBody>
      <dsp:txXfrm>
        <a:off x="0" y="604463"/>
        <a:ext cx="8229600" cy="51423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33FA00-C497-4FAA-AE24-5988BCE500FC}">
      <dsp:nvSpPr>
        <dsp:cNvPr id="0" name=""/>
        <dsp:cNvSpPr/>
      </dsp:nvSpPr>
      <dsp:spPr>
        <a:xfrm>
          <a:off x="1930077" y="316102"/>
          <a:ext cx="4476017" cy="4476017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Domina los propios sentimientos</a:t>
          </a:r>
          <a:endParaRPr lang="en-US" sz="1600" kern="1200" dirty="0"/>
        </a:p>
      </dsp:txBody>
      <dsp:txXfrm>
        <a:off x="4274657" y="887860"/>
        <a:ext cx="1172290" cy="905860"/>
      </dsp:txXfrm>
    </dsp:sp>
    <dsp:sp modelId="{D670FCBF-4105-49FE-8C2B-B4C0410056D5}">
      <dsp:nvSpPr>
        <dsp:cNvPr id="0" name=""/>
        <dsp:cNvSpPr/>
      </dsp:nvSpPr>
      <dsp:spPr>
        <a:xfrm>
          <a:off x="1983363" y="408287"/>
          <a:ext cx="4476017" cy="4476017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Compórtate de manera </a:t>
          </a:r>
          <a:r>
            <a:rPr lang="es-ES_tradnl" sz="1600" kern="1200" dirty="0" err="1" smtClean="0"/>
            <a:t>trnaquila</a:t>
          </a:r>
          <a:endParaRPr lang="en-US" sz="1600" kern="1200" dirty="0"/>
        </a:p>
      </dsp:txBody>
      <dsp:txXfrm>
        <a:off x="5020660" y="2220008"/>
        <a:ext cx="1225576" cy="879217"/>
      </dsp:txXfrm>
    </dsp:sp>
    <dsp:sp modelId="{32D69B43-3876-4DD9-B7F0-DE84C7D24DEB}">
      <dsp:nvSpPr>
        <dsp:cNvPr id="0" name=""/>
        <dsp:cNvSpPr/>
      </dsp:nvSpPr>
      <dsp:spPr>
        <a:xfrm>
          <a:off x="1930077" y="500472"/>
          <a:ext cx="4476017" cy="4476017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Mantén la dignidad en el vestido.</a:t>
          </a:r>
          <a:endParaRPr lang="en-US" sz="1600" kern="1200" dirty="0"/>
        </a:p>
      </dsp:txBody>
      <dsp:txXfrm>
        <a:off x="4274657" y="3525513"/>
        <a:ext cx="1172290" cy="905860"/>
      </dsp:txXfrm>
    </dsp:sp>
    <dsp:sp modelId="{086EE613-3852-4FC4-9C11-5423ED78A2B8}">
      <dsp:nvSpPr>
        <dsp:cNvPr id="0" name=""/>
        <dsp:cNvSpPr/>
      </dsp:nvSpPr>
      <dsp:spPr>
        <a:xfrm>
          <a:off x="1823505" y="500472"/>
          <a:ext cx="4476017" cy="4476017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smtClean="0"/>
            <a:t>Impulsar los cambios</a:t>
          </a:r>
          <a:endParaRPr lang="en-US" sz="1600" kern="1200"/>
        </a:p>
      </dsp:txBody>
      <dsp:txXfrm>
        <a:off x="2782652" y="3525513"/>
        <a:ext cx="1172290" cy="905860"/>
      </dsp:txXfrm>
    </dsp:sp>
    <dsp:sp modelId="{E15CA2E7-5C92-41E8-AA43-A2F61CC3A03A}">
      <dsp:nvSpPr>
        <dsp:cNvPr id="0" name=""/>
        <dsp:cNvSpPr/>
      </dsp:nvSpPr>
      <dsp:spPr>
        <a:xfrm>
          <a:off x="1770219" y="408287"/>
          <a:ext cx="4476017" cy="4476017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No escuches ni reveles secretos</a:t>
          </a:r>
          <a:endParaRPr lang="en-US" sz="1600" kern="1200" dirty="0"/>
        </a:p>
      </dsp:txBody>
      <dsp:txXfrm>
        <a:off x="1983363" y="2220008"/>
        <a:ext cx="1225576" cy="879217"/>
      </dsp:txXfrm>
    </dsp:sp>
    <dsp:sp modelId="{874C7C4A-5AA0-4749-8F91-634E23F88942}">
      <dsp:nvSpPr>
        <dsp:cNvPr id="0" name=""/>
        <dsp:cNvSpPr/>
      </dsp:nvSpPr>
      <dsp:spPr>
        <a:xfrm>
          <a:off x="1823505" y="316102"/>
          <a:ext cx="4476017" cy="4476017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Controla el exceso de curiosidad</a:t>
          </a:r>
          <a:endParaRPr lang="en-US" sz="1600" kern="1200" dirty="0"/>
        </a:p>
      </dsp:txBody>
      <dsp:txXfrm>
        <a:off x="2782652" y="887860"/>
        <a:ext cx="1172290" cy="905860"/>
      </dsp:txXfrm>
    </dsp:sp>
    <dsp:sp modelId="{00D6DA65-61DD-4D2F-A2B8-AB7407697675}">
      <dsp:nvSpPr>
        <dsp:cNvPr id="0" name=""/>
        <dsp:cNvSpPr/>
      </dsp:nvSpPr>
      <dsp:spPr>
        <a:xfrm>
          <a:off x="1652827" y="39015"/>
          <a:ext cx="5030190" cy="5030190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94A8D-EB60-4366-B2DB-68FB560F0766}">
      <dsp:nvSpPr>
        <dsp:cNvPr id="0" name=""/>
        <dsp:cNvSpPr/>
      </dsp:nvSpPr>
      <dsp:spPr>
        <a:xfrm>
          <a:off x="1706112" y="131200"/>
          <a:ext cx="5030190" cy="5030190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3C9F-9A01-4AD7-A3EE-F091D0B89F9F}">
      <dsp:nvSpPr>
        <dsp:cNvPr id="0" name=""/>
        <dsp:cNvSpPr/>
      </dsp:nvSpPr>
      <dsp:spPr>
        <a:xfrm>
          <a:off x="1652827" y="223385"/>
          <a:ext cx="5030190" cy="5030190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A263D-D089-40FB-A847-7459E15A033B}">
      <dsp:nvSpPr>
        <dsp:cNvPr id="0" name=""/>
        <dsp:cNvSpPr/>
      </dsp:nvSpPr>
      <dsp:spPr>
        <a:xfrm>
          <a:off x="1546582" y="223385"/>
          <a:ext cx="5030190" cy="5030190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1379-A100-49A0-A245-CCB5961852F0}">
      <dsp:nvSpPr>
        <dsp:cNvPr id="0" name=""/>
        <dsp:cNvSpPr/>
      </dsp:nvSpPr>
      <dsp:spPr>
        <a:xfrm>
          <a:off x="1493296" y="131200"/>
          <a:ext cx="5030190" cy="5030190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05F22-7A62-4F81-9FAD-9FD3FB764E65}">
      <dsp:nvSpPr>
        <dsp:cNvPr id="0" name=""/>
        <dsp:cNvSpPr/>
      </dsp:nvSpPr>
      <dsp:spPr>
        <a:xfrm>
          <a:off x="1546582" y="39015"/>
          <a:ext cx="5030190" cy="5030190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BD7C02-5D9A-419B-A7CF-46A75D41B66D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300" kern="1200" dirty="0" smtClean="0"/>
            <a:t>Conversaciones en las que se habla de los demás.</a:t>
          </a:r>
          <a:endParaRPr lang="en-US" sz="2300" kern="1200" dirty="0"/>
        </a:p>
      </dsp:txBody>
      <dsp:txXfrm rot="5400000">
        <a:off x="3621405" y="-1293891"/>
        <a:ext cx="1047750" cy="3901440"/>
      </dsp:txXfrm>
    </dsp:sp>
    <dsp:sp modelId="{9036FE63-C4C3-4EBC-878F-A9FDB6C4901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smtClean="0"/>
            <a:t>Rechaza</a:t>
          </a:r>
          <a:endParaRPr lang="en-US" sz="3900" kern="1200" dirty="0"/>
        </a:p>
      </dsp:txBody>
      <dsp:txXfrm>
        <a:off x="0" y="1984"/>
        <a:ext cx="2194560" cy="1309687"/>
      </dsp:txXfrm>
    </dsp:sp>
    <dsp:sp modelId="{B524B5BB-026B-486E-9CE9-9ECD15CA3757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300" kern="1200" dirty="0" smtClean="0"/>
            <a:t>Discreta y evita contar cosas privadas de los demás.</a:t>
          </a:r>
          <a:endParaRPr lang="en-US" sz="2300" kern="1200" dirty="0"/>
        </a:p>
      </dsp:txBody>
      <dsp:txXfrm rot="5400000">
        <a:off x="3621405" y="81279"/>
        <a:ext cx="1047750" cy="3901440"/>
      </dsp:txXfrm>
    </dsp:sp>
    <dsp:sp modelId="{7DD77CED-0D83-46A0-ADBC-CFE0A78D7613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smtClean="0"/>
            <a:t>Sé</a:t>
          </a:r>
          <a:endParaRPr lang="en-US" sz="3900" kern="1200" dirty="0"/>
        </a:p>
      </dsp:txBody>
      <dsp:txXfrm>
        <a:off x="0" y="1377156"/>
        <a:ext cx="2194560" cy="1309687"/>
      </dsp:txXfrm>
    </dsp:sp>
    <dsp:sp modelId="{05FE0F8C-66D6-4230-BBDA-C17E8A46193C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300" kern="1200" dirty="0" smtClean="0"/>
            <a:t>La vida privada de los demás</a:t>
          </a:r>
          <a:endParaRPr lang="en-US" sz="2300" kern="1200" dirty="0"/>
        </a:p>
      </dsp:txBody>
      <dsp:txXfrm rot="5400000">
        <a:off x="3621405" y="1456451"/>
        <a:ext cx="1047750" cy="3901440"/>
      </dsp:txXfrm>
    </dsp:sp>
    <dsp:sp modelId="{1459EFBF-E821-4A55-9499-0B24942C469B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smtClean="0"/>
            <a:t>Respeta</a:t>
          </a:r>
          <a:endParaRPr lang="en-US" sz="3900" kern="1200" dirty="0"/>
        </a:p>
      </dsp:txBody>
      <dsp:txXfrm>
        <a:off x="0" y="2752328"/>
        <a:ext cx="2194560" cy="130968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BD7C02-5D9A-419B-A7CF-46A75D41B66D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300" kern="1200" dirty="0" smtClean="0"/>
            <a:t>Solo las mujeres deben cuidar el pudor en el cuerpo.</a:t>
          </a:r>
          <a:endParaRPr lang="en-US" sz="2300" kern="1200" dirty="0"/>
        </a:p>
      </dsp:txBody>
      <dsp:txXfrm rot="5400000">
        <a:off x="3621405" y="-1293891"/>
        <a:ext cx="1047750" cy="3901440"/>
      </dsp:txXfrm>
    </dsp:sp>
    <dsp:sp modelId="{9036FE63-C4C3-4EBC-878F-A9FDB6C4901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000" kern="1200" dirty="0" smtClean="0"/>
            <a:t>No</a:t>
          </a:r>
          <a:endParaRPr lang="en-US" sz="6000" kern="1200" dirty="0"/>
        </a:p>
      </dsp:txBody>
      <dsp:txXfrm>
        <a:off x="0" y="1984"/>
        <a:ext cx="2194560" cy="1309687"/>
      </dsp:txXfrm>
    </dsp:sp>
    <dsp:sp modelId="{B524B5BB-026B-486E-9CE9-9ECD15CA3757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300" kern="1200" dirty="0" smtClean="0"/>
            <a:t>Siempre con decencia y elegancia.</a:t>
          </a:r>
          <a:endParaRPr lang="en-US" sz="2300" kern="1200" dirty="0"/>
        </a:p>
      </dsp:txBody>
      <dsp:txXfrm rot="5400000">
        <a:off x="3621405" y="81279"/>
        <a:ext cx="1047750" cy="3901440"/>
      </dsp:txXfrm>
    </dsp:sp>
    <dsp:sp modelId="{7DD77CED-0D83-46A0-ADBC-CFE0A78D7613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000" kern="1200" dirty="0" smtClean="0"/>
            <a:t>Viste</a:t>
          </a:r>
          <a:endParaRPr lang="en-US" sz="6000" kern="1200" dirty="0"/>
        </a:p>
      </dsp:txBody>
      <dsp:txXfrm>
        <a:off x="0" y="1377156"/>
        <a:ext cx="2194560" cy="1309687"/>
      </dsp:txXfrm>
    </dsp:sp>
    <dsp:sp modelId="{05FE0F8C-66D6-4230-BBDA-C17E8A46193C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La </a:t>
          </a:r>
          <a:r>
            <a:rPr lang="en-US" sz="2300" kern="1200" dirty="0" err="1" smtClean="0"/>
            <a:t>fea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moda</a:t>
          </a:r>
          <a:r>
            <a:rPr lang="en-US" sz="2300" kern="1200" dirty="0" smtClean="0"/>
            <a:t> de </a:t>
          </a:r>
          <a:r>
            <a:rPr lang="en-US" sz="2300" kern="1200" dirty="0" err="1" smtClean="0"/>
            <a:t>mostrar</a:t>
          </a:r>
          <a:r>
            <a:rPr lang="en-US" sz="2300" kern="1200" dirty="0" smtClean="0"/>
            <a:t> la </a:t>
          </a:r>
          <a:r>
            <a:rPr lang="en-US" sz="2300" kern="1200" dirty="0" err="1" smtClean="0"/>
            <a:t>ropa</a:t>
          </a:r>
          <a:r>
            <a:rPr lang="en-US" sz="2300" kern="1200" dirty="0" smtClean="0"/>
            <a:t> interior.</a:t>
          </a:r>
          <a:endParaRPr lang="en-US" sz="2300" kern="1200" dirty="0"/>
        </a:p>
      </dsp:txBody>
      <dsp:txXfrm rot="5400000">
        <a:off x="3621405" y="1456451"/>
        <a:ext cx="1047750" cy="3901440"/>
      </dsp:txXfrm>
    </dsp:sp>
    <dsp:sp modelId="{1459EFBF-E821-4A55-9499-0B24942C469B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000" kern="1200" dirty="0" smtClean="0"/>
            <a:t>Evita</a:t>
          </a:r>
          <a:endParaRPr lang="en-US" sz="6000" kern="1200" dirty="0"/>
        </a:p>
      </dsp:txBody>
      <dsp:txXfrm>
        <a:off x="0" y="2752328"/>
        <a:ext cx="2194560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B8FEA5-F56C-4782-A540-03D5E39996D4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FCED3A-9592-4371-8A63-5E064F6FF0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924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A7D8DC-DACD-4BF8-9CB2-A78B2DA72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B6B59-AC16-4F05-B7CB-1DD72A6044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3B2CB3-B380-4FC1-B9AD-2F4088B981F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638C4A-C40F-4EA5-B610-4E1556E44D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EDD09D-C86C-48B0-82CF-40840A0D4AF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012B5-FAC4-4DE5-86D1-3E095F0304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8D4EF-365B-4482-B745-796E010623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F558E9-79C5-4662-AF3D-F4F3AEFD93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8D4EF-365B-4482-B745-796E010623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8936C4-74D5-4104-8FDD-EBFA64F1BE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8E2D3-65D9-4E2D-9356-6D26C4ED6B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EE03-9D33-4C28-874C-3524FFC9300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FFDF5-FBD6-4696-BD24-EEA1980741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2E84-4887-4E12-BBC5-2C281140B979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C7A6C-CE15-485B-AC99-4B9E9E1BA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DEEE-50D5-4297-8D88-BB7450A0EBBF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065A-D6D0-475E-A507-57FAB80DEDC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88CBB-9CB0-4BDA-BAC6-48D48ACDBEC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11318-304C-4E03-8C0D-775EC73192A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E275A-D05A-4168-9CEB-435C0901285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353E7-8571-4AC0-A384-D6D3E4DA2C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A945C-2AA4-4BBA-B2B6-305DD35F6F1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289D4-2094-4519-A152-D0D0F54916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23556-9B23-4B11-BBD8-EE62A0E8E8B9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016E-961D-4F45-8674-38438FA606B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2699F-A78B-45DA-92B3-F11EC23DD45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94D1-CBE1-48B3-92A4-52B02FE190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9D5C8-2F5D-44F4-9D0B-BD6EAC9D82A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F58E-BE44-43EB-A4A8-D7E079602F2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81B3-D8FE-4599-B5D3-10626CF91994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D4C0F-D324-4721-A964-01BF621B0A3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0B04-5A93-4C7E-B995-2E77B45F73C3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87DB1-C155-47C4-9139-595A2FC7A50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7F249-AF80-41BC-B044-8300707F2C6C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14BBE8-F3D6-4556-96E2-C8894C290C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483768" y="1628800"/>
            <a:ext cx="6192688" cy="4679950"/>
          </a:xfrm>
        </p:spPr>
        <p:txBody>
          <a:bodyPr/>
          <a:lstStyle/>
          <a:p>
            <a:pPr algn="just" eaLnBrk="1" hangingPunct="1"/>
            <a:r>
              <a:rPr lang="es-ES_tradnl" sz="2700" dirty="0" smtClean="0"/>
              <a:t>“El pudor también se expresa en el vestido. Por eso se cubren las partes más íntimas, que no se comparten con cualquiera</a:t>
            </a:r>
            <a:r>
              <a:rPr lang="es-ES" sz="2700" dirty="0" smtClean="0"/>
              <a:t>.” (Alberto Sáenz)</a:t>
            </a:r>
          </a:p>
          <a:p>
            <a:pPr eaLnBrk="1" hangingPunct="1"/>
            <a:r>
              <a:rPr lang="es-ES" sz="2700" dirty="0" smtClean="0"/>
              <a:t>“El pudor es la epidermis del alma.” (Víctor Hugo)</a:t>
            </a:r>
          </a:p>
          <a:p>
            <a:pPr eaLnBrk="1" hangingPunct="1"/>
            <a:r>
              <a:rPr lang="es-ES" sz="2700" dirty="0" smtClean="0"/>
              <a:t>“Quien tiene pudor, se avergüenza de hablar del pudor.” (Cicerón)</a:t>
            </a:r>
          </a:p>
          <a:p>
            <a:pPr eaLnBrk="1" hangingPunct="1"/>
            <a:r>
              <a:rPr lang="es-ES" sz="2700" dirty="0" smtClean="0"/>
              <a:t>“La única guarda del honor, es el pudor (San Bernardo)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720" y="1700808"/>
            <a:ext cx="6336704" cy="3962400"/>
          </a:xfrm>
        </p:spPr>
        <p:txBody>
          <a:bodyPr/>
          <a:lstStyle/>
          <a:p>
            <a:pPr>
              <a:defRPr/>
            </a:pPr>
            <a:r>
              <a:rPr lang="es-ES_tradnl" sz="3200" dirty="0" smtClean="0"/>
              <a:t>El pudor es la virtud derivada de la castidad que nos permite salvaguardar la intimidad, la misma que se manifiesta a través de las palabras, el cuerpo y los actos.</a:t>
            </a:r>
            <a:endParaRPr lang="es-P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Quien tiene pudor…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Obstáculos del pudor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s-PE" sz="4000" dirty="0" smtClean="0"/>
              <a:t>Consejos para el Pudor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32859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646237"/>
            <a:ext cx="5472122" cy="4525963"/>
          </a:xfrm>
        </p:spPr>
        <p:txBody>
          <a:bodyPr/>
          <a:lstStyle/>
          <a:p>
            <a:pPr>
              <a:buNone/>
            </a:pPr>
            <a:r>
              <a:rPr lang="es-ES_tradnl" sz="2600" dirty="0" smtClean="0"/>
              <a:t>	El buen gusto es una manera de conocer, un cierto sentido de la belleza o de la fealdad de las cosas y de su disposición alrededor de nosotros. La persona resulta agradable y bella si es elegante y para ser elegante hay que estar arreglada y compuesta. Compuesta no solo en los vestidos o en lo físico, sino también armoniosa en los gestos y modales.</a:t>
            </a:r>
            <a:endParaRPr lang="es-PE" sz="2600" dirty="0" smtClean="0"/>
          </a:p>
          <a:p>
            <a:pPr algn="just">
              <a:buNone/>
            </a:pPr>
            <a:endParaRPr lang="es-PE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09600" y="1752601"/>
            <a:ext cx="5334000" cy="4419600"/>
          </a:xfrm>
        </p:spPr>
        <p:txBody>
          <a:bodyPr/>
          <a:lstStyle/>
          <a:p>
            <a:pPr>
              <a:buNone/>
            </a:pPr>
            <a:r>
              <a:rPr lang="es-ES_tradnl" sz="2700" dirty="0" smtClean="0"/>
              <a:t>	Estamos en una época en que el pudor no es valorado. Los medios de comunicación exponen viciosamente la vida, el cuerpo y el pensamiento de la gente con tanta frecuencia, que podría verse como normal que nadie tenga derecho a proteger su privacidad, cuando es un derecho natural el cuidado de lo íntimo.</a:t>
            </a:r>
            <a:endParaRPr lang="es-PE" sz="27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438400" y="2590800"/>
          <a:ext cx="63246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2743200" y="2590800"/>
          <a:ext cx="59436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445</Words>
  <Application>Microsoft Office PowerPoint</Application>
  <PresentationFormat>Presentación en pantalla (4:3)</PresentationFormat>
  <Paragraphs>54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El pudor es la virtud derivada de la castidad que nos permite salvaguardar la intimidad, la misma que se manifiesta a través de las palabras, el cuerpo y los actos.</vt:lpstr>
      <vt:lpstr>Quien tiene pudor…</vt:lpstr>
      <vt:lpstr>Obstáculos del pudor</vt:lpstr>
      <vt:lpstr>Consejos para el Pudor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86</cp:revision>
  <dcterms:created xsi:type="dcterms:W3CDTF">2014-02-15T00:57:20Z</dcterms:created>
  <dcterms:modified xsi:type="dcterms:W3CDTF">2014-02-15T01:28:34Z</dcterms:modified>
</cp:coreProperties>
</file>